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97" r:id="rId4"/>
    <p:sldId id="298" r:id="rId5"/>
    <p:sldId id="284" r:id="rId6"/>
    <p:sldId id="266" r:id="rId7"/>
    <p:sldId id="316" r:id="rId8"/>
    <p:sldId id="318" r:id="rId9"/>
    <p:sldId id="319" r:id="rId10"/>
    <p:sldId id="320" r:id="rId11"/>
    <p:sldId id="321" r:id="rId12"/>
    <p:sldId id="322" r:id="rId13"/>
    <p:sldId id="326" r:id="rId14"/>
    <p:sldId id="327" r:id="rId15"/>
    <p:sldId id="323" r:id="rId16"/>
    <p:sldId id="325" r:id="rId17"/>
    <p:sldId id="324" r:id="rId18"/>
    <p:sldId id="329" r:id="rId19"/>
    <p:sldId id="328" r:id="rId20"/>
    <p:sldId id="330" r:id="rId21"/>
    <p:sldId id="314" r:id="rId22"/>
    <p:sldId id="315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CBB"/>
    <a:srgbClr val="F226E8"/>
    <a:srgbClr val="4CE329"/>
    <a:srgbClr val="FEF762"/>
    <a:srgbClr val="FEF76E"/>
    <a:srgbClr val="FFF681"/>
    <a:srgbClr val="FFFFA3"/>
    <a:srgbClr val="FFFF8B"/>
    <a:srgbClr val="FFFFC5"/>
    <a:srgbClr val="FF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2183-3E51-4B75-B0EA-7C7A4988B5FB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0F337-0BCD-4C44-BAEB-8C4F70E53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56C0-FDC2-43CA-BCC7-26CF8FE585C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5BC-07E8-44A8-BEE0-00BA74FEBF4C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3\Cac%20bai%20giang%20dien%20tu\Truy&#7879;n%20S&#7921;%20t&#237;ch%20c&#226;y%20v&#250;%20s&#7919;a\nhac\V.A%20&#8211;%20Qu&#7843;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28600"/>
            <a:ext cx="54561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PHÒNG GIÁO DỤC VÀ ĐÀO TẠO QUẬN LONG BIÊN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609600"/>
            <a:ext cx="46864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TRƯỜNG MẦM NON GIA QUẤT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6535" y="2832741"/>
            <a:ext cx="50983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 QUEN VĂN HỌC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97782" y="3505200"/>
            <a:ext cx="8793818" cy="9986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TRUYỆN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vi-V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SỰ TÍCH CÂY VÚ SỮA</a:t>
            </a:r>
            <a:endParaRPr lang="en-US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53037" y="6457890"/>
            <a:ext cx="23743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Năm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2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2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2022-20</a:t>
            </a:r>
            <a:r>
              <a:rPr lang="en-US" sz="2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23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4532293"/>
            <a:ext cx="52870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Lứa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tuổi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Mẫu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(5 – 6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tuổi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</a:p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Giáo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viên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Đỗ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Thu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Hằng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118" y="134966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gục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8915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lâu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rét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nhớ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-“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ăn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đứa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nạt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bênh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56388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liền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Ở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xưa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thấy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khản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1000" y="563880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đâu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rồi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con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đói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! –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bé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gục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xuống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rồi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ôm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một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xanh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vườn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khóc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28600" y="4919008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Kỳ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bỗng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run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rẩy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cành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đài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trổ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nở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trắng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tàn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căng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mịn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óng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nghiêng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cành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66800" y="6211669"/>
            <a:ext cx="75071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cắn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miếng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thật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to.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Chát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quá</a:t>
            </a:r>
            <a:endParaRPr kumimoji="0" lang="en-US" sz="4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6334780"/>
            <a:ext cx="9448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xuống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lột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Cứng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200"/>
            <a:ext cx="9862985" cy="8229600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528834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xuống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bóp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mềm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dần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nứt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dòng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sữa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trắng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sóng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trào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ngọt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sữa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môi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hứng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dòng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sữa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ngọt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ngào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sữa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491900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rung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cành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Ăn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Con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hay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lên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khóc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còn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nữa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nhìn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lên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tán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mặt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xanh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bóng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mặt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hoe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mắt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khóc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chờ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52400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ôm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thân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khóc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thân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xì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ráp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lụng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mắt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xuống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gốc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xòa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cành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ôm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rung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cành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yếm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vỗ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0"/>
            <a:ext cx="88392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Ổn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định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tổ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chức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cùng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endParaRPr lang="en-US" sz="4800" b="1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vận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nhạc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vi-VN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Quả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528834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mọi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chuyện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nỗi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hận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vườn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cũng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đem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gieo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trồng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khắp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Vú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Sữa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143000"/>
            <a:ext cx="762484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 kể lần 3 </a:t>
            </a:r>
          </a:p>
          <a:p>
            <a:pPr algn="ctr"/>
            <a:r>
              <a:rPr lang="vi-VN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Sử dụng sa bàn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1295400"/>
            <a:ext cx="9525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Mời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các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bé</a:t>
            </a:r>
            <a:endParaRPr lang="en-US" sz="4800" b="1" cap="none" spc="0" dirty="0" smtClean="0">
              <a:ln>
                <a:prstDash val="solid"/>
              </a:ln>
              <a:solidFill>
                <a:srgbClr val="C40CBB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xem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đoạn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phim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hoạt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hình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nào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!</a:t>
            </a:r>
            <a:endParaRPr lang="en-US" sz="4800" b="1" cap="none" spc="0" dirty="0">
              <a:ln>
                <a:prstDash val="solid"/>
              </a:ln>
              <a:solidFill>
                <a:srgbClr val="C40CBB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3048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(</a:t>
            </a:r>
            <a:r>
              <a:rPr lang="en-US" sz="4000" dirty="0" err="1" smtClean="0"/>
              <a:t>Trẻ</a:t>
            </a:r>
            <a:r>
              <a:rPr lang="en-US" sz="4000" dirty="0" smtClean="0"/>
              <a:t> </a:t>
            </a:r>
            <a:r>
              <a:rPr lang="en-US" sz="4000" dirty="0" err="1" smtClean="0"/>
              <a:t>xem</a:t>
            </a:r>
            <a:r>
              <a:rPr lang="en-US" sz="4000" dirty="0" smtClean="0"/>
              <a:t> video)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2133600"/>
            <a:ext cx="8382000" cy="2819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</p:spTree>
    <p:custDataLst>
      <p:tags r:id="rId1"/>
    </p:custData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.A – Quả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344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2534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Phương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4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295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vi-VN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tích cây vú sữa</a:t>
            </a:r>
            <a:endParaRPr lang="en-US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905000"/>
            <a:ext cx="729270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Mời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bé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lắng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nghe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vi-V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kể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lần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nhé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38400"/>
            <a:ext cx="9144000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Cô kể lần 2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kèm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tranh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minh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họa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và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đàm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thoại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</a:p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28834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vằng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0292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ngóng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ết thúc"/>
  <p:tag name="ISPRING_SLIDE_INDENT_LEVEL" val="0"/>
  <p:tag name="ISPRING_CUSTOM_TIMING_USED" val="1"/>
  <p:tag name="ISPRING_SLIDE_ID_2" val="{AA3DF37E-DFAB-4EEA-AF09-C5C2D8C1BAD7}"/>
  <p:tag name="GENSWF_ADVANCE_TIME" val="60.00"/>
  <p:tag name="ISPRING_PRESENTER_ID" val="{066F62F8-C8F1-492F-BAB7-17AEDC8AFDB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616</Words>
  <Application>Microsoft Office PowerPoint</Application>
  <PresentationFormat>On-screen Show (4:3)</PresentationFormat>
  <Paragraphs>42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</cp:lastModifiedBy>
  <cp:revision>107</cp:revision>
  <dcterms:created xsi:type="dcterms:W3CDTF">2018-01-10T11:15:30Z</dcterms:created>
  <dcterms:modified xsi:type="dcterms:W3CDTF">2022-10-08T06:52:26Z</dcterms:modified>
</cp:coreProperties>
</file>