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07" r:id="rId4"/>
    <p:sldId id="257" r:id="rId5"/>
    <p:sldId id="305" r:id="rId6"/>
    <p:sldId id="300" r:id="rId7"/>
    <p:sldId id="258" r:id="rId8"/>
    <p:sldId id="284" r:id="rId9"/>
    <p:sldId id="301" r:id="rId10"/>
    <p:sldId id="287" r:id="rId11"/>
    <p:sldId id="302" r:id="rId12"/>
    <p:sldId id="296" r:id="rId13"/>
    <p:sldId id="298" r:id="rId14"/>
    <p:sldId id="297" r:id="rId15"/>
    <p:sldId id="304" r:id="rId16"/>
    <p:sldId id="29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C750-DDF1-45B3-9A16-2A403DF962AB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3331-2E18-4B39-9AA1-84BE0570A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3331-2E18-4B39-9AA1-84BE0570A0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Nh&#7919;ng%20B&#7843;n%20Nh&#7841;c%20Kh&#244;ng%20L&#7901;i%20Nh&#7865;%20Nh&#224;ng%20Th&#432;%20Th&#225;i%20Hay%20Nh&#7845;t%20Mp3%20-Nhac.vn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nh%20thanh\Tao%20hinh%20tu%20muoi\nhac\unknow%20-%20Nh&#7841;c%20nh&#7865;%20kh&#244;ng%20l&#7901;i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L&#432;u%20Quang%20Anh%20-%20Gia%20V&#7883;%20Cu&#7897;c%20S&#7889;ng.mp3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hanh%20thanh\Tao%20hinh%20tu%20muoi\video\video%20thanh.mp4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hanh%20thanh\Tao%20hinh%20tu%20muoi\video\What%20color.mp4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hanh%20thanh\Tao%20hinh%20tu%20muoi\nhac\unknow%20-%20Nh&#7841;c%20nh&#7865;%20kh&#244;ng%20l&#7901;i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QUẤT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5326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TẠO HÌNH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352800"/>
            <a:ext cx="5920403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TẠO HÌNH TỪ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MuỐI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2019-2020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11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Huệ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133600"/>
            <a:ext cx="6154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ý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Những Bản Nhạc Không Lời Nhẹ Nhàng Thư Thái Hay Nhất Mp3 -Nhac.v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10600" y="60960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526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thực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hiện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ý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mình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unknow - Nhạc nhẹ không lờ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Cùng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nhau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chia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sẻ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tác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phẩm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mình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7424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lên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</a:t>
            </a:r>
            <a:endParaRPr lang="en-US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cất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dọn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ưu Quang Anh - Gia Vị Cuộc Số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8915401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cùng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vận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nhạc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</a:p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 Let’ s learn the color” 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7294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theo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video th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9200" y="1295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8600" y="533400"/>
            <a:ext cx="94596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Giờ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dự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giờ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hôm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457200"/>
            <a:ext cx="8001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I. MỤC ĐÍCH - YÊU CẦU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khéo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rắc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trân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304800"/>
            <a:ext cx="830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CHUẨN BỊ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Bài giảng PowerPoint.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Máy tính, máy chiếu đa vật thể.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Khay, đĩa gốm, muối, màu nước, bút lông, bút dạ.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Khăn, hộp đựng nước rửa bút.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Nhạc bài hát: Nhạc không lời nhẹ nhàng,  nhạc bài hát “Gia vị của cuộc sống “,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 Let’s learn the color”,  “ What color is the sky”.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Đồ dùng của trẻ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Giấy các khổ A3, A4 ( với nhiều chất liệu khác nhau như: Giấy phép thuật, giấy trắng, giấy toki, giấy nhăn,...)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Muối, keo sữa, hộp đựng nước, màu nước, bút lông, bút chì.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Khăn lau tay.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Đĩa gốm các loại.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Các nhóm: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Nhóm 1, 2, 3: Trẻ vẽ tranh muối theo nhóm.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Các trẻ còn lại lựa chọn đồ dùng và làm sản phẩm theo cá nhân.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81200"/>
            <a:ext cx="76910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“What color is the sky”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533400"/>
            <a:ext cx="4310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iii.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hành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6303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Trẻ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vận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động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theo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nhạc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What colo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752600"/>
            <a:ext cx="64770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667000"/>
            <a:ext cx="7878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chuyện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những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nguyên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vật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liệu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đã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chuẩn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bị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14600"/>
            <a:ext cx="83192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sát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676400"/>
            <a:ext cx="61255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Trẻ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quan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sát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mẫu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unknow - Nhạc nhẹ không lờ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1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133600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Hỏi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ý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tưởng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023199D8-2ACE-4192-A52B-76A65DC1E56B"/>
  <p:tag name="ISPRINGONLINEFOLDERID" val="0"/>
  <p:tag name="ISPRINGONLINEFOLDERPATH" val="Content List"/>
  <p:tag name="ISPRINGCLOUDFOLDERID" val="0"/>
  <p:tag name="ISPRINGCLOUDFOLDERPATH" val="Repository"/>
  <p:tag name="ISPRING_FIRST_PUBLISH" val="1"/>
  <p:tag name="ISPRING_PROJECT_FOLDER_UPDATED" val="1"/>
  <p:tag name="ISPRING_UUID" val="{76F286D4-02DC-4F41-9EA3-F104106C8B22}"/>
  <p:tag name="ISPRING_RESOURCE_FOLDER" val="C:\Users\MayTinhDucDung\Desktop\Tiết Huế\Tinh chat cua nươc\"/>
  <p:tag name="ISPRING_PRESENTATION_PATH" val="C:\Users\MayTinhDucDung\Desktop\Tiết Huế\Tinh chat cua nươc.pptx"/>
  <p:tag name="ISPRING_SCREEN_RECS_UPDATED" val="C:\Users\MayTinhDucDung\Desktop\Tiết Huế\Tinh chat cua nươc\"/>
  <p:tag name="FLASHSPRING_ZOOM_TAG" val="100"/>
  <p:tag name="ISPRING_PRESENTATION_INFO_2" val="&lt;?xml version=&quot;1.0&quot; encoding=&quot;UTF-8&quot; standalone=&quot;no&quot; ?&gt;&#10;&lt;presentation2&gt;&#10;&#10;  &lt;slides&gt;&#10;    &lt;slide id=&quot;{8B52295A-6791-4BA7-ABCC-097076EA774F}&quot; pptId=&quot;256&quot;/&gt;&#10;    &lt;slide id=&quot;{045D3E24-B53E-486A-9BD9-CC11E70C8460}&quot; pptId=&quot;257&quot;/&gt;&#10;    &lt;slide id=&quot;{22736C17-BBBE-4218-859F-8F18B31DA0A1}&quot; pptId=&quot;258&quot;/&gt;&#10;    &lt;slide id=&quot;{291B8063-E711-4DD9-A5AC-9830E6D74C97}&quot; pptId=&quot;283&quot;/&gt;&#10;    &lt;slide id=&quot;{A93D7587-C243-47A7-BF7C-186B0C5AF01D}&quot; pptId=&quot;284&quot;/&gt;&#10;    &lt;slide id=&quot;{8F8F4773-0044-4D1E-A477-3078D136AA17}&quot; pptId=&quot;285&quot;/&gt;&#10;    &lt;slide id=&quot;{324B336F-ADDB-449D-AA0D-B649FB77A466}&quot; pptId=&quot;286&quot;/&gt;&#10;    &lt;slide id=&quot;{E095C721-7C0E-4160-B545-CB65EBD4978E}&quot; pptId=&quot;287&quot;/&gt;&#10;    &lt;slide id=&quot;{75FADA87-DFA8-475D-89EB-47AD8BD075B8}&quot; pptId=&quot;288&quot;/&gt;&#10;    &lt;slide id=&quot;{1016CC3F-D7D6-4DCA-AE0A-1937B2389F3A}&quot; pptId=&quot;289&quot;/&gt;&#10;    &lt;slide id=&quot;{C56BCD4D-FF83-44B8-B3C4-0367387E6642}&quot; pptId=&quot;290&quot;/&gt;&#10;    &lt;slide id=&quot;{7DEE8DEE-69AB-4D26-8929-F859A7F50C78}&quot; pptId=&quot;291&quot;/&gt;&#10;    &lt;slide id=&quot;{4106B390-2355-4929-901B-A10EDD6594D4}&quot; pptId=&quot;292&quot;/&gt;&#10;    &lt;slide id=&quot;{83DA9475-81E8-402C-870A-1A701AE36B41}&quot; pptId=&quot;293&quot;/&gt;&#10;    &lt;slide id=&quot;{5F6F5A4D-6F05-42A4-BC99-B93AC095C27E}&quot; pptId=&quot;294&quot;/&gt;&#10;    &lt;slide id=&quot;{4DF71B98-622E-4920-A46C-E468FB956FF8}&quot; pptId=&quot;295&quot;/&gt;&#10;    &lt;slide id=&quot;{513E37A7-D41B-498C-9D85-B2B2C02F14C0}&quot; pptId=&quot;296&quot;/&gt;&#10;    &lt;slide id=&quot;{1E046B2C-2D99-4A5F-9C1D-A3E5F3BE5E1C}&quot; pptId=&quot;297&quot;/&gt;&#10;    &lt;slide id=&quot;{CC555BFA-9FF5-412F-8B6E-690CFD55146F}&quot; pptId=&quot;298&quot;/&gt;&#10;    &lt;slide id=&quot;{DB05AAE0-82EB-4059-A285-E299C6FDAA2D}&quot; pptId=&quot;299&quot;/&gt;&#10;  &lt;/slides&gt;&#10;&#10;  &lt;narration&gt;&#10;    &lt;audioTracks/&gt;&#10;    &lt;videoTracks/&gt;&#10;  &lt;/narration&gt;&#10;&#10;&lt;/presentation2&gt;&#10;"/>
  <p:tag name="ISPRING_PRESENTER_PHOTO_0" val="png|iVBORw0KGgoAAAANSUhEUgAAAUAAAAFACAYAAADNkKWqAAAAAXNSR0IArs4c6QAAAARnQU1BAACx&#10;jwv8YQUAAAAJcEhZcwAADsMAAA7DAcdvqGQAAP+lSURBVHhejL11mJznkfU9kkbSMGP39DTTNEwP&#10;MzMz82hGI2ZmyZJlS7ItM7MdsB3HSewwM4MTx+Fs4jBtaEObpL5f9UhZ7377vtf7x3318HT3cz/n&#10;rjp16lREfVeeNPWGpG+iVua3Dsm+41vl9MWjcv6WM3Lq1hOy7/xuWTw4JUObO6RlvFRKuhziqU4S&#10;Z1mk5FVvlIKmeClqTZCSjiSp6EmWil6DFHUYJdicLs6qeDEVRYaXuWS92KrWiqt2vfgaY8XfEMfv&#10;R4ujNFKsBZGSG1gnpjyWd53kevhZX4zY86LF5F4nxmsr07ZG0i0R19YayTJHsNaIwRIp2eZIychZ&#10;K2nZ11ekpGdvlExjvGQZUyQ1PVkSkhIkJi5KomIiJTpWHzdKTPwGSUrbwN+IkVzfOrEXRYi7JEK8&#10;ZWukqD5GSuoSxV8SIw7/BrF4eS3uSDE610uuN46fTxKDK0pSeB6xhgiJyY6QFNMaMZo3isMSJ25n&#10;gni9ieJxx4jTvkGsOZFiSF0jmYk89+Q1kpO+XhymWPHaEiXfkyb53hQJuJPFZ08SR85GsWTxXmRE&#10;hJcxLUKyUyPEwGMOn5tZ1swIcWSvEW/OOgmaIiSYu0Z8OTz/rAix8z2b/lw671/qesnidzP5usm8&#10;TorL7TI80S0rBzbJictH5K5Hr8qTzzwmz771GXnpxRflrW99Xu576h45e9txmd82JFV1bgnkZ0m+&#10;3yi+vDRxeDaKmWth5nVbrWvF49ooAW+MBP3xUlCQIsUl6VJUkiYFpayydMkvSZVACde7aKN4C9dJ&#10;XvEaCfD+hqoiJL+aj6vXib86UoI1GyRUFyX5tfw9Pg5URIqvhNfHNfEUrq78ivVSXMt14WeK+ZmC&#10;ig3iK9ogLq6PTfeNZwPPb704vbrWitPHtcznvSmOlNKGaKntiZOmwVhpn4iRgU1xMrI1TsZ2xMro&#10;jgTpW4mTzoUoaZ+NlZapOKkZ3ChlXWulbmCDdMzESMfCemmeiZCq4Qgp7YuQir5YaR41S/dCQHo3&#10;F0vP1mJpXcqTmlmLBAeM4mjJFEt1qmSFEiTRskHisjZIdNp6iUxeKxvS1kl05jrZmLFGYtg78Vy/&#10;mNwI2WBcIxuyI2VNyjqJSFwr61P5mbS1sjE9IryiuKa6ovm9WP5evDGKv71RsjwJYs3PEGeRQZwF&#10;2eIIZYkr3yjuAou4Cs1iDRrEyP7KdMdLBivNFSdpzlhJ5ncTcnhu2eslhr0Sxb7cwFqftFYi2afr&#10;E9exImVdwjqJjF0nG6J5PnFrJYbvJ2ZFSnLOekmzbpBUxzpJsq6ReMsaibNFSKJ3jWRwnQ2V6ySn&#10;OlbszYniaI0Ra9N6yQEDMkrXS3LBOkksiJDkYvZ0Pde3K0IKxyKkbmmtdG5fIz07I6R/X4R0bV8r&#10;VWOR4qhaI4kO3idXhKQFIsSi+6KUe0B/n7+T5I6QOPAhzcpeN4IN3I9mPrd52F+BtVIYihA/e8jJ&#10;zzp4dBWtkYjWgUIAsEBa+8ukf7JZ5reMya5DW2T/iV2y7eiyzO+ZkIGFVmkcLpKiZrN4KlPEXhoN&#10;AK4Tb9VGyW+Mk8KWhFUQbOexLVmCTcmSVxsnDjZnLv/ECsg5KtmgAKCzFuBkIyoA+mpixVUBWJRE&#10;iTXETeVfL+Y83iAAL9fNx04Aw7FGsllZrAxe2P8ZAHlTrwFgumEdQLgKgFk5qwCYlpEiSSlJEpcQ&#10;AwhuYEWHQTA2YYMkp28QozVWbKEo8ZRvFD/PNVC5XgprY6WoBgAsjhEb4JzrXhMGZAMXO9cLOPti&#10;xeDeKOmAQQIbOB7wuQ6AdmucuFwJkve/AuDaMAga0yLFwnN05ioIApb2eHEDnE5TDODHoZEJyABk&#10;FoArl0cTK1c/ZunXrgNgHgAYyAFIAN88biAXF14B0ApYmrh5srmZshREeX55wUTp6a+WXftX5IYr&#10;p+X2B26Vh59+QN7wlqfkubc9I8+/7Tl56s1PyO0P3yK7T6xI53AVAMaBFjJIYUFuGACd3iixc21s&#10;9nXiBvwU+EoBvvLSTKmsMEgFq6QsUwoBv1UATJFgaQIHSawESqMAv0iALBIAXCf57Ak/K68S8OZm&#10;CVSvDy9/Fav8vwBQQVDBsIA9pwBYVL1BCqsATK5XXgFg5+P5AHx2ANDp3SiuvA3iYT/lhdYDfvxs&#10;eZSUN8VKfV+CtIwkSudUgvTMx3KwA37bYmVwawwgFi1dizHSNhsjjWNRUtm3HgBcx97fKJ1zsdK1&#10;KUpa5yKlZmSdlPG96sE0aZ1wS/d8gXQvlUr7piJpmPNI2bhJAn0G8bQbxNWYJdbyDMnKS5SU3BiJ&#10;zd4A6AFoYeADLLhuidykybqH7Gskio+juJ7r0tdKBEC0lrUuOQIgBBxZG7mmUelrAMC1AGAkALgR&#10;4IkKA2BuIC0Mgg4A0FuSw/tt5bBxhAHQEshmv6aKIS9Jsn3JPB8eeU4ZzjhJZe8n5USFAToGwFXw&#10;uw6ACoKRgN+6+LWyLg5wjOV5J62T+PRIScgG9EyRkmrj3nOtl1RWsgMwZH9kFcRITkWsmGtixFQT&#10;Jxbud0sjQUTjOsnmeqdxLbPK1/I9AKoRYOpZK+WTG6Vhifd4K4fQlkjp3LpWuratkZZNa6R8mOAE&#10;AEzNA+j87GVAz1e7QcrBnPKORAmAKYo3jtIYySuNlWBBFKDHHitczx7cyH5cLyWlBAr8Xw/LSZDj&#10;Y/9EdA5VSlM3F66jUFp7K2Vwol1ml0ZlcduUTG8blt6ZRqns9Im/htOskJs+xM0fWiO24rUAIEDG&#10;ZtQoMJ+oLtgQxZPaSITIhmQzO8rXiJ2T3llBlEC0aOekd9SsFw+nvKcmGjCNFnc5qyxWHEXc9AEA&#10;My8yDIBGx1oxsimyAb0sThRdCn4Zuog8Moj8/hUBEtUYLEQ5uUSBxnUsfeSiGKMl25Qo2TmpkpGV&#10;BgimAYIJEp8UAxDGhkEwLpEILiNKTLZ4sYcAonJeRxURakWUBLmAAd5Md36UmBX8OHlyWNmcQjnc&#10;bDncZNkAdZqN05DnpOs6ANoAQI87SXxstjyiRZdj4+siwLWSkbAKggYiAVMGEXAmgJe1HmAD+Pk4&#10;lw2uEaCViNbOa7Jzo1iNfE0XN45FAQ5Qc7AJvZzCPoDPb+Ka8OgEADX6M3HDZKdwGrKMfM3KDVZe&#10;myMLW3rl5A0H5Oqdl+WhR++Xp595Qt7y4jPy7DveKI8/85Dc9sBlOXJ+n0wu90lFk1u8oVQ2VKYU&#10;hHLE508VbzBe/MEEPo6T/PxEKSvJkOrybKmpypGaGpNUVedIWWW2FFdmSVFFZhgA8wHAQCk/Xx4n&#10;BZUxgFc0h0sUIAhIla1G3R6NvEsBQzZqXtkG8RMl5BWtJYrR6I/Xx0EaquR3KqIBVCJFDuJAcTQg&#10;FyXuQBRRYEx4uf1RAH2M+AuiiUI5xCpipLQ6Tiqb48MRYH0/UeBQtLSMrZeeuY0ysBQtQ1ujpX8L&#10;Ud78RmmaWC+1Q4BcN5EeUUnN4Dppntwg7XyvZTZKakbjpHokg6+5pHO6CHAsI3LkPporkqoprxQO&#10;mcTXnS3BHpMUdNvET+BgL8sSI3sh3RFLlLROYjiM4tnbyc4ISfUQtXh5JFpN5uZOcK2VaIAlkogs&#10;IgkQZK0LrwiiRwVCvp+x7hoAbpAEM6Bjj5ZMV7wYPIliBuhcBQYi41xx5gN+viyylQzJ4ev6HHIC&#10;PLJMrBxfimS5ksLgnMBhHJ2yGvmtS4iQtfERsiZuda3j47U8rufrcYBzElFjqpXD3xkNmBII+Pn/&#10;vO+Z7InsUJKYSlPEUZsu7qZUcTQSndZtlFyifSNRf1Y5mUwlkRjAV9QbIdVEdy0LcdK1JUm6tyZK&#10;97Z46dmWKoO7DDK2P0d6t6VL3QT7pyWKKJBFZuZvjZPynkRpHM2QptFMaRjJlrpBg1R1GKSuLU2a&#10;W5KkpSVWWlsB1eZ1UtfAYQb+BPjfngoChRoO4YYYIsDucmnsKJamzjJp76mR3uFmGZrokoHxdmkf&#10;qWbD5JOSmAgzeRGF3MRF3KAFCoCRYQDzE8X5iZR8NQBfVaS4K0lzOc310cMJ7yW18fKP9dFBymIH&#10;dZ2c4nZObnsJnxcTAZFi2kBsjQBzPJwKmmYCgDl2FpGfkWXg5s3S0BaQySTMzjQT2QCC2TxqCmwk&#10;DM82axSo4KdrA2HwfwFgZna6pGemS3JqoiQkx/4LAOOvAaARwLL4Y8VZDHARqXhKeD2Asosby6LP&#10;h/A+GxC+HpHmePga0Wqmk80AKMfzvOJJYRKJwrLYkFb+nlfTWTac93UAaEzTFHgVANPZVBnxfM7m&#10;zmRzK1jp901sMDPpkc1ARMNrceaS4pHi27kprHxuBhQtRIe2zLXiACTdgL0XUPQYiLCzAEy+ZuFv&#10;GBT8+LuZmjYToTp4b6uaTLJ5z6CcuXRQbrt6Se6550557KmH5ZkXnpY3vPCY3PPkVTl15Yhs2Tsj&#10;veN1EgTYPPlJpA6p4g9lAITpEipOIcUlzS1Ok9LSDKngZ6qJ+ip5DEeAlQYpq8iSYsCvkOgnUMz7&#10;UEQKXBhDKhwL+CWRviYRxSUQCQJWpDEuUhIHqaqHEzuPiNtHyuwrjuV3OCgLNHXmcNWvF0WzOOU5&#10;rPJCAHEhUXaI9zpfVzwf83mAg6uAQ5lrWVgWBxDHhgGwoonVTiTYtp61Rmq4+VoBwc7pKOkh8uhb&#10;UQCMlgZuyPIebs721VXSSdo7SGo2HsmNGA0ApknjpAPgK5Xu2VrpZLXP10njTBnRXx7pb44EAMDi&#10;fouUD7qkpMcJJWQhEMgSc1GKGPJjJB26JQvaJ4fXm1sCtUJAYeQAyOK9SM9fJwlE2NGm9USCa2QN&#10;B9kaQGltAikpALUKgJEA4HoiwA0SywGYYCKTMcdIClROJpmEyZMKZZMBXZPOgZ0s2S7+r4dHMhID&#10;e9LgTwkDoIkDTQEw2UQwkLFeNrIXI/k/rwdABUL9fD3gG83BmsxezHQr6MVLTn6CmAoTeQ0AL6Bn&#10;JeI3l6WJpZx935AmwXYygC6yqDYOqSb2Jqmut3WNFPZvkKrRSCLutTKyM1HmDhtl5pBJhndnyui+&#10;HJk/FpKt5+pk+4Wa8Me9KzapHcuSutEcaZlxEok7pGPRyu+bpXPeRBRukd55l3SN2aR7MEsGBpNk&#10;ZIjIfpBDrmeNNLVBgdRxuAKALkDY17CRa5ssEc1t5dLWWSndvfUyMNwqk9O9Mj7VK90DjdLYWyZ1&#10;PYVS0eaGo8kQFye4i1PXWsjNSFrh5mT1Ed5qJKjpsBdw85KaKBgG66PDCFvAptMVbCCSqoMDIEy1&#10;crqbAVBzaHVZC/k8H2AFAHPh2Yyu1QjQRKppcfF9AEjTYRMplxHwy7GxcayApV2/xu84iOA4AXNs&#10;UZINWGQCCOmAR4aBUJwUWCPALMMqACYmx/8rAoyNJxJM3BhOgTNNUfB50WIJkroTvjuI+myAXy7/&#10;NxNQS4OnSYNXyOD0zub/GnheBqK/DJ5nAgCo/E2MpsH8TBopjJm0wgMAKgfoDnOA6wEvIlU4wAw2&#10;WDo8ShopRUosJz8rjU2mQKjfzwEEFQCtpPEONreL1+RUAORjC6/NTNRnAfxs/IydKMEG2DmIGG1w&#10;RGZuFlMKYM1mVfBL59HIc7c5iaAAj4Yumyzu7JHjF3fLldtvlLvuuU0efORueeDxu+SOhy7L+aun&#10;ZCfUx9SmHg7GIFFWhvjY4HkFRHykuQWkuUVlGeEUt6w8S8oBvSpATyNAjQTL+H4p31MeML+YyBGw&#10;VHByBYnQghvCIJhflgAIAqKsIHvKk89hyT6whzk7IrtiTZ9ziByz+b9pgFqqeIK8l9ceHT4OY1I3&#10;Nzey258knkACjwBmQWL4f/kBxiDAGCqJDwNgYflqBFhK5FDcGCnF3IjFTUR3rRFS27eWaDBS2qZJ&#10;c0mJW6ZiiP5ImTrWSUHzGsnnZ0Ota6W0B1AciJSK4VipHM6Q+gmPtAF4nTP1PDZI03SNVI4XSv6A&#10;VdxdHBQAYOWwQ2rHvVIx5JZC3vf8VjP8t1FcNWlir+S51vP+tML9tvE+tLJPmqGDmrgXqmMkC+BP&#10;9kDRsN/Wc/0ir6W+sVz7KK51NNc9hkwhhj0So/ydgZSUNDbeAKfNY4aVfW9LInNKBhCTJMNOuuuA&#10;/3PFrnKALOUDDV6+54Cj5Hei2HcbEvlfHNDXIz99jGQfbWRf6d5OISjJ9kVLLu+vpYworzqdSI+0&#10;uzZTXPVG8TQYxduYTbTGAdkFLTKQJOVDUbxv0RwGMVI1Eict86lEe1nStyVZJncnyPIJk6ycdsri&#10;cadM7LfJ3PEAwNcoh28dkqO3D8jOiy0ydaBQhnb4ZHxPgUzuqZCx3aUytCsovVuc0r/ilKFlr4ws&#10;+WVgjo+njTI8niCDRPF9A2ukq3eN1LbAOdeQHZFt2Ik+vY3sid4cUuDuBhkYapX+wRYZGeuQ2fkh&#10;mV8cAQR7pG+yTXrGG6VtqFzKWhwSqEoXF5vKHCRFIxV2ECUpCOYRBfqIAgN1cRKqhweEAyxpSWUR&#10;IbSmh1cxn/uaIEIBSxt8TC4gauKkM8PRWDndzUFu7iDEP2R2zusA0ArIKLGty+piczj4OSeRKKG3&#10;1Q136OHveeL4mKKEA97BStSXS/GDEH21CBInmQY2ARFgZnZmOAJMJAKMT4wTBUAtgiTAkaUBmGlE&#10;bln8bTMX2Jy3kecRSVq9VpJJN5Pg0pJIO1IBoLRcgI+IMx3uI4UiQLwCoBZCNBIEBNOI1EycxE44&#10;QA+bzOUETIlUTfB2WQBSOlFfWuxaSY0BAGNWATCVjfavKJDNlgtH9K8UGEC1w28q8JkAPSNRQY7+&#10;DGBpBux0WYgKcon4cvj7GYCp/k2NMg08Zyvg6wuxARtSpX3YLZMrTbLtyIwcv3G/XL7rvNzx4CW5&#10;6epZOXHugOw9vE3mN49L71CNlFTlAprJABa8LpvdT1EjBPgVlwNyYfDLCgOeAmAF4FcMQBYqSBau&#10;rkAhFACg5OT9tAJuVgpc7nyyhmKKPvy9fCIGH5Gah3TVkUdqw3W0EY1U1+VLdU0B3G2CpGVxcPqM&#10;UlBMFFVIOgmpX1TuCf9MUYkdsIP0h8ty5mlUGB/+ewHAWgEwWBQrIVLgQmiWEmiNEqiXwvp1Utiw&#10;VgqIRHRVdKyVhoGN0jjCGoslpaL4MQBYdsAzNgPWHOQFLXFS1Ekq3U3U0Bsthb0pUjZolrqxkDSN&#10;V0s9q3qsTIqG8iSvL0ec3by2riypHLARNXqkZswjpf02Ke61AYQUSFpzAb0cqRh0AAi6LICkSUoG&#10;MyXYnyKe1hSx1aVIbjkARmaUmrdWUkiVUzRl1iIDgBhLlK9RYBRrA9dYecVoAFGjwgQO/lSKa+m5&#10;cZKSQ6EDTjmJCC+RiDKJYkwKwUIi6WsyAUMGxRCNGuPgEzeyfzTF1VQ3gn0ZTn35PJqDNZk9n0Xx&#10;K4d71V6RJLYKoj0KPO4mUu22XAl22CXY6ZSiHhevxQ5FkC31k0nSNBMtzfCmrfNR0rkpDZrBJIPb&#10;zTK8M1dGd2bL3D6DLB1zyMxBCnN7bDKwyymzJ8tk96UOOXn3mJy6Z0L2X+4FIOtl+XS1bD5dK5uP&#10;tcnC4UYZ2VMsnZvdRO5eGV0OyvAigLjgkv7ZbOkZiZI2KIwWoveG9kiuPRkS4GeGS87Rwkl9IuDs&#10;kojG5nJQsgUQbJMxKoMTU30sjQJ7ZGiqS3rHWqS1r1Jq2vOluM4KuZoMmQpPFyAFI3zXiNADp5NH&#10;pcdfy4nbmCqlLdwcbaRBrVlS0pwZXkVNaZx48bxxpJSkvrlUflejPzY+aZGNNMeSz9f520Y4EE01&#10;c5zwjSyzRoFhENzI4gJ44QxJK1fBjwqTF/7OS1TgiQcE40hX4SVM8BOchunZMZKRnQT4pbGyJCU9&#10;SRJT4qgIx19Lg9dLHJFXMhFVChskVcN7Ikwj0acB4NB0OhGgiYcYjk+JBARJNThtU0k5Uvn5RCqv&#10;cQp+pOPxgGGyld+nsmaGU3QSpbic3NxUgC3wc0Y2UjgqAwDD4BfNxmJdB8EMNpsCpIFl0mhOeUCA&#10;0EbKayPFNQF8Rp6LRnf6M0ZWDn/PxKmdy6ORxyz+RhobN5kNnJlMdEhRJQgoldakS2N3rvROBGV0&#10;qVbGlttkbseQ7D65JEdv2CX7jm6RlR0zsmlpUsbGe6SukVSOFFfBqqAiGd6OaIXURiu6hQBhcSkH&#10;G9FhSTEnvQIfaXKIFQiQlrKCIaJGUlIPEbUeXiZ4UxNRqMNPplBAtEZUGQoXSTIpVsAjVlild6A2&#10;vPeGR3r5Ox5S6WL4m2rp7G6W1o56WVqZI1vhQO5skMNH98gNF47Kzj1z0tlbDthlkg4DukVJvF5S&#10;60KNAmN5vmQhZVHhNFgBsKghUoqIAosaiezqqDo2RECkR0pZJwuAq4AjLOu8VtQDiAqaUiRENBNq&#10;5++SPgc7KeJ0xEuoOxMA80jtSCk3ezGAGJQgAKfRn6MLEO5IAzANAF8uEZCVR4C7zwwnmMvXHVIJ&#10;WNaOB8IRYu2EU2rGrVI9lStlE0S+vZmkiQQbDRQcuacsUE2mAvaPD6rERdGEjCQOuiOKQsR6Du9I&#10;9sQ6wCuSg3A9ayNpcgzfi8/cKPFZRIUEAlrljYY2iYVD1op0PHRRApx5IsAWx37WooqmuJHsHwW/&#10;CPalAuAG/m5yLhkX95ujhGi7PlkCrTy/JuX3MsTfwfPttgL4LinoUbD3SfuiVzqXTdKzkiR92zfC&#10;5a0nWouTCVLbqX0OGdtpl6FtOTK8LVvGdxqpwLMvV0zStGCQxk0WGTpSIruudMnp+8fl7AMTcvDW&#10;XoCvjgixQpZOVMvykVaZP9TM3y2W5nkH9INL+uZ90jPj5UAySk1/jFR3rJFqIvzqlrVS0RhF8SyS&#10;qi97ED45m8fcijgp6QMAC0ot0thaKF19DTIy3ksU2C9Do13SN9QinYNNFEYapKWnTpq6qvhDFEPK&#10;ssOVWmsem5noza0kNMS2vxKSsppIgSijqC2b/BoSuDGN6gwSCB59tUnwghoxks7B/zkhsV0UP5yk&#10;QE4qN8oFalRpgAjOoNCQSUk7i1J6NgURk5foD5I1vALXHvVjjRioZjngMxwBNos/WSx8bgIUs4nO&#10;0rnA6ZoO5CQChmmAWTYFj+T/BoBaBY5HlpAM0Ch/aFAukbQji4seBlEANDmNjQQHEw9QJlElS+Wk&#10;zQRcM+FfUtlQKVa+RpEjxaYVYTarVnNdRLxEf3lElG5OWivVOmMqcp1kQDWen7+W+urjKgCSFlNp&#10;yyI9zgHITGzGXDZzLlXAXJ5fLmCmgKfg96+lvKGmzVpRVvAj8kvTvwvAJvBxFhFjHu9JWZVeY490&#10;9AZlbKZapjcR9SNp6hwskGFSt/mtXbJIYWRitjUc+dW3cDMDcApSATZ9ARFgPhywH2ogvyCWaIwU&#10;FmAsJDoMFRDlAXgeZDAuZEtahMiDFwrwPT8RoPJyVjdVdg4TA3SBhX1j4xo74b+Kq+B0mpwyMlwt&#10;hw8syZlTh+SWKzdJf38nmciIXLhwWm44d0ZuvPEGOXfDGXngwftk76G9cvLcKbjLu+W2226RK7dc&#10;lAMHdwCEC+zZeqmsshONpkoxEWAJvFQIAMwvo+BSRRRXh4SG1LekhfS2QSvOFI0o1Hkp2OXVR0qA&#10;iE8VDP6GdPYuRZ9W3ccGwI+93J4lPgDR28q1beE1dsIxIvkqHXADcC7AjciuE74U8t1JtdlKKmtv&#10;ZY+3QYW0w4F1cB90Ahjt0AN9ToCvkAipaBUEJwHAqRypJXKpmuZ/DhJBdnOgkEKGuvi9lkQCB9JO&#10;ZEQGCoXJ7LdYDsUoov7116rEa7j+EVzz8GIPrdHKbeJ6vr8REFvPQsICUMaRMqcQIKRzMOtKtSOj&#10;AQSjAEcF0fDvk52sgZ7RooumvdnQUg7exwCHQWFftpQOGaWon/enN0tKBy1S0m+XQiLACl5X0zQH&#10;2RajDO5OkZED8TJ6KErGjq6XqeNJMnvcDM/nkondRHpbspEVxUvLHJzqeLyUDIAdfbzuIQoYO92y&#10;eKFV9t8+LEfu7ZPtl2pk7GCeDO8KkAKXyRiR3+COoDTOcajwewX9SVJGMaR8LJ2/QyAG6PkpsAQb&#10;10hx8wYOPVQdVJyVZ7YghTGx7FVE+D25EuEJcIpXurhByjmBO+ABu6VvsF16wuBXAw9UJfXtusql&#10;tNZLGpQtVh+RmAIgaauLEN1LBOcrVwDkBdRzWjZR+WuEO6plw6AZ9NcRPUCIBurgkTRdho8J1nFT&#10;8bMBKkU+gNNbSXRIgcVIZGnwc0P79cQj0vTBecHFWUPwh9eWDQLcRhRhDwB+wRQqXVS9QujTglSc&#10;+NxGRJFLemywb6SKDBiakwE3BUCNAJOpBP9XBBibgA6KzZFKSmEgBbaQrpqRduQQtRnM0fwOKUR6&#10;FBEjESAbIhFQSoFzy+BEzQbUMqlAZ5KyZ5MyZyKJUfB1wU0F/UQ3PI+AJ0Y8gKIFwDQQQWYlAcxx&#10;/2cAzGbzmjSqu7aMnMhGTmIjGzJbQY6vh5d+fC3iU9DM1oIKP6dAmgwAJvE9s5Vqa6lBahpc0tLh&#10;p8gVlMGxUhmdrqTQVSK9Ixx8gGDnQIhVIE3tASmrscO7paO9SwI4UklTFcgAclJXH7xokMpqkCKE&#10;RldBvu6Dc3OT4qo0RtNYjfg0Siyp4kamCKIcoH7dRBRvInqxUvG0cbA5ffCBXL+aGqccP7Ikx4/u&#10;kKOA2+lTx+XosYNy+ZYLcuH8abl8041y3713yZkzp2THzm1y9MQRufPeO+XcuXOysrJZpqbHZDOR&#10;4fadC3LP/ZdlZcuwdDS7KMpkUZxJBawpvpBpBKFrius2SCkVwZLG9RT2AD2qgVYiAhPFFyOPZqrM&#10;Tgo07qoMZFyAHgWjglYTAEhRg0PdC41jh8s287tmUmlHM4dCWxbRXhYAlwGHl0Dqyl5F6WBA3mGo&#10;JULnZ018bq3lcGiE94MWKuDGqxpFLzjuk+pxUsaxHCkdoSg0QuQ5mihFwyxI/OKBFMAlTQq7k8WJ&#10;asJUzN/N51BnvyVR+IvNQjZDVrBeI0AOxjAIshcioD7WoN9bi35vbQIaPj6O5KDUynEiXHcW1IwR&#10;DaulIIMsDImOJ4loMFqiSIPX8bfCAMrPR0HZpGoGBvDm1aH37U6XilGTVE/m8pyzpZyCROWoPQyA&#10;Zb12aZxwSfdmO0WMXJk4kiGTx5Jk4licTJ5kHU8GxChw7CXy226g6JQCdbAeEEKa1QIwaXW4lL1f&#10;v16qFi2AZqUs3dAkW2+qk7lTQarCJtJoE1Ilv/QsO6Vhiv3VC38M2DmaKZ4RxbvboFg44By8785q&#10;vsYK1qxFa8rhVr5OPEhnVP9n1YIbgViIwyjCX5AjBXAptQ3F4fSivatROrrrpLu/LiyLqWstkaqG&#10;Im6MAFU4E7IExJZBIjdOIhe8kgtSW5dXZQ5wAsE6qn6QoqGGLCmADNXHUAMVsdYcOBVuiHpOtfo0&#10;KWnl9IQHKW4xAIREiNWJRISAHAURC+mwGV1gLpygWYsRRB52bjgbSx+d8JAuTncXFTU31cnwIg3z&#10;FECWh1cy4MhGJUI0I0Ux2hCAmpDC5GSEU+DXA6DKYJIQp2YAZlpMccAlufhdK6m2FlaycqispaO1&#10;Iq1QANSVDP+WQXSVDc9ogBTORWRpJn038Z44qEiGtDoKkV/Kcwn5iI7sSHxIM7KJ5DLZkGH+7/8Q&#10;AWo0l6upLZtZwc8AsBkANl0a4WmaHF7hCvIq6GUCjulEkWmk1asAqKJnonNkD0VlbNgGO1Gdi+WQ&#10;xnantPXkUe3Pl6HJUukbK0IBQBRTl0tKmknkRrGLooITIPMVAeBEej5NWalc+pGbKAD6OPR8kPQa&#10;EXrh71wULpwKflp9JfJT+YvKbRQEtQqshQnVUSrwWUiFnVAZofw06WkvlsXpTtk01ydtTWVSU1ko&#10;3Z0tcub0cdm1a5sM9ffI1OiQHNy/W0ZHBiiuFMrK1k1y6Mh+GRzol6qqcvH7PdLcXIfGKwBALsrF&#10;i4dl707kWxRwSknPQ3CChYBgeVWy1MBB17bFh6vBBSgS3OjBTAhqs5GgZBKVZgMuFiged2UOBzY3&#10;drtXinm/QnBcfvarG3rHQoHCQNSYBZ9kJHK0IO+yUdxzIgPL5UYzqsSDlclKZ2UgA8tkZZegaCDz&#10;saj2FVlIiOipGNlGIQCXz43s70Eehuja1Qkw9yAE74uWEELrwn7S+W5udAokFpQVOVSLDXDnGYh7&#10;k6BdlA9UTeF6ChgqkYnQFJa1hkLGWoBPwW8dH0cSKWoanGaLhcKCv0PW5CjNEVe5mUczh0AW4miA&#10;ED4wBg57I5Ffol3fk3WACc8FvV3lcJbUTudK/awZEITigucrGTBJxYgHri9PejYTpe12y/RRu8yc&#10;NMn0iUyZOJoCEKbL+OF0GdyTLH3bkLksEfnNQDcMRJBOE40BVJmAUiLXIB2QKh7Nlu4dfhk9GJKp&#10;Y+zTvVZpXUiXhsk0NJpmClVgRw97rRVQA/BUTqNLK8zXwc9ZwcdU1VVe5UNaFVRNaRnFNkDWxece&#10;ALCgmSpwWbVXKmuDgF699A91UjFpkoaWEqltygf0XCwPEaIXQhtRJYSzr5BqDzeHykM8hZz+LBeg&#10;5KPsnU8lKL8um/SCzd9iRj/olOpul1TxWNnpkIpOSxjwipo5PTpM4aVAWKgRIxUxBUFPRfwqJ6i6&#10;QADWDpHtomroKoXnQxahX3cgkfBAEHsg0t1EGG6iFQ/pVp6mXYBigK+5IMRtgI+F0y3XmUoUmA7I&#10;pZECJ4YBMDEZPSCFkPgkCOMsKsjIVmyaxnETewAxp6babgoqZv0+5DEnYyIpQhLgl8KGy0RsbSKV&#10;sJKe21QXCR9qB7z9PM9yIgiNQMqLOO2pWLoRqmrxIps0NoPURCvArwfAcBUYENPvGYk0zfwfTX3D&#10;IAiYZfP97DDQvQ74wuAH8GnqzEqNXi2oJCv/p3xgLvKSEABAxF6EBq0YXV4pgFRRZ+RAywH0kBEM&#10;eOF3PVLfZpWSGsBKIzY6ONyksI7wIQe9AYAEtWihRQUOOj/gl1dAtV/pDzIADweURnO6fHBvKnxW&#10;4CurMYaBMEQqnY8MxsNh5iOCr0Ir2NHkl8WJNjkC53h424zMjbZLa3VIyvKdUuizy9hAj3S2NEp+&#10;nkuK833S2lgrJYVBsVqM0gTYjY4PSklRgVhyjGLOoevBaqLIRKoadMvM1IDMT3bKri0jACzFlAp+&#10;p4HogWiuvd0ozZz6dVqUq+EQpRCXw02XRVSagcA2U7ONQl5/pZWDmsJFexA+0CcF7VbSKhNVznQA&#10;L04MiGozuLF0ZbEMAFwOWtcsbt40IsmUINeAGzpJF+lWUpCiF48GdI256NhscFKudvSKHdAjHQp8&#10;68QFZ2UhksnlhrYQEbnaAcJO3tMu9hSPee3IslQHh/jXVETW4YO2AaASUB9EwV8rCEayN69HgmHZ&#10;DMC3jmhQO0+0m0S5vnQOYzPyF0cJgF5JVbrOTqZmR7qWK1aq7jkhggWuaSoZWCZyNyuaXi//t3gg&#10;kTQdvd18DstIukk63J9M6o/2bswrbZuC0r89ICP7fTJ9zAP4OQA+CymwSSaPWGXiUA7fS4UTRGy+&#10;vB4ZC0LyEYTt6CydcLEZROFJXIMsGid8UAZ1MybpWLGiC7RQNabqPpmMBIY1kipVvYlS3AYotyCa&#10;byby4/ddLGctmQW0hoODx8a1cPK33LwGP51CQZQnQaLAIJ1EQRXQazcREXtEexckc089/F+fTM2O&#10;yBhFkI4eqloNkOCFlLMRVPppqfH6DaQsWQhMiRB8KmtQfRbRDWmQHyAqqOMmayKiawL42t1S3+uX&#10;tpEiFu1BdJE0DuRLXR+SgA4bVWGzlLXrWgXAEuVaNDqk8hUgbc4jDVHQswGuCnoeJAOeikQ+Ri/I&#10;UoBc/RqndRkpC5yUp4g0rUi5p0RSNCQFRC0OuCkrnKDFjQLeSgpMGnwdAJNSEv8FgGlZtMEhBXDA&#10;K6ro2aMdIQq+pHYaBWaTNmjKm06anAGHkk3xQ9vdrIha9cZ3AIBO3mQPBaGCymQqmIgyARwFwHzI&#10;YyeEs1ZuNQL8vwFgJimLkZ+xALa6NA3WKDAMgKxwBPi6yC+dSFLBTyO/FABQwS9Fq8DaJUL13Kvy&#10;lUJIa1a4eFEOMV+RCjgB0FTvaknvKuhUqCBSL6/n+lVnhqM+L1o6jQDtUB0eorcA76umu9cB0AtV&#10;4YavdQaJWABBOzejHbpCNXiFVIivA6CCoabAmhY7eT7BYJIM91bI/pUJufHgVrn12E65uH9Zbqbz&#10;6LZTu+Ti4RXZOtkjA02VUuZ1iRPKwmbIFHuuQWwssylLLABdaUlIcpXPjY8n2qWTgYMsOw2NW1oK&#10;cpwiqSzxS39XrSzOdMogIv+2epu0NaAX41BupwLbDJiV16axZziYFACJAK8DYA7P0V5CplPtkFCj&#10;hy4nt+S32FAwmLhRMyHP6SyirTMVcEuHTM+i3SuTxwyE2gpyKmSOB1BjuZlj+NsxPMbxmMYeyaEY&#10;owCYC99oJRW3oYeztxGpdHC9AD9NmTNJnbN5NFGcscBh2ZuIWOAs3dzsKpOx0UaWzY2dzt9MIpqO&#10;VfkVfOBG9HkKgGuvpcKaDoeXVnV51C6SBGRU6eznXHhhJ7IlH+9JQZtD8putfGyCN8uhyEHDA+m2&#10;GaGwFfGwu5WOnG6409FY+MkUeMo0qZ4G+IYoLvUDRAMGujSc0jjrB6wKiNYKSH+RqhxffRw5EELM&#10;jHzloFWG9yUjckaWskx726b10ji9gQhyrfiQqORqRM17mENUrh1jBUS9lYBd5TAZRTdV/K5oKe2G&#10;t0PYXEJVvpTus+IWilGNSPBq2ItIW8wcRmaAz0607S7l0CjhAKfIml9MiyYNDqHyDRx8MQjik6QK&#10;XlWF8RGbVsZlcfOkLCxNycq2Rdm+e0FmN/XDFxUTORgAPjgcNwUGSH2bKxmim4jLT1TDjZGnPFEl&#10;qV4jN1KrlcqvjeoLKUk/6vhRqsvTtdI3VSPdE1WIqksBwWA4KizlZ0u4+VbBbxUAdRVSVSqAOww1&#10;kIrBDfrRGOXBK3prNC0BECmW6HLwYrQf2c333JTk3aTfbiLFPAj6ANGb3qwKzC4qkU54QQt9tkZb&#10;ajgNTs1cTYH/NwDUiMej0Y2CGWm4grxWmC3ORLHQqpaD0DTHwgay0d5DVJdL0cNKkcYGb+lEJK5c&#10;aFEVG6SaShQbTFNgH73CVmQs4Qowp7JGev8zBb4eAV4HQCundVjWci0K1PTXCK+Xxbqe9qZr1Kgp&#10;r1aRo7T4wfdUBkPqYqGIpODk5jlplK5paQEV3OJKKre8p9VNCJdZ5VAPFY3pUtlExwY8bABqwa1d&#10;FURqznDaCs2hUSCcq5/3NkjKqxGgp5iIJcRJS2TjIP23Ey1YkWroz+ZrD/C1KFCBMEgXiP7vunqq&#10;f0O1smPTiBzbvihnts3Lxd3zcvPuWbl136LcfniTPHjDTnnk4n659fB2Wexql1Kvm8PDSO8zHG4y&#10;UTstjGkppJq5GYA9Uo7ojRK7nirmBqQdcfGSEEUEbyHLCPl4zJa+9kqZ4n+2UATqrGc1WKW9yS4t&#10;3PCVcHx5vN7cIJE5oJVJKmyAxsihi8F8LT30VpuReJnZZyZIc4p/5YiJyT7SUTAkEeXpyiDCyAYQ&#10;M4n+00M8Dz96PFL9DchW1rM2cC1iAdi0fP05CmzlABgdEbkAm5X0z4bQ2oYoOwfAS6eBIIX0OuVa&#10;+pzFTZ2LfMMBke9sIdMAOM1UMw0Ip7PyNwLaG5CzrJM4lApaxIjk+od5QJYCoUZ+yv1d7yCJ4WdS&#10;KfLlBqCP2Av+FmipbrsU91iR6FBQoHMlCJfp7STA6SDSR/ITGKCCOrpRSqeQUU3HStkYvPIgXRR9&#10;FJJI0UM9cJS9dP+M+qRjuYzKbKWM7q+SiYN1Mn6gAT6wIVy06N9uQuISJ707I6R7SwRV3w3SRt91&#10;5SjtkJ1EanXItXjtVl67m0guj8gu2IbOmPY5F++XNle44Gw9pLYBlCTFdXCkDcnImii00R3k4Wse&#10;Chse1CgeCkZeVadA03jhrsOieO7NAiiIioZECrqZZECpdIwAgDv3Lsqe/Vtk195tcuDwfjly8oDs&#10;ObRZRmbauDHsREIUFeDRLAgpVdvmoNXGl0+xQ0WvtfAB7QBeT4BUKihNPX5p6suXDsCue7xCBmeJ&#10;LOdbZGimSbrH0EvxM2XtDiozmgqbWEaADwKY1KQ0nAqrXhB5AalxbY8dEbZbaiFYi7ko/gaiPNDb&#10;zgZy0D/shpfQF+ulupdHy5qb09wNb6htUT5SNY0GvaTF7vx0UtsMWt0y0AdmSNq/AJAUOIEUODEa&#10;UIQXAeAcGDB4ucm1a8HLDa/Rj1s3C5yJw6OHQBL6QwSgSG1M6KiMCJRzaIMzeTipaQPyEHUWwXlV&#10;kXZVkXqWhiju0BuprWvhrowwAF7T/b2OA/wXACZRKKBQYqc9zkq1eRUAKQgR9SkAZlMlVr4vkxR6&#10;Ne1dBT+N/tL1Z7VlDuG2mx5IJ4UkNz2ygVJkLBQzSqoy4cDM0trtlS4OovbePKlu5j2vImIuo5jB&#10;AeIjig4UQyUQOTpUvkJhx8Hr8nIQqI5QI8AAB0Me6b5HdaAAv4LfKgBy8nLze5Qr5O8UUoBY1QuS&#10;LpFSdsAlj/U1yhySqxV0p8cXB+XmXVNydf+sPHnDbnnuykF59taD8o57T8s7778gb75ySi4d3iEz&#10;w20SchH9ZdC8r6J1KIvktDjaGGnbiqJ3dSON/ABg9Dq6IqIoNhkxITDniA2+txktYVdjvrRV26Wr&#10;zgYI2qWjEQ600U7xBZ6PAo+N12UMAGC8FtW4WQDsXCL3XDhcK4oHCzpHE3vdBKgb4J1VoJyKcFv7&#10;UZP5nQzAMIuIWLs3UnnfE9E6xtEdtJH0dAMrSqM0FA3JXA/9mUyMQYyAmLWJqIXIz4lOzd5OtI82&#10;MYMbPBV+Kg2dWgYRURY3uwkwcFC0cRIB2gEDWx3cNiYj5vJE+mFjJYUKbRwa02j2WCSH7BqAT6u5&#10;G7RfOHN9uPc4WjWDmGZoUSMOOVYahT6jFhFr0GFyv+V3Ev1T1S0ZpCBKFbZgiCBiEL0jUV/xOF00&#10;GEOUAn4ldMEUIgb38pw1bfegjXS3sV+QxRT3u2kF5L7fWiv9OxtkaHeLDO9tQ/7SIoM7y6Rvh016&#10;AcCe3YBfGATXIXtBXD5OWtpNNZ4eYTc+AX6izvzmtahHyChon7NTvc0hstYIPZ2DxMChY+bgdXG/&#10;exG5+yvgSHkdJdBoJeznYkA9nzpEHhSZPQBv6l4V1/vYs4W0XVZTpW/sSpMWCjoNSJsiNu+Ylj0H&#10;Ab9jB+ToqVNy7MxJOYwcYWH7lLQTxVW3+6SqmepgdR6bX3tBqdzScF1cbpH6Zj/pcokMjNTI4Ggt&#10;VeRKaR8qlg4kFr3T1TIwyxsxxxswSUV5oCLcU1zcQsm8yYK+iuoaIXeoUYEPXpAXEGpEstFOm1G/&#10;WXomAjIwVSx9M35pmSCt5qTJb+JFo+Z2UzHSlQd56qfK46flzsPGcRXyRrIZ/UhzNJrxh7sQSNm9&#10;BiI4oxhNRrpBUon+4sMcYBwAGJcQTZEDXic3EXDjBAHwfIC+Prpp9dEuAw8pg9uXRvSrUTAtP3a0&#10;hnCDBmQy2VTjVN5hhdj3kHKXlGaRhgGARM8lcGIeuldyqdZpl4fq/7T9Tbs+/icHqJ9nqdwF5xYb&#10;j1Z+XlNggxZCNA3mVDdQPTbgZJOFK0c60V8y4KcrBVBNV+E01WYXKbcHkwY36WuQ6K+Ek764Mk3q&#10;ibr7R4tllIi8b6hCWjsLaIszh7syVOpSTIRT2WCDH3QClhYKXnBh9PuqiNlBpOGmSydAASRA5BFU&#10;Po/PvbRzuUh/HejT7GxQMyuH9E/TY7+mHugCfW6lAcxSXuAHhEplOy2WZ+gxvmX3mDxwckWeufWw&#10;vPO+M/Lhxy/J55+/R1555yPy8osPyeffcre874lL8uxdJ+X89jGZaaNIErAiCKe3OztBohM3SFQs&#10;ldCNNOZHIgmJgESPoWhFKmzKhAt2Qsf4cqWpwi3tcNnddU7p4rV1Nbulo8EhDYi8i9Exekj5czns&#10;sihg5cBlm6BTcuAss9EUZhLBZ8IJZvJeGIhijWV0U3AApHEDpgKAaYBaFodMFpxcOhyWrkRefzx6&#10;x1haN6NpnYxRnk4BkAg5HbogB2G2Ez2sr5PDhCjKSzueRoFmUmIjkY4B8DMAfib2t5n9bSUdVnLf&#10;yfe97dA8tJa5cVqyE/lYaqPCaXg8UWYMIvxY9Khx6FiTyU7SbBwYFDxSkGCp7i8WSZgWNiLpCd+A&#10;jjCGPZtG95UJkbgTQ5NAF4WhfsBuFGOLcVLO8Y1SPkXEB/iVTHKgTVCQoaMjQJHGDE+ZSWSaScU2&#10;V52d2tKlfIRC21xI2parpGNzPZ0ejdK7Q1et9Owokp5dDunZmyhde9ZIJwDYspke6xl1fwH0euA7&#10;qeYGAPnidmQrRMYqU1KzAgtpcQbAl8BBksDrTOTjdA7cbA4bK9fLS+2hiLpDRTN6S/ZzcZMNjacF&#10;TKDIo6oR9qmbQ0vNN8pxoqlFvlTbkSBVmLeUUdGPGF7olfkdU7Lj0HY5cuqInDxzXE7wuP/QNtm8&#10;e0JmV4ZkcmFQBkY7pJWUoqzSTSpE6FxqAwCx0RqsRTTdJpMzHeHHPlTxnRNl0j1ZQerLx6NVuM2U&#10;SEWLn8jPSWqLo0i1gUe4xVrkAxROtGqsRZDC5hSpREjaQT/fEG/m5HKlTG6rlLFtpTh35EndELoj&#10;wvOgnhBchHwqP7qCbBI/6YIfIlpJzgJC4BCyHO02CCCQ9QYM8HX/GwCqGJqWozRuAFrmzPAj2o3g&#10;zEsQO72ONpYdWYuTdra8IMUfANBCO5GmwQa6TcJLrbhQ6JuxyPLhtFJB9FdTSeUVACwM8LdQ7pvg&#10;ZzT6S9f091oEqAWL/7kUIA0Q17kAnoqbVeSs4BeWu6j0RaUwMUQKGvGpdvDaStPUWJ1jAEAHz9mF&#10;U412Q5TD6VXTmlTBBtGq7wz6v9HJGukZKENYXEB7EJuFlL28DmK7wy3NnQFp6SqgUpxPUcRKVTgr&#10;LIZWELRTdfTSyuYH/AJETHmAn4eb2sGGVPCz8WjiRlednxeQ8LP58qEfvA66RzwIfClQ9NSVyMmV&#10;UTk+3ykPnlyWDzx2Sb74jofle594QX79tQ/Jb7/+Efndqx+Vf3/lI/Ljz71LvvHep+WLz90nH3no&#10;kryF6u5l6Jrd/fUyXAU/bYGXtBC9mjic0uORCZFeJiF54nDLSYO2yKTS6qIbocQmHTVuGeY1DbYj&#10;oWglAm50wQuSYdSZiQqyxFuRhtSDdBjaJBdA1J5WA7RBBhRKFkW1LAAxi+jPCNWSBbBnEAFmEokY&#10;ieasNAHY6G4y4Y5kBAgVFJMwzlBLqFj2RQJgmEQUkqaSLqJsB7SNrw2qpxd9Xw+cM8UPGze8WW2i&#10;4LJyiAJziPzMgKENqY2ziagaPaGvC+kROrlAD9ENekIXmkQzkptMADMVQE7mfc8mmrXC9To4hJ3I&#10;nxzFSNYKs8K9v9r6lghlE42+dQNR4EYFTLWV4rWYKsk6iLzyKMoUoqMrJuUtGY+Sskk4tzG+NkLR&#10;YBgpCQ44TuQmBgoOadxvmrb7u6KkFjOCjs0eIrxiOMAaUt16Ij722fYKVql0bMnD3YXi1/aYMPi1&#10;bY2QxkVEytPcv0NUaSmE+DkECrpwbOneELYgK0LS4q/jecHnZXHAJin4QSnoYwrvZwYHvEUDDHUb&#10;ouBW2mSFhkNSxD6u6KAjhaDKT6QcIFMMEPkVANiV7eulhvexgvezEE1oPl+P6Jxtke7pVhlbGpId&#10;B7bIkeP75czJo3Lh3Ak5ff4w7VGH5ciJg7JtB5qr2WH0ZJVoq+wSKqLNp7GAynEjwNcp03O9fL+H&#10;1BnUnyQSHC6Wxr6QlLd4sDnCmkcXp66TlMJOj6iDC+Vko3mIUPKqkcHUQGpyUWtQwbePW2QQZffM&#10;1nJZ3NMoC3sbZXonKfWSF09CUuQefZPWhJvUS0gfigDDEKdkiHShiDC6uI5QnWpdIdKHfFq3fPmQ&#10;6E4FQMOqLVbq9QhwFQCTUukWMcQCbPB1RIEWWuqU38vl9DQjFNW+U6cXDRhUQC6nqgJfFoRyGAC1&#10;c4ST1+xggxDxVPM663idNQBgSD0N6RRR/74MAFAlKteFz9oB8j+XAqLKWsKcn+r/+B2N/MKGBmEA&#10;5JHfyyDqS+cxLHpWLhDdVhopj4liiwXtoxt3juLydKmFm1UAbEKkOjxZIhNzmF0MlUh7d6G0dWGD&#10;1umVGkCwGU/INjwhO/pKpH+kjkixnu9RTKh3E/lbKKJoRAw1QCocAAD9VEu93NBu2tvsAJ+Cn+r7&#10;LFABWhTJR0oSInIq5H33OTOk0EME6LfJaEu5nNo8LHcdWZBPPXOH/Pgz75A/fPMT8h8/+LL85Udf&#10;lb/95Gvyj198U/7562/LX/n4j9/9tPzssy/KDz/wRvnmW++XjxANvuXsFnny+JycX2qVM9ArR8eb&#10;ZGdvrYzUFkiRA887hL8GBMCWNPpPg7lEf3ky0JIvkxzC431FMtpXKMNd+TIA2He2eaSumaJcYy48&#10;UgY2b8lYtyGholBkge8zQgdkQ6VkIaPJJP03wv8ZIdaN8H0mNQUphSJQGoaIzkU0ZoGeyQJQUuEA&#10;43EyisNAIwkdXTqFsmzeOzPRpfYB58F1e7QtVFNaOlJyadI3Ud01AkRaUVYpTS7WTw4EvB489ALd&#10;gPkg7+kw9wmemy4kKfZmUuF69KpoDC08Bxd8WL5SST2oLXq8Ug7VUd7ppxvLz71lC1d4MzjYk2gh&#10;TSAFjoe71mJNssqAVA7E/7MTdXmJwHy96/h/6yU0xKJIoSu/j4yrG+VDMxymRqUUbwrps22cxldx&#10;JY1014HYuUSWzzfLyoVOWb6hU+ZPN8vYoXLp383Bs9OMr18CPn/rsLlaR9V4LVIagpd++nIBvyD3&#10;chGRYDH/o5THInqxfTwfG7IVIzyzyn5S0JGmAn7p2G5lk+XYi5C8VWSTBZqI+hBiU3+oRHVS3ct7&#10;0GUkoIKTh0sso6Je07uBlscYqemJIlWOhDvEWYj3PKKedKisI5+qbalMLw3I3oMrcu7MMbn10kW5&#10;8+7b5J777pKrt99G29E52bF3i/SPtYXTYX8+YshqH7KZahlF0jAxTRvddJeMzzRL/3glnGBIqtpc&#10;gB7RFxIKGwUTZwm8CiJbCymmlcqkjVPWRWqRRxSiAFhIfl7Vk0pzeob04/Ywu71YliFRl/c3yeLe&#10;KpneHpKhJfikyVSpx6yygvShgkbnck5RVfgXNayRMk7SSpT6qvUqR7dVpKLWfP6vg5MwJ0tSr3WC&#10;rBZB4ukHJkVIQRlPx0c27W05pAs5tLIZUMfrMiKO1s9NiIqvR36ZkM4KgOFFr7AaNYRBp4gCA+lv&#10;PZKCqiIMRGnZs5Fu5KhwGolLGqmrtsBp2pq08f+/9OsKbFla9VXODw1X2DkGaYyu8Nf4XiZAqT+n&#10;rXQKgOmAZBr8T5baZCHg9pG6llKcqqrDGqgJEOj1AGoFRIHo7AYoUPUWA4JFRHw+JDBEQ/hBduIH&#10;OYIf5NLWYdY4YIkaoLeK3/dTDDOG+3o1qssD/HzqtQf35KEjyKldAoChAxszF5GhG4DMV10mhaN0&#10;qtq50AvGpI1SG7TKbg7KG/j7H3jsJvn+R94sf/j6h+Vvr31Z/gbo/ecvviV//dk3+Phb8o9ffQcQ&#10;/K788zdflz//6NNEhu+RX3zqGfneu+6VL7zhBvn04yflo/fslw9e3SMv3bxLHj+6KLftmZbtw03S&#10;UUbl1kFbXG6S1BVYZYgup8m+cpnoK5Wx/mKZGC5FdlMhk4NQN90Bae/wwgXRydGQiwkrhZFqIkKs&#10;35zsSXtVKv24pNxQKtkYSRiK4c4AvxzSXjNmIDZMFuy02Dkg37XH3YrvnGoJNUKJQ6OXQFtkipOO&#10;IQ7CXHhVGweDja4aG3/TQiEvBzmNgcgxEwBK18oulWWV0SgIWgA2VxOHDm13BX1kRyO0HE4ga6Iq&#10;6qEa6qAtz9lO4a+bPd6PIHkccfB0gE6MAgxdy6RjrgKXm2qCiSpAIZ9oygqYZMP9pUg2Otks0scs&#10;BM7ZvA4D9mNh0CXqtNYTeVKRdrZDJ9En7aNAkd+NkQBRmps0NZeI1AH4lY+uQZu3Tvq3bpQJUtv5&#10;kw7ZfqVKDt3dJccfGJUj94zK7lu6ZOFMtUweLpTxQ1oJps1tT/o1LWAi0hYKKv2ALT27hZhSFOIJ&#10;WAC3GOL/5uPe4uJgyKWya9RCFftOl1G9ApTbU5UH76WK1n0qvWu10MqIILsnR6pw46lHo1gzmBA2&#10;ta0biZRmItoWPB7r6fuuobhTTZW5hp7tiGA1bwxdFG4EsA2dIbwAB8NR4MWL5+XOu67KQw89IPfd&#10;d59cvu2SHDq5T8ZJmctqPaRZSBwKTESBqLQx2BwYrpfBkQYiwirp5KStVxFpvflaekHljsKCBTeP&#10;3LAPmarQKSoQCbo0QmPDhRrRFYWNVaNBckwpCavHltwyt7NEFnZXyDzh9QztL+Nb3NJLy1DbeLLU&#10;8uJqOKmqKNOX84aVwSHUdMRKA21EdVjw1OCyUUIPbB5qd4sjAwDM/F8BMCEZ3VMm6QTAtgp8nNhI&#10;XbKo3urKpLig37u+FPgULFVrp5GiFycSdT+pqaJ4QwRYC2CUkf75OGktCFXV4UXb3FJJX8Nylf8j&#10;AHLC8b0MjfIU6MKegUhvMKBMZ6kMJiyHuaYJ1HQ6nUgxkwKIAmAG/E4uN50HmZJGgAqADWyMpk47&#10;YEebEulBW1cwDIC9cLKdVOtbu0MyMFYjc0u9sm33lBw8tkWOndwtOymMzSygpaM/txpHaBV3qxg6&#10;j2jGgxeiiwjChSWYg6VSIDeb0gdHWETBJRhMk5xsqrQbNVXfII0lQdk/PyA37Z2VF+48Id9635Py&#10;qy+9U35PuvuX174kf/v5q+H1l59+Tf7jta/In378Mh+/In/5+Rflj699VP74rffLH15+h/zu88/J&#10;zz7yGEB4t/zb226T7z13Rb7xhpvlE/eckJduOSj3H1uQ/VP0tdeHpMaPbVKpXQZbQzLaXSyT/aUy&#10;OVIuMygSllAnzI1UyFBXgOKMm35jO5kKxTaqw0UU6JSf9kLLuCHXrbR5GqneGukkyaFd00IEaKWN&#10;00kbp0ulWYCZlTYxM98zapcGRZBEIr84DsYkdUpmD2RxEOZiCmGjwGKnj9oGNWNFvpVDZJkBD6fS&#10;GS2qpMAhZgCCOYh2HfBTqofL5ybVtrMiWr2KJ+FzEQOH6BbxDSIBARTLp6Ci5vw4URdTWKii/5Yi&#10;BPzb0DZ6+7cRkGzpxLKrDq+8IrwN/eKHI3NBQ9nIuiwUwMyVFPSooBoxqTUh7DahozMAhDlw61YA&#10;yIUUJ4/gIggo5kE9aZpcTjrcNr9GRujxnTkcK4unU2X75Tw5+kCznH18QC48MSVnHp6Svbd2y/yJ&#10;Cpk6VCzTh0IsH64uLhndRSvcCgW5mSyMIBJppyMqG6BIQeQXJMX2EWW6SH/NgHIOvL4JZYaZvaW+&#10;AdotZqNjx87h4UDW4qIw6kFYrtXrMoTltWSIjXSJtM1lSetsCsLpeHqFY3H6If2ei5GuOQyB5zJZ&#10;JukjyIrwwxOoYNhIWOkFBNswPphbmZH9Rw7IpZsuyAP33S333X+P3HzLjbLv2HYZ29SFq4gbvgmC&#10;0Ul7TBmuGM0+UuMCbi5uKI0mm71SVgcRWUFjONyJCTmGAV7IhKVRDrKaXNrVzPnJdHuQbnBjeSHp&#10;C4jWCtH15FMNK0QiUE2u3jGeTdM+4tbtQZndkS9TW7G7mccDbCJbuiazsSJKx6o8FTBMlebhFIon&#10;KdLSnyHtuGo00x9Y14ErTW0qAMjF/l8BMAFH6GjE0Ku2+Gl46YVBDoDTxwx1lqaAkUIKq4/p6K30&#10;a1k4wigAWtEO5tGDXAxXVlNrRnBrD5PrVYjFi3HodQNGmv5qAWQ18tOFgPX/BoDK75EqZ9IvrLKY&#10;DCrD6aw0lgJguCvkWlEkzAsCfgaskbJ4btn0JZvpgfZSvCnWajQAWI8ZZw03tIqf67jJG9toVAcA&#10;RybqaYlrkCncvld2jFAAYxTCDfvkzPmDcu7GY6gBDqMM2AK32xO+tiqm9uVDeCN18eK47EbX5+bR&#10;STTo5etB0sVCTuQyODWnI5GqLJsX89kil00WBrvh/sbl6cuH5TPP3iU//Oib5bcvv0f++M2Py19/&#10;+EX528++Kv/5c1LeH35B/vCDz7M+J7/7t8/KH777Efnjq++S//jKi/Knz74gf/n0W+V3H32T/Pz9&#10;j8uP33m//PjFe+XHb7tHfvDWu+Rbz98hn3riBnngxILsg4rpJUup9mdJSxnFn2YMIADB8SGyHLKT&#10;RXjQORyOhkiDtW2uvt4KKe7iEFUOyUlGYaMNjtY32jWt8MlGNGW5gKAZENS010okqGJ8F6/XQaHN&#10;TGRsgGxPJ0VTW/hYTGnV5j4Bvi0FEEyjTzybDiMLfdN2ft6ufnk8GhHrpxBFJ5CKJkAjqIBaxdRm&#10;tIIedGoBpBqhHkBvgL5bADB/jDSXvtkCLUogDC6exoZswUNBgerrNoBvR5P0b+MA2NoGyPTK9J4B&#10;md2NucmObhlYxlBiqlLK0efmtzkBDThCWlQtVfj58RpNKCuMCIUNVF0zVOhNVJiLK7qTNNENKHoo&#10;ynihmJSnaxgj8qOIMbF3jcydjJali+my86pPzjzaJje/cUwuvWFOzj08LXuJAGeOluL3l8/z4Rrs&#10;IgpkjWzzYl/lka5ZCifc41XDFOFIUQNEfh6qwVZ0gAb0lRlUf7M4VHIpYrjKwQYKPwU4SweUr6xH&#10;5oVm0sWjh8DHT1GpeIioEo1i0xzAt5gmnbTbdS8l0z6XTPtcnHTj9t3L1wZXcmRsu1umdhZIhFoS&#10;ebkQJkj8HPiuwgq7tPfVEgmOyYmzR+TKnVfkVjzjzt96QXYwL6R3rg39jVtyqYRaWD5/BrZEmg47&#10;pareK9X1bKJaCzIIhNMa4XHRHfAoFv5HLlFRLtGBmTYo/TgHLzcL3Qp5pMlFTUhimtU9Bg8xGs6r&#10;OnDs5ZTrRn0+jEPExFa7jCznhj/vnMjE8gZLnUW4rUUbfKEZvSHuE5M52HcZ0RwSzfYRAWKVXVSL&#10;sJeQP9eBMSRdA6lUgRMhyROxxYpDQKt2WHFEWtrpkYFUIFsjPsAkHcDLABDTqK4mE10lKRDy9fAi&#10;1czCj1A1hiFeZ1UDanVazVoBwJYaC+kvlXL0fzZcnHWGh7auKfglbeT/EBWlRK+C4PVoMJl0WNeq&#10;nk8jPy188D9Y6h0Y9g9kZV7rCMlWEwS0ggaem4HnZeCGyzZBoNvUFp6bh0gtRGRSjKC8FA1lJe2I&#10;DciP2rqJ1gfKZWquHe1nr2ylErvr4IwcOI4RAfq7U4Df6QuH5ezF43L8zGHZd2irLC4PSe9gBYAK&#10;IAB+PsTiPm5mr/4flhcDhCCu0DoDpBRCupBDNA3zCEMGYvZcrqfXIivYrN16aJM8f/tx+dJb7pRf&#10;fPI5+cNX3if/8Sr837c/C9fH+s5n+PhTRHsflz98g2LIKx+Q337hrfLvn3pKfveJp+V3H+bxQ0/J&#10;b973uPzqPY/JT995r/zkpXvkZ++6X37yrgfkR+96UL4LIH70oQvy4PGdsn+CdBhH5FoiwQ6omhG4&#10;v9GhoIwMBmR6Ai5wJChdGJXWt5mQe1FFpN2tEs++atKoalycS9oYA4ApghPXEBNdBCaAz4Q+1IgV&#10;nLY8WtCX2dnbVtJ9IxlABtc7GVfyGFok17NfNuj8DpWdYGOWCE+cihwqm/dKnZMNpHHZRM1pRNFJ&#10;uB6poDnMb0ElZCLjsiDyd6uBCF0r+T1QKX2sIar1WHb5Sef8mLgqCJbMwocvcKgtFVFkqAIE65hL&#10;Uk8UiPpiZxtOKxoBdsjEtk4Z2dIuvYtNpIalUtgOhUVm4KUjy1EHJUWxQNv0DERWmaTiGYi2M9U0&#10;oARZFa/dRopuV8duIsOCNuzDRiJkmELG5P4ImT4eKbPnEmXpJqccur9Bzj01KGefHJHD9/XJ8gUy&#10;wt0+5C504CzQibOJQhi2Vb3L+dKzSKMExqb1E2gyh9g3iJ19tLY5AFkTvJ9W2lMoKGXTx52HeW4F&#10;hhRN+Pe1aucJxaNCtJMhOmbyKIL6eCzsxatxBL9LpDpqwdW2EI3ZAhHfpngWTtNLsQBhHKMPMgBg&#10;epUBwOkdAVLgUqQKyk+wmdVR2Qp3o0Nz+kcaGZC0U2649bzcdMclOcfj3jN7mQ/ShalkHup+uBJO&#10;WL+Pi8TAlQI2W4jTtgAjSzXNDAICXrg+F4WBPHRVHj63koqa0eUpCKobrc4n0M99cGbaQVLdQdP+&#10;QJ60DtqliR7JdprC2wiR28dBcpC9k4veMsJAG07C/lmTjOH9NbZISL3gQHNokYGZXOmfzpEuwuAm&#10;HDXqIIxLtAEdrjEXZ9wsWqdSs9IlgaphQlqixCapJyBuMHBoqbQT5bBRNYLKQTKQCRhmqHzlWvdH&#10;mtrtU/FNtwCKFD1ycDjxancFFajaVtrKOigkNDqkpZpyPIAblr+QkqrLs0pfkv4bAHKBSXO1kyNN&#10;29eugZ/q+v4LAFervwqG/1pEf2EeUKM+nq+RiM9IkcXIczICfrlE8SrmDmsZSct88DsFpDh1dD/0&#10;DBXK9Hw7rikzcoQ09xCmp4dOLMsBqrGHTq3IyQsYEdx4UM7edFRuuPk4QHhEdtOlsQAlMjRWxwGH&#10;KBhtoBfTAy82ZB7MJnT5SO/yqX4XU/QoJ0oMcaDlmqmeUoX12rKlv7FEdky2yr2nt8j7Hj4v3wCo&#10;fvO5F+R3AODvXv2k/PZbRHvf/pz8/tsKgJ+Wv3znU/Lnb35U/gAA/u4LL8i/f/qN8uuPPy2//NAT&#10;8sv3Pwr4PSK/APB+/tId8tMXb5efvHgn0eA98to775MfAICvvPlOec+d5+WRU5tlW3+l1PvNUouP&#10;YBdRz+CAU4ZxaB7AvaW9D3DsRKcI71xEtFXclirlXUQjyiEhCC7HWr2IYoUX12oFPyOpl/J7aVS6&#10;1QXcwPU3UG3Pon0ynTQ3kXsnmmui1lQqQtaWNO3MUCDU2R8aDSbhMpREcSSVaqauRKrESawUKsbp&#10;mEWkcw+m40qeQzRt0dk7KCPctO15qfr66A0OYNwaGEb2Bf+WP0naOI8v4SJmF4seQBAd7lJImheL&#10;aB0rkZ4ttdzsuLsvNcroSiuzT1qlb6kJuygOsy4fImNML9Di+mhIcNF4YMaMxAiHqcLuDC2MkI6H&#10;eU6iXR2BoQ4qVkCwgOps+8wGvPzWyfi+CLi9tTJxPFamz9llxx01cuSRLjn4QJdsvtwg3Xt8pO4o&#10;AbqwH8PcoZZ0vXk+QHoapBeYbrFxspMxI90eeAMwpiBIW6BGdGYE0dnIXwzqOo8JQ91ArnRhujA4&#10;5mIv2qV1lGJjfyQzW9ZiwrCGnuK1uHSvx607Spp4X7TPuG1+vXQvR+MViCXXZvrOlxIBwEQZ2o4F&#10;1w6zjG+zcjjYJKKGKlgZlveq+TKgKs8kAnJQ8WztLJetO+bk5NnDcv6mc9wYZ+TQ6f0ytTICEpdL&#10;CRFfUakVA0wqMIUQyCHa5fIhkdHd+XBn8XMj+ArRLKmLLzdHHqV5bzlVYAbs2CjNayqsjrQ5OmOi&#10;HDF0M4362DX1TpQCZkWAGUaHWAR1QfzqEJsmHGWbKcfX9a+VRkSa3VMZMkQ6PMIJGF74gg3P2WVg&#10;2iL9M1ScSJNbhhjSg+OuGnmaXbhe/A8AjAMA49QNhgKDAcNIJ47Qedrm56LgwcmdxQluVAt6qsEW&#10;bnwrgkorJ7dF299omfPC4RTAX9ZzcymZrhFgA0WQwjy8AHVaHZs/XKAAuF5f9FD5SgZi5iyMETKV&#10;G9RihoKffv1fEeDrHF9UBsNSp5gciiI5OkdEJ8bRtG4mzbZAtFtworHxHN2ko3nao01XgwqVi4gC&#10;23qoqC+0IXRflhtvOiY3Xz4l5288jK3UTjlyBjA8tUUOMADpyOkdXOdDcu7mo3Ls9AHZsWeJCHBU&#10;hseaMMvwUvmHF8Pd2sX/02FIYQCk+BMGQCpyao4aDGA8m0FqbCU6ycc2HvPS01sG5MUHT8nLRGuv&#10;ffoZZC7vBfQ+IX/44cvyhx+9Ir/74Vfk9z/8EqnvF+VPPP7ptS/Kn1/7gvz5e5+kUPJ++e0XX5Jf&#10;f+JZ+eUH4Q7f+7D84qV75Wdvv1V+/MJl+dFbr8hrb71Fvv/8ZdYV+eYzt8mnHr1FXrrzqNx+aEb6&#10;qv1Sla/cbJY04knZ0Z0DDQA/SjtUGRq2QrVGb0H3hsauEmlK7QAWXUx0q+qlUwbgCWGPZecQMVL4&#10;UO1ZJkWfDCr+KRw62oebwGEYnuhGyqtgpyLkVQBcneWhHn3apxsHj5xEhKhWVika8bF0GFIYANEM&#10;ZgJ+RjSnORyeJmQ3JuUIEfqaKLJYarXqS2cSlVFvLzwc0hH/GNXZKSQqM5gUzBEVERCU49JSMkwx&#10;AJBvnKHaP1fJ8CekKPM10jVfBedWhmQlRLrpZnlIZ10Sgh/2cUC6yBJsNWRl/E8DomEjtJWZFjIr&#10;e9wE8BvgKNVLr6Q7EiCNJZWNlNE9RIKkwf37NsrIkVxZuVQp++5qoxhC9fcwKpAFXLB7aQZoRV84&#10;mE2RxomNfQAwgodecANUudhhZWGYmkE1OQUjVTIXQNBNIUZdm7UjpAzNXu+0QyaYvDczDw02nUcw&#10;hJPM6AapZVBS3Sh4MMW0vtmNFGV0ch+T/TYR+THnpYeIb2BLGnwjB/FKJpFnangNbcmQvsVk6cD9&#10;O2Jkqh75QyEtS0RIXMxULqSN2QENLYWyyHCko8f2yJmzcEInDkGMb0UXOC79E83IJ/xSiollRbkt&#10;vPILcyDC05FLYHtFK1GoGJeXUsYoFtM/zI3jLVG9lRlTg5xwBKizCdSNVqNABcYqNFpNcFN9aAfH&#10;FmpkanM5j35efC6ID78H6DXQglONfU4N1aIWrIMUIIfm6DGcx4JngdMdO+zBGYBw3il9s7lEj5zo&#10;aK7y6UiwebPDAJjyugjwOgAmIz5WA1MfXGgBaY2mdDaARa3kzUR+Tr3p0Vh5kEK4aQVzqhEAm8RP&#10;b2cBRHkNxHlLK1Er5HI1rzWobtWITrNJf9OI4FTech0ANfXVyq0CXzYcX5ZWh/m+LuX+VAZz3eoq&#10;nOq+bqksxoRI2gTnlwsXaaYDwII9f9gxW+2oAGg1csijwuegK8PhR1ZA61v/SJls2zUup87sk5su&#10;nZVLl9Vfj2t6arscPLlZ9pMC7zw4K3uQp+jne7Cn2rF3WbZhMbVpZUyGR0mdGgPMAKE4QGugAqCC&#10;n0aCCoBqhFpMlF9UyOAdXHVSk3ldKYhmzaky11Eib751n7z6wYflV6+8KL//7gcBOCK9n70s//nv&#10;32F9V/7+Gyq/fPzP332Xx2/L33/9TfnbL1+lAvxl+RNSmD9SLf7d518kCiQFfu8j8itS35++7RZ5&#10;7fmb5AfP3ijfe9N5+fYbzsi3nj4tLz96Rr701C3yySfOy/N3HJJFVAolFOxqkLlUASSViH4rqK6W&#10;ITEphm8uhm8uQx9WhQNL/XACU97gkDk8m9XReABivQOKCFPSXKIhIxKfTOQYadBFKciNkskWEtF5&#10;hiM7sod4uOMoTC82QE9EYrG2loNVgVAjwShcxTVKTKVKn45OUPnCFETSCoIpGPBmYZuWS4eVWbtQ&#10;OExMKsHhIEsnJc6AAzMisTHTLuYgBXVRNfXipOIjFQ0wp6RgHM3lMNcdM1cXhUQX6XMhcpiqoYBU&#10;9WG8OuRnkp0fA1eq3b1kaT1mHhG8872Sfk8YBPO08ENjghvnJjtAmIvo20zV2owu0kjKrxZ1dtxU&#10;KvvXS/91AKSro3/HGunYup7pbemYHgRl6WwZvn80Qmz3YfelQ6GgiTCPrcPzsHszZgm7QhijBvEE&#10;9MANWnB1NrJMdIyQvW3FtAIwrBrGUASpWyVjCJqIHDXDW6DPeGmlVOYXQtI/n06kR3GN4VX142uw&#10;xkJYvbAWac0GwE+dpzcCtHwM59e9KZV02yD90Gc9m7I5FBKkC5DsIIpt4CCJmF8eQCJRG25r0yls&#10;GTkQi0RlNQ1BuKJenHeJEk4ckJ37dsjc5lkZxy5/eLaDyiJuMZW2sJ9bFY3jRaVEkZrOAn4lFZxC&#10;VSqyxSSSlDgAEHqQhTiKeHNZ16M/BUD9OFjjoGqLHddAFX7+LTKx2CozmxsY0Vkj45wWfUR07Zgd&#10;NtCXWIVIsgLZSy16nrYhXtyEUfqnSH+nbVj4EwFOuYkGkX0AgK3Y9ygAFsIxOuGCFACTM9MY6acp&#10;MCMyr0WAaRkqIMamC/ArxzCgggKCH52Rlc1tI+31kOp4abPz40SjIl8v0YC2g/nxZ8unOV6NBOpp&#10;Jq/FIr7ER4VO/f/gCsP8H5FbSrgAssr7hWUrald1TeaiXn7a17tqZ7VqdvB60AtHfgqCapFFRJGr&#10;PcLcZGYiVAtRiJVoxI4jjRoXONWhh75dnb+h9lNW9Ggh9Gyjk4zB3DuNwH2P3HjxtFy48ZQc55oe&#10;OLoie5GQ7IQH3ML404WtAzK5qUOml6neodfbhGh5fqlfxpDHNLflo/80Sh5aMgW9AIUWP9GyAqEC&#10;oKa/hSGq7DzHDExf3aY06a7yya37p+SVl+6SP3zr3fLXH3+SKu+n5a8//4r849dfp9L7ZaK+z8ov&#10;v/4h+fHL75Nffetj8tefAoy/eEX+/NOvyp8pivzp2xRKvkkx5Isvyr9/5A3yuw8+Ib9970Pyy3fd&#10;Q/p7VX7w/CXA75y8+sRJ+dZTJ+Wrj5yQLz9xo3zpTRfkQ4+flR3oBAucyKv0utajDQVESpFKlTDr&#10;owTuqAI9aW3fGkT2EdKsA5JmsGui4b97JpODF+eRHrg3Ri66ENib6H/WFDhBgYuDR1NWA/vEiONP&#10;No7kaXDiiTr60oAJaRgEV01GN1AIi+VATAQoUxnpkEYKnQr3Fx6FqVEkFeM0rNgMZA7hQiEFQgMZ&#10;WRqcYRLXNoliUxrga4SPs1AdtfG8tYXOxbAfD90kLmQq2k9sVk2hehFStDHQ+6qzOQraoZe6LWFL&#10;fjVsdTXRHsr8kQLS/IohD0CIlX2HmeorqwNnZ5aXljILph65AKAWatLRe2obmpOOq8oB5mwsR8kE&#10;FeDR3WupPANA84wOnY9H3pILmLlpffNQgHBI9TA9/gi3K4cscHJuCjRO0mYblWOTzB01yMIxo2w5&#10;65IdF5gBckORrJwskpkDeURr8PmLiKsp9HRQ4BzC+HR2BXDdViZzywUyuEiVd4b5LdPwfVORRJYK&#10;gAy42oTJwjI6w6VIaafNrnORUaYLaUS/ZJJzZulAPdJKxNzK/JeWibVE+wDgLD2Z/SP1EPlW0jzl&#10;kgg94edKq6jS0Ei+tBN91YGtsrBtExXgSYBlENBpQTtWiDwC7REFkToEs+o7l4/6vKQaUCRdqkc/&#10;VsljYRUdBQBiHqmvepCtFkFUC4g0BUNGTwXRH1XGdmQ0/cwgGZ+neoUkY26lg/GNTaB/EZGeWzo5&#10;TRpwn6juogzPVK8K7IGqWXW08DSRurTjUtsDP9A/4SUKRJWOnU77KDq4LrgceDpXwEShICccAa4C&#10;IEUQHZCEH2AqYzHdeelSpk37dKbU06VSjGzBA6fmwsnYCwDmaS8s7XVBNpYOF9J5s3n0gfrgSHTK&#10;WTndBCVqC8/QGQ9OMTq5Tfk/LYCo/CWVFrZUdW9RTi9saArPQYSgj6/n+f4FeK+L/ML299xMJqIJ&#10;MzeWmeKMWuzbuAnVW88N76eg56EaqY929FIWJsDZ0OYV8LzUBXrXvgl4v61y8tQ+OXFyb/hg20tK&#10;vGXvFO91P8DXKcMM9+lDNzaETGR0tkmmF9rhDdsogpSREWAPRZdLkBtUU15dQW0bBAx1DkgZXoJ5&#10;9EunItexGhhJWBGSHYxTeNudB+U/Xn4Ler+Py3/86HPo/L6Gvu+byF8+Lz+DC/y3Dz8pX3rhbvnQ&#10;ozeGe4GfvrSfFrhb5NUPP4tU5iX4wrfIv3/mWfn3T7xJfv2hJ+W3H3hCfs/v/IHPf/exp/naIxRC&#10;7pbvPnszQHiDfB3Q+9pTF+Srb75BPvLEadlPT3uAtrBK3odyBuHk08VQCHFeDIiUAyK1CHybiKRa&#10;EeW2cyN1MSazbyFB+hczSLXSoF6w66fnNUhvql25KW15o/0vjfc4B/cbF6/bRc+wjb2dQ7tkhjOF&#10;qWnoS5kxE80eiA3zfxx+yv0BeumMe0hDHB0GPzIuBcB4rqWmxyk2rRjDA0LBpLISiBZjAM0oIv14&#10;/T1NRdEN5lCRNfE6colgc6maakeGOsmoeUI2VdwszCpS4PHSMMTI0Yo1hUA1Y7UD5NetuNTZuXyY&#10;Ys8ArkyDTFyb8EndVD5RWwBNng2hNvOMGYOgRZlkqtSpAKCLNtRaZiIPrCgAbpDhHURdAE/NJKko&#10;ZgntixQblrNIQylYTBJ8DKRKBVx+zQgAtAxdRbQ3cyxNNp1JlC0X4mT7xQw5cEtQDt9WLoduqZOD&#10;lxtlx9lK5n0EGZbkhre0ci2IDEmlh8nwxpcCMrkZf8Alip5LWUyESyaigxqbZbDVHCBId0nPylrp&#10;JSLtXGItMmpzgYNsyhgem1k/kiYN9DY3TQCaI0xIJJgCAEfCBY8K3DJ0aI0CoI0BQyFa3SqwRm8D&#10;mEYWhnB2GSSl7CQVbUU0XUXLVEgaWxCRNmJYgNNHAUrzAjUBAAwbUN43tRXQf5pPvymhN0WTQqI8&#10;TYHtWGwpDxjAebgQu6FiJDQ1RH/d4/QMI7kYm+NmXMSai0hkfB7r9mmciyeRK4wCrOj7yvEBK0cr&#10;WMYqp/xdgUtGXWeiNMPZdA7zhjGEpp95rT0UQzogWBupHBVjzukOmtD3mVYBkCpwOAIEAHVIehIp&#10;sAsArEI83FjPxWtgyA/V8XwErHkMYvJT9dRhOyG6BApIDQI0oWsk6Eag6QYIA1h0FahDMhFBHtVh&#10;F9b6OtVNJSqq/1MBdBp9q+oEnakRHYBmUKsrTFYNREza7fHf1v8CfjlEfiaWBVdfi06F46ayE014&#10;tCpLL6sWPjT1dSJG1utoV38+xOeVRKbdgyFZ3torOxl1uWf/pvDatXeBKvCkbCY1Xtg6yHtOpXC2&#10;kfePFkYszHrp5+4fp6VxsFCaVSxMoacKA4FCukIKEbErVZBPq1gBnJXyf+OjpTLQU45sh4PBTqpR&#10;mS9H5nvkS2+9KvJv76Xb41Pyp59+RYQU928/+qL84OPPydffdpd8HrD6yAMn5X13HaXdbYfciMxq&#10;O3KqA6N18syFLfK9d1yVHxJBvvbi3fKjd9xFAeRB+eNH3yB/+PSz8nvWHz71JsDwafnFe+6T7z93&#10;Sb7+5Bn5xtPn5atvPCMfevioHF/qloAdKyf0oBWoC7R1shBdWyndB1XQKZoGtQF+HfSldnET9ZE6&#10;DS0nysjmDAp+GRTeKKZpexhpsspAHBgZ2Gl/cyKvCiExKoK7DlD5173tKMK5xp8JCCYDbKszN1J0&#10;NAMHaQaTDTPolMngYFoFQEDtGne4WiTBRYZKfhwVfa0aJwCIcaTMURS6Ivn+RgVLUmdtXdNKrYqn&#10;M6jSZlC5TQeY07VyioRGBdUKgOkUM9KQ1aQChNqjrN0euWj71FnG18vrgR+vnUa1sIiR6bYSuLw6&#10;RMr08K6UYXgawOqf+5UqsZFiWpq65fA3fBg4NME7jmyPl+l9jJzcRuTHoVEOmNQQPTcx2Lx5Eh3u&#10;OHOT6bqowOi1hmJkEwDUvzVXJg+my8LpGNlycYPsumW97LstVQ7fHpJjd1bLsastcuz2Ljlwc4ts&#10;O10hi4eLZAxT1B5UHm3TpMaTRumA3x/c5JHhZSgvVCGDRIpdi0jf5qLgPBmgvrhGule4hnSadGxi&#10;ljN2W9XwiqX0/5Z1oobAR7AGKq1+BL0wAuwyrL4iZpE5dA5W4YyB4wahtjocG7hoDqLAABc1nzaa&#10;UkCsDIPUYtLiIH2YZTw2AG5NdBKotqySditNtQoBkMo6F99DE8hIzTYU+O2DldLBzIcGWpGqcekt&#10;wp69tAlfQMC1sq0Q8CqD/yuVZgS3nZDt3fCLfaTBfdPN0jvVQCRXg+yF2QnMXChljmdxG4UHDBoL&#10;mqmCNQGEDGWvYhByI5Fea59ROokEu0D7LnRT3dh2t/ShyavDLh+5TjbWSmkAoLbCaSdIYjJRIDrA&#10;BNqnLMhkykjXG4mEm2iNqkNhXowxqJ/CiJ/+2jxmXYSFwMoFIl51IYfQIoMKgENEQyGqdz42uZvB&#10;SHbV4+lcXlLBTNqy1ABVuT2t4OrsjvC8D5ZOc7tufZ9DKqyOL0Y4wZzw4vS+Ph8EQNSf10FJRrgk&#10;5SZzSX/tasAAMPvUsBRDg3y1syJKsMLXuADEILxXJe4nnX1l9HN3hlPc+a0cMEudRPNtsritj8hw&#10;CiOMJdl9cC48F2QYrVhbfx46Sq3I0yWCy0czHFEd4xyr6JIoRftWRBdDIfKQAgjzIt6PE9s74PU+&#10;KS8+clWsWcy/cJO+VHrk4rYRee0Tb5a//xR5y0+/RJvbV+Tv3/2Q/PQDj8jX3nSrvPymu+XTT98p&#10;n3jzbTxekY/ce0pevGmXPHFsRk5PVcn+ngJ59vSyfBWQ/PYbWaS6PwDkfkVHyG8+dL/84oP3yS8/&#10;/JD85mOP8fkDyGIuyXcAvleePCdfeeKYfOheBietdEkAzrKwjilg3AgliHmLEfWW48RSRwrUMkZH&#10;g0Z/sziULK3lpoqSka2Ma9yRJZPMrRjalM5NTQQ5QPslQ5MKmW9b1IaXHPNAGofZ6wM+TD68aNQc&#10;iKNzSF+JmuCSU4nkdN5GJsFENgYVmfClGRSqMtBPahSYRDFEXVo2pDHVjaJWNHb06uunqbJWjOOQ&#10;UMWgItjI9d6IGiGSr2v/bjx2+MlEnynoDpOgORKJRuMpziRoBwqSkRQ1XwX4FLBUR5fKo/oUZjJg&#10;3kifsY1uqaDya9NERls9MrC3SCaPIgw/0YJmrxlH52psrUJUVJUbpGBJS6kRcM0l6gyRfbVTeR7e&#10;mSVje5GibaNWMLFRypjxWwmwVNGYUDXI+wRHr/OUSynaNA4lUYSB59tmkOkDcMJHN8rymUjZcTFK&#10;dt2cLPuueGX/1XLZTdV4980dsud8q2w/Vi2bDtK5swtnKTq/quj8qhxLQORMhLmIho8xmLO78Bvc&#10;RncTKpDm6YxwBNo8H0nhAwAkLe8ADOtGV2c6FxIklbXx+7jANKGp1FWLwLysOU4iuocxOMAw0k7j&#10;vs76MBHxGOhusOH75ymil7OMEX6VdvR0gBbmBxVNhfy8usMw8xTtW2Mnjs8YoRYxMrNQXZCJ9BQA&#10;e3CIGZ5phTPslAlO4ZHFDhmca0KjV8GNVS4NPaRVRAytAF99d4XUMaC9thsnagSrDbQtNaLcbyL1&#10;aqZ3tb7fB1GNvT7tbQHIax9N4n6cKLSXr6g+FpcHqndopho62ay00rX1p0oHtj5dI5kAIBY/qucK&#10;apGHXuCsNCztrwNgEjIYBUDt6OBEJzqtQ8DdQn9sE6BejswliBmCl82shp4uRL9OtFoKfrrsCoBM&#10;OQuhZwyhBfPTIfF6AMxGvBwWM4e9/FantqnF1X8bZanABsD9CwARQP8LABUs+Z4udYlWAMzRbg+k&#10;LzaiPzegq7M7/HA1ankVwvrKQ0Qa9icEmApquEmJ1PuG6ois22VuS59Mb+7iOuDRttxKsWNOzt64&#10;Vy7ddhKh+wk5cWa7bN7RLwOYWTT1OaS+B9kCZHodcolKrm+FppHIpqoAvmpsiGowB+hF+PzJR87J&#10;B2/cLffv3SRTndXSRv/tEIfk02gL//ydj8vff/UV+csvvip/IQr87nselE8+fFredcshubIyKdt6&#10;m2XnZIccne2W23dOyJvPbJMXbtopz17YLPfvH5eH9ozLB2/dKy8/fFy+QQucprnfe/PN8p03X5Jv&#10;PXurfOft98k333YfGsAHkcI8KN9/4U555U03yRceAwBpl7sI6OfB4wYY31rZxV6BK6ukvUvVBM1U&#10;EDtn4IxIoTrmAUD6UwcZjj7KjT3FyMbFvWaZ32NhhgXRBzd+I7NmaymUNI6mS5sqFCi6dU57yYrg&#10;0tgzdpQOBiiCDLjRNAphaY7oMABmMa0wg4M0na+lQqlo+htPi+RGHXquzs3sAR1rqelyIjNmNB2O&#10;JxrUCW46yU29/tZy3dfCz28gEozi91cXv8eKwnAhmjQ1Ds43EVOEZMwp0lj6mKiPHIhqyKru1TZ6&#10;5vPRzNWTpvah0Zs8UiabTjfKytk2Rk+2y/yRJlLVKunazL3IxLp85EC+VvqQe6i8YoPfx4DyYaa6&#10;9TPVrWORfvNRXFXwBSylvayklxkfnbSxQS+EOGTKEDY3jcQTxaXJ0NY0BholyNTBaJk/Hi2bz8Tx&#10;P9Nk23kX6XAhrXTldIpUyvz+Cnr/i2VuT6FM7MmHY6THl/GaxcxqrmDUZfsc2cZWR/j7kzspmhIR&#10;tkxTuVf93+y6MAD2rqwBqEnNhwFA6gUKgOXInBq6sdPHXq+JFL+u0ySFDGqLCNIy5SSyMePsYUGV&#10;blNiu4AG42IKGFrhpdWtobOUWQrFUtdeIk3d1VQ9C1H94/BB90NtK6kpVdASeLYCRMEKjHXN+Qzc&#10;qYVXgkzfNiib907ItkOzsuXgpEyTig1ikdVDdNdCdNjcX4HmrzzMA+YDnkG82wrrqVCh0K9AsFlJ&#10;+1apzlGl2TuPOQ4ueA71+3czH8GLSWKAQezFDQglm1MZg4dlNuLnxm70g0yL6mSAtXaGlGO15aYf&#10;ONvyPwEQLSAAqL3ARjN6RYo/FRRM6okA6+miqKKTJcRgIy8b16VcG1VWl7Z94YoSdkIGaFwcGvkU&#10;PkIcIAHtkHhdBJitfbwqYGaTa6qbS8prwefPyomvjs/6aOZr/x0Ar0V+cIVqia+R32q0qLOCWUR/&#10;drghD9ybjxTUX6rjKhn+oy1oNNtr5dcMX6OGsKWN9E1z2ExStFrYMiibdgzLHO//AiC3coDujzNb&#10;aXE8Jfc9dKs88MgdctudF+Toye2ytIPC2DSHEHKJ6hauczXRMOBaCviV0dlTVZIgddgQ1TAP5Dj9&#10;pp+764R89vw+Hs/Jkxd2yc7xOtmFqcLnnn1A5Gdfl//8zTfk7794Wf7jOx+Tb77nYXnupt0yUmgR&#10;8xquYzImA/FwW2ghXRSD+nDuuZU986ZzK/LkiUV56ui8vPfSTvnao6fkG0+cotJ7jo9Py6fvPirP&#10;oy28Y9uo3L5rVh44slVeuHJSPvn4LfKlN1+Wz5EKf+DuY3IDOkY7QFOI52Ez0UgtRYM6GvAb0dO1&#10;TpAyMbO2Z35t+IZpn0PSAcE/ui1JZnZny2Zm1W4+7CLds6KpI62fhducRlgLsd4LB9W7BDDO0vo4&#10;gHM6h6xWTDO4LskqiobPS6YLRCcFKhAm4x+pVWAFNo3uopFYaYFkDYebVolVJqM/mwH3p8PL9eN4&#10;ZE4aFYYntqFLXUsUuO7aiiR9Xg8YbiAqjEZSE4OuMJ4UWa234vVjViycYyzjXdX4IMlHKkybnQXu&#10;MET61wQ3NrjLI3PHyihENMiOc22y82w7M3ebGU5eLwPbq6VltjBcOdY5v/VTLng8H7KSAFo6ZCyb&#10;bER/BgocCOCRuhQzo6MYEMxHJ5gHJxnC4aaS97p5IgbZSzzdKXEMNo+lcBIjkwcSZO5IisweyaRN&#10;zopjNPWGLdjq09XSw0jN0c20zO2kc2SnT3opnDQsMGOZtLpqbAPtbUhblg0yQaFlZCvOPhRImiZS&#10;mBdCYUMjwGWu6TIqEVLzKiL8YnqaC5tpr8VvtAk5WGt/QBq6cIxBd+wjcIjwqyMLVkBmwmkLEY4f&#10;uUptSwHi2TJcg3VgTgWpbC2dBKSqRH/VLcW0VjG/AbukYuY7lNeZAEAU9E0O3IZJl6t4wvRf9gwj&#10;ZSHyU/Dbc3yTHL+4W06w8Xef2CSb9ozKBJFIB1ZZ9T2FRH0F6AAZKl1OJZmGbSfDbLxUYgMKqrRw&#10;FaLUDzLI2AP/YuMUs4Ztr7ESxzfNTftOfq2OPGQMIv2TFYw2bMA9ox3uQSPAVsLdcjpM3Ax9UQBM&#10;pQqsEWByKgNgkjQFjiEV5qRmgLoLaY6aeFaS6lUhH6mgcljIie7jFHfB7+nYRyeA5yAFUQMANQJ1&#10;YhoaoHpXgBdggIqdl8KEAy1lLjed8n1aBdZH5fx0kLm6PdtIj3UpAGpEGLa+v9bmpmlwjoKfRn7X&#10;IkAzN4iVirKZdMjMDeBEeOtDM5ZPp40eYHoN/XByOmDcjF2QhcPMx9cq6XMdnGyQle2jsvPArKzQ&#10;+bG0a0hW9o3KnpOzcuKGHXLl6ml54OE75OHH7uXxTgDxrBw/u5Of64ZCgHpoZzgQ0V8RwFeiM4Lp&#10;6Q4x96QUJ+4i0rCL/NzP3v2Q/P19T8u3HrxBXriwVe48MC53I6v57Zc+KPLL78jffoXDy8++LP/8&#10;AWJndH2vvPiwPH1hv+zCHLWvPF9cabQUZsTLdoxSt3SQrjOk55GD03Ifz/dJotSP3nFAXnnstHz7&#10;6bPyzafOyufvPSTvuXmTPHl4RC6iGDhBprF7sEbOLvXJXVS033B+s7z7roPy4QfPy/GZvvABUkrL&#10;l/J5jUNrw6lvI9FBKxKKcAQIf9Smi0iwe2G9DG9JlJk9mbJ8wCLLh2wyf8BG6xSWYouJcIV0FPA4&#10;uBkFwqZkpBhEQDTWe0kVc6AdUtknyUR7WsxQ/k+jOeUDVSKjKe9/yWRW9YIbuK5xRHoKktlIjLQ7&#10;Sie2aeSYjAlH2O5e3Z4VMLn+63hczyG4kWgwmkwgVh2hVVOoaTVi6iRomHg4xmj0hVGoGDZqEQW6&#10;RK2vUkmFzbSPqZtzw0waVVsGkh8qkk3HqmTLiUbZfrKVmbtNpLe1SFbK6dIIhecXV48Q5eLL2b0Z&#10;Z2ekKL3LzOOdYm4zpgMlPVBM3dwnFCPzMWhwI2R28T9CyHVqhteHixTdy2gHMU0Y2BYHF5jAI6MR&#10;dqQSRaLL3ETmNotl25gJraARzs4A12eWAQogw9sZcr4D/0bmgjQuYICCwLmFA6uT7o7+zQxOIh1u&#10;GqewMRYHGMP7LSLR2RLFiqHSu44xnZr+QnnA/VYz16Wll/EIGGI0dAZp53WGJXoRNa0UIVrzpBS3&#10;iAo6GWpbUWr3IZwcaIYAb6WDoAUOqBqeD5BCVFpeF8Amyc9NYQ77xSkA1re5aarXsYpFUoNerLmD&#10;yi0k9vRyj2xnQx65YbvccPWI3EzT+plb9sveU5tkYdcAHF8NvCACWyLJvArs92m3cqFHtJPWeQGf&#10;ILblq16B2Lm3EuXg4e9l8pYTPZKNXsEwEOKHlocldgitVgl8YCU2162DnNDjWTIIedoxTEGjhXmt&#10;of8zAMbjVqJuMDZOXgWVkgr4QCpgpURXBUgS8tiYbhT/zvBQdrXBh2fTQgNaOxdeeUE4nyKisSCT&#10;0fJITR2c8gqA2qsbtrJSANRILgxk6KkQxtopZqjr8/UU9/rkN02F9Wuvj/wsCn76u0QBLiKDIGYS&#10;IVqwdNaHpsAOgM9BpdpGCq4A6AWkSpn30IumcjsylANHNyFy3kov96JsOzAhm3YNyo6jU3IUa6mL&#10;l3XM5M1y/0N3yEOP3iN333dZLpIO7z0xC3XBEPK+ALQG3oYKfhRb/KTWPkxU8wHAEIWghy4vyT++&#10;8U75wtUDcivKgIe3d8uDB8fl/Tg7y3c/J/Iaqe9Pvir/eE0//qz88/uflD9//YPy4488Ix968EZ5&#10;4PBmObcwLLuYQnh8ul1OYs02UWiUK7Rc3rdrFPurrfKVxzXtvSjffSNV3sdOyidu3yNvv2FS3nh6&#10;VB4/NSVPAXjPXtklL951QN519wF56fa98sazi/LuO0/K/vEOBstT7KCntnMmCX0fziCQ4C0YcWoK&#10;3D4ZyQ0XyQ2jUQOp8Ewk1cd4mdoFYb83mxQ4W2b2GjAWoCiifaULKpNBg7pAf+kizkUTcNAMB8pH&#10;MG1BOGykMmykA8pI5qBpbzLXKxbNZhQprnaJqD5wjY6rVJE01zSGA02B0oC8yIwOUN2SrKgjVB6W&#10;hi1b+Hc1AmQ/rWXvrNPhR3y+gb0QTeEknvRezReS4e4T0RMmsv9i+XsbAMdIQFKjRo0Wo5HuaK+x&#10;cnm+ThyTkJe0LFI03J6HNo8uoX24Le3B2WkbJhlLBCWM7CymVbAQE40SMoHasSAaPXr9Z+DtRwN0&#10;k1gZSMRIUEaF5uvQeFxrvAjKbfQNO6kWhzA1qMHuvg2JTOfmNXSmRJGaYoi6lESVOJEKLddihgl9&#10;I3DJfXDtXSqYpkiFmUktLi7tAPTgdtpcd3ux0nJK6zINERSo2qj0tgF0bQuxHD78fh+8IxFtHZV8&#10;PbyGsNwaYvJcG8LoCkTjIdxryjvh/hj+1TGAWTOUWhMtoZV4k5bTuBDR2U/zNL2aAxPwdRhVTi72&#10;0iQPGT7BkPRx1YCRDg21M02rUipqMMqsQNpSZsPxF60c1T8FwGZcNbrVDboH89M23qQuWnFIgaeW&#10;emTn4Tk5dfNeuYk06dYHzsmV+0/LMap9KwdGZWihnuiPWcOo9F30krro2HASlnp0eA/CzHI0SWXo&#10;mErh/0pxii6hCBI2TGhU0wRSVkwNvaTFfkYNFlDmL2+DlO0D/FQgjQxmmH7hbp1jylxXb6EhHAGm&#10;ZKSuRoApqxFgfGIMPcGkKpk6C5iiAu1eBVR7S2hFKiaKKmAz+9icLsTQdoacW9Dd5eqAbwSxNnWb&#10;pTiSjw6smFkSQaLB1wOgVnuzri0j6Y4CmY3N60DG8noAvD79TQsfOgBdOUILm/068Cn4OSHCQ4wj&#10;qKCCXk27XamalWLWqSNKzV4qv3C3VqqNVp5XAcWPIaQvu4/OyqmLu+jkwePx4l45cX4nX5ujm6eL&#10;KHwQ0fOCnCMyv+UOho4/jPPPo3cChLfKTbeekF2HZ0mXmRE9hhNzI9VOiiyFGHoWkWaXQg2UYnlf&#10;StX5/chN/uNzb5Y3beuROwZK5U74xSePTcs3X7hX5OsfF6HX96/o+f72/U/LP/7t01SEWd/9mPzj&#10;a++kh/de+cQdB+Wd57bKW04vyaNHpuSe3UNyKwqAR3eOytvhFT//+E3y2juoANPl8b033SBfuv+Q&#10;vP3kjDx1aEyurrTLzRRz7tk7Ks8ReX703iPy6YdPyOeeOCMfvf+ovPXSPtmCV6CbNLCFHvI2FcFO&#10;kcJOrz62YZHUiuFnG+7HzaTDjeMqh1lDJZg0mChwmihlanuKjG2lhWqzSmMSkWTQTaDR02yW9G/S&#10;FBjVAPNxy+CU8rBl8qjkCsNfG/eGgYMzjUJIDJHfv+Z1wPFGxEQxr3cdHOCqDCYNO7UcInq7dtpQ&#10;SHHTLGAryJIsN2MbrkWO6zgs16iuUPWFCOHX03YXjdognugyiVQ4iWgvHrlMFOl1JJVk5Qwjri0F&#10;wFh4wnTlh5lPHOjiwKb9rILKau2MFQMBijnTHiI9J61lFD47MBGmDdCFYbGb+zuIAqCEzpHyAVQb&#10;cMLBNgtWYQi2MSiwVRP14dSeh2+hWwfCQ0k50CLmUzWv5oBpBbC6VtbBKdKbuymRtDoJ8TIgRzpb&#10;NkhbH3ysiyjNgvefBfcZHylrOW1uTRNEi1tysdb3YrRKn/3mdGnfTES5hGwJ6U3tNFzu4Bq8A2mF&#10;I9JrHEMCAwAObOFw4gBrnWbeCFxnaTvRIcPbO8foPyaj6RotlPYBgrReLymxVztBhqj+wc/tnKcS&#10;uEyUwHwQTuXNe+ZkgWFJk+j++ogCW7vwFWN8Zl4oN9wq58YFJYBqvRRpRC0asU54vI6+KoCyRFo6&#10;QVoAcRTifcu+STl5054wAN7y4Bm57eEzcpbOgB3HJmViC393uAC+D+cYpqg5dZwl4BOoyaJETfWn&#10;i2bpfidzQdQSP0MqqNxUUuRoYBZp2xhmloOQ86jMizmFilqSGb+J1/+IMewYMwj49WGO0DWKOSkg&#10;modEIduifoDotFIxhtQqcJLqAFcBMJnZv1l4/9nUTRnzhiJN8ah4hpB5+OD4XFSCrTS053LKmjhx&#10;zaQZNnVD4ef9RIeaAgfpxsjjZzQCNLO5dQ6IagH1MRfws8LhOQBAJwBoUzmLSltU4EyEqAao2uWx&#10;yhESIXLiO/gbVl1s9iJGEbQzqW+gp0g6cDGpxb5ei046/lOn19mpMlrpT7XTaF+DAerW/UNy/vJ+&#10;uXT1hNx0y2E5d9M+OQ0Y7js+LzMrnTJDc/zmPb2y/9gUJgi75OrdF8Jc4F333iQXLuEEc2RWNu0c&#10;4GDEE5B5whUUO6qhBRqIyptonayn4l/D//4w+rt/fu1F+RQ83fsxKn0f0dhnHzwp38Gd5Z9ferf8&#10;89UPy1++8SH5T8TMf//mh+Sf3/ggX3uv/PPlt8vvP/iQ/PAtl+TLDx2TjxHVvevmLfI8kduL51fk&#10;k3ccka+98TYqxk/J75G9/OJd98mrT56VD1/eJs8emZDLC90yiLSpxpwivYUu2T/cLHfvn0NScyos&#10;gXnljRflPXcck95KnE94T9qwXuqlojuItKV3lvR1BopkOgkAjIGopwsEKUcdPbZNCGQ7ptcT3UVj&#10;IJAAz8QNpW1VdBV0Ya3UQxfCwCZ8BjfjMr1CdLKJmxMBfmUfduyddFnAifuJvp1cGxU0p5JVRMHv&#10;reX6RxDZR8ALR9ACuUZHVapjDG1wOtxI+UMHRSYX77OrEg9NvDOzSIUTGL0QhexpHXtiLQehPq4n&#10;mtQVhdYwjtnUiUR7CRRVtIiynjR5DXsmQv8fj1o9jmHPpsFfWyq4ZxnkXtJH6+kQoD3MQTqMALqb&#10;BgWcVkzM1jFg9aW+hwakXSbuRTNUlKM6m9TWgEUVNvNqo8Xhl8742CSyoHSGPZnQHlqZImfBPcaI&#10;g7MZfl5traq0wr4JmmGF6vHmWKq08QCtVnMpSGGpFaJCa4cvVF2jzlk2YbbgY1JeRb9WcGltm8f4&#10;ZBkRNV0crUt4AyzzNQC1HrlS9QQcIzRG1RDaRB7biN57ljaQblMomd8AyBL5UZSpHeD3JmirnSmg&#10;vbYQSR2FFaJZXV1EshELO2dk7/Ht8D77iRSOyk230Slwxyk5gXXRIXpDtwKE/WPNUloLR1doIvJJ&#10;YeoYY/U82Ewhai4kbS2HbG9GstBIBbe6kbabBj/V4SIZnGrmJhuXE0QZl+45Kbc8fFKuPHhMzt+5&#10;Tw7csCDzu3uRuJQDdk7kNbTMwWcVs3nqGNzdxOCeNgw82+hdbByiIgk3UEuq0TKShSjSL+Ob0J3N&#10;Y/A5zf9CaV7WQakcLkJP445J7QU2IJ7OQV6DWWQzESDjPQ2WdDhANiXjExPRACZgoR6fFA0A6qAd&#10;9E5GXHspeOiAoGIcMorhjUJEPAFkLg4iwFxSC/XbUwOCXLgXK1ycA4lFHgWSIB0BQYwBvESR6gJj&#10;BuwU+P6V+mraC/i52KBOHq0AnJlNqsCYoyCohQ4+trCxbQCek83r1IiRRz9jPTu6Khgg3i3bVwZw&#10;3m6WLow9y5DseIk8vYxydOoQeCQSLjzTWoZ9socD5tKVY3LLbWcAwCNUeo/K+Zv3MPBqUuZX2mRk&#10;uhKBORIIOm627BuT4+f2yuVbz8plhhHdeOkIUfp2+Np5unH6GIfAZL8eJAlYRbVCHjfj89hcSyTK&#10;0Kj3veG8yHc+IL9638PyqVt3ywfPLcnXAMBvvuFG+dNn3iR//8rb5O9ffVH+8eWXWPr4ovzzKy/J&#10;f37x7fLHTz0rP3n/w/I1+nlfftNFeeWpG+XVp26Sbz9zS9jh5Vcff1Z+Swvcf34V4wR6gV9FOvPe&#10;i9vkUYo4YxRRegpckrUBXVwM0TvXssJvl7PbBuQrTx+X77/lqrz76jEppNuoiBnAfdAhY3BGo5sM&#10;uAvRGwoQ9sxxc0wlIorFIBOjgRpEvnWkxo20WTUDgi2kw6001bfNKfmOnxzi6N4VO2R+Pu1cFTK+&#10;t4JiQQGRDcL/CRt8Gd1PXXRWoA101Zvo500DILBcI3PYQHV3HVzfWkBvHalpJJFfDEWKRO2yYJqc&#10;2lLZ4Ll1WXA/CQ9g4vBNocMk7vqwciK6SB1/ydIIcD2H6AYeFfhiSInDA9JJs7X9bh0Au46PY+gY&#10;ymBvWMmw8jHHLe9BtYHEqZIOkNIuvA/JjlyYLmRj9ZWA3i+aIkoMRh7RgKY+JtJmmcJgrDQcrVM4&#10;SFJ0Eh3dPxt5Pet1tgh6xmSKp9mIrnVgUTorG1rK20rbKiDUtgg3txlObhkAxKGldT6O9zOeaBvv&#10;SLpwHFSls/j59AKCBnwJ/QyAqmRIUvVwLI7R6XCPOJrPGOD+CG7gExvRa9YBfrVIXBp4rCPyayB6&#10;b5ul9W0JjpDosA5ZU/ngat9yNbWAZkwXevFMHNkEJs0XMK6D+TST2mFWKBGLhxbl4IV92F2dktvv&#10;uUwqdJc8/OSDci+k+G13XyEaOCPb9mzCPaMGrR/W2l4cbekVdrgBQS6OF+4rgA1SBXqzKuy3iyoR&#10;RZdaKIyQFtNit7B9SA6d2yYX7zoul0hLLj9wJAyAhy4sUWUb5kSuD88MrsCdooIZpS1DGHTOVcv4&#10;5iZ0WC0yutxI7x9zBQjTG6nq9hLZze8qkbnt5dhjFSKMzGcz+6juUbjQUj2TrbSPU9vg2oYRQutp&#10;x+mlRRCjNQObq1QsrjQNTqD6G4cERiNA3DxSkSgwONpMFBVk9GZZHdovJtGVMS6ykL5MJ3KY6+C3&#10;CoDwgACgE1OAPLjBgFZl4XxckN4WlaoAXpr2Gjm1FdhsrwNABcFwZKdLhxn962NNken3JGUKAyUb&#10;3YvtflNdniwvD8tx5uYeo3tDixojjDJQA9sAfo46ulQB0AIHaOdmah31y74T03Lx5iP0/p4A/I4R&#10;4Z3C4WVV5jK7zKS+yXIq5EgIBvxE6k0cdHCCJ3bIuQsH+Xmi9XvOyI1XmQ9zdo/s3b8gm7HPmsBL&#10;r1ddb/DPa6nCvozU7aFziyLf+6D85+efJ+J7Qb581yF59RGKFU9ewL7qCfnzZ56Tv37+rfLXz76d&#10;9Q756+feIX/74jvlb195l/yZ9fvP4/jyiTfIr+nu+CVWVz9796PyE0wPfv3p5+U3tMj98d++IP8g&#10;hf73z78k38BK66NIYt4CiN/OQXBiol3afWZpzMuRO0/skg4AsYQh9u+8eVl++LZ75aHDi2LivS9r&#10;TMIhCNt2pB8ji0YAMEcG6A/tmWWvoC+r52arZwKadgk0UrVsmsJVhAZ7vcHqWQqIjcgsumjB6tui&#10;PazFMrWvjmom4uHdZVQqQ1QgGS8w5iZVxCSkyysBDnUHh4QZPtkAf5qGeUYixSn1/UtixkVKgLY4&#10;hPQqbNaxmjYKec5m7ikkXVYszNQMIZcuk1wGmBtpMdSZHiqOjqHAFo1Bh64NmlpTTFvPYbpBOUbS&#10;43WkyWsV/FLWA5QUSBBVG+CMXagbQjq6tpeqbh+8HhxeEZlRfgu+gOzxLJyuE5DMqKxGecNw+kzB&#10;ZQ2ArSm0ym/WA9pagNFCzPUoUz+Oxvgj7GyjA6DgoNML8Opr2kD1mPeNVLVlEykt7tFt9Ol2k572&#10;LFOQwrigmijQS0tiFoOddK6JAVNZN3OPS9APllBRLmYMQCXWdjVoemtxhFKpS/2kXhdkPEyTa6Gl&#10;Ta9T89QGDquo8KFVA41RTpGrAJ1nATKcir44ri2R5AwH1xJzYRjg3jnNoKxx6hajLomY2D8pe9GC&#10;3UQK9PDj98mb3vQGectzb5U3vvk5efDRR5FGXJWjpw/RBzwG11dK5wMkLbomu1unqOncXEBAZwQX&#10;4wtY64ATRBMFUFY24gOGrm8EMns7EpjTl/fJBUjqGyGpb7hjrxw8v0m2HaULYU+fjGPX0z9LlMEg&#10;JeUFxze3AHI9zAPpxQy1B9uaJumdx+5nGCdXuL1ZDBZnmTQ1shxAFe6Ho8mH1MbwcyCdSBEvwEH8&#10;73qzID6NtMLhVoPVuQv7rhxbFp5/6UyGY0A6rXDh2SCpOMIAgCqGTuaim5EMFKAZq6BpvhZZTS2j&#10;OkuZEeGF1LZibGmiqvb/B0DSYJrZPbjGqAg6LFcB+HI4gXN4tLBBNaq7HgFeB0CbpsSkw05SHF36&#10;sQNBrJPh605OdDvPp4CBNqO0JB4G+M4RpZ/ErXnvkWV6pfvD72+omPSe9NgF36QpuR2Rdg0jRbcd&#10;GJYLFw8RBZ6SywDZTeju9pHWzm3ukLFZJvgxIa6h20GlmCbxUQ6UlR5E0TNy7vxeCiE3yiNPchA+&#10;rma4V+XKLefkJFnCNqQ042gzu+sc0qoOPkS/E0Shv/78W0S+ib/fx56Sn7zlNvnx81flu2+4JH+g&#10;be0vRHF/+tiz8hcGH/39cy8R/ZH+fu398o9XPyj/+NaH5T9xhvnHF97OzzxDFPmU/OjdT8i/fYDO&#10;Dtrgfotd/t//4yf0Br8qv/3qB+RVJsV98X6KIBQ83nFuS3g+yFMYOdy0qUcuYtO2Hf1pL9Hy04cn&#10;cYx+WPYP1NOXDABid9U6SAqLZq1nkj2EbkxXB05DjSOMScRerWlCCxr6iM6PG01vMo0stNm+Ho6w&#10;FTu2nk1meCkfJDudEwz9GdqJA/M2xguwD+tnMFSltayYyKoMcXQZIyECGKz6kBH52gyYdhI4wFnr&#10;7A0jw7tMKBqysb5XbZ6J4TwOnGncFPq87QzzoS9XDQpCSMBCbT5mYzjpRTbhioynJWlxiiMWIFwv&#10;G6kQrwPg16gDDXttDXstgtcboRFg6ipAajtdtmYwpOR+5F2F8OqF7RbAEPu6ZnhLOp+sdDdl0/KW&#10;rjONkc/o1Lgwh8ghHMEe1bUWDlqlOJEc2BH8vwiKODp/WNN6LcxE8fNa0IlRuzjaMa3VqCPQXFaR&#10;ntYTtWmXRufyBlrVYngPYwHBjbzPOEATKar3oOoXdUqdBWfqAD3NIfxAdXBUGYYU5YPI0wbp4sAA&#10;RV2eVZOpPb3XZUntc0kAKh0hSJQqMEwpwr4/iBZRVykmF7UjdKNgvNoyYWKmEM0OtOapdKmyO0Mi&#10;xkhRd2KLdPM9N8rjb3hInn32zf8CwIcffwyC/BZGZeKqwZyIZlJcdXaxomy3MSjIRihsp/JphfzX&#10;IeSljBvUYTqNtME1dhQiwoV0RBA9TxR4kM168gp2S1d3sXbLkYubSYOZSXx6BqPVKWZ/DDMDpEem&#10;1MBxM6LdHT0sBi1t7aIlqQbrGtIMegvV+Xkc7mUK0Bu5Bn5DPLZQ7KjnRdWxagG/qjZmYsB3VHLC&#10;hbTIEqCtx7oKgBoBro7GjL0WAaK5whU6hYuoxY0CWp2qqDjXAYD1zDwtg5vxUui4DoA5kM36sY6g&#10;9CKBCeRhDAvX44CQNrNRclSwfC39DRc/FACvRYBONpX7WnSnEZ6CoYeNfH25AUI7p7lWfC1sqEp6&#10;pefmOuTUyR1y5oYDXIs9RHcrtCd2Ub3HoKAE/hRwz2N0pwMu0EWfclWnBf1lp5zF4VkB8MbLh+QU&#10;kped+ydkGtlI7wiVMKKUKm6CMtqdWvp5P6n47qZCfNPlAxRDrsib3vyoPPfs0/LGNzwhjzx8j9x6&#10;5bQcOrAgM2OMOax1SiOdQ6VEvWU4ozx2cYUK78fkR++5X16mF/crj90gr+HUrOD3Z539wVCjP3+c&#10;CPEL7xJRAHz5vfK3L79b/vzld8kfifR+T4/vL9/5kHzrjVflsw/fJN9jGtzvMEX9x+/+TRARivwG&#10;xxh8Al9792PIYc7Lyw+ekE/eeUA+eHmnfODSdvkAjy/esEJleKs8RzHlw1cPy9foMBkqdTIulFQI&#10;AGzGT6+xG3oAkXyr6kOHAT9urEZ0bI18XE9RoH4YqQUgWUtKrD2vmmaFUy2KJe3whl2YenYv0Wq5&#10;Ape0mbkb2NC3YO9Ui11T2TByLQ7cAsS26rBS1g+3TQW9ZMANMBJ50ZdewjyPvE4ONwoEDvrZTUwq&#10;y2U4j5PCngf38iBtmyVDXqmdLCTSoXNqtIiCQAFzsenPhWf3UPwyU3xMRyITx17bqNpABUCATyvE&#10;uiL4eA1fU1DaQDFEJTFpFOpMFBcdyLs8CPz9LWYquBycdcxQhnYyweVm00+eCU+YTsqbgFg7hlbL&#10;DcopqgCb93Ade3KNgiwRZgQ97BFUslcXHwO6kfzPjRzyUTilx3EwZumIWtoOlVZoml2D5RUFJtLT&#10;LowK+uEEe5eICKm+F3dCXxABxqt+kVkqmUTEdjpWfMjZgrS4lvQlE0likjyAvpfDq3cJu7vNFh7h&#10;9xcMLORJfNy/bMbynvue1rcCBqX5aXf08f8L4CJLe7QtjymJ3ShF6OsOt8ZRdS7rYibI4kEskNBk&#10;3XLfTXL/I3ey+e/j9H9YHn76Ybnnoaty4fJJ2UNRZApRcyMplwKghXTQDNdlIQUy86RzWfkVdF0w&#10;Y2JoAjfacdLW8QZpx5CyHTfhYS2GoOs6dH4ZENweToF1aSR4DvL7HMNtjt+0HW3aPD83Lou7cSWB&#10;qB9f7iBvpz1umgE+jMqs7sUIEc1VF3OCh/EHG9oUQI6QB+cHR0hhpLaPiq8aWnbmoAfMJvXBjYL0&#10;Nx+BtivAVLj/GwAmA4AGihB0fIRo9aog/a0hJamlKbwYOYxaYl2P/vRRU2KfagTRbfmVCmCanI05&#10;IrlqVKrpL5sibGJwPQL8HwCoIHh9edlk/7WIBNlsuXzfwv+pY4TjMtHesSPM6jizUw6d3cZhMUlf&#10;dhUHjjssSC+kg8VPC5YXCUYIK6M6pmJNY4B56MiKnDm3H3dn3lt0ecvbBxl21AidQdM7LYxFDJAu&#10;oKdV36tuCOHNOzvhgXezB26Rt77lSXn782+SZ9/0pDzxyH1y1x2IpI8uydgwha5KC6av+CzS2lUW&#10;jJdhrMBeeuyUvPPeA/KGcwiXb99Pm9rj8k98/P788bfI7wDAP338GfnPzzwvf/kkPbwfwsTgPZib&#10;vusR+fk77sPW6oq88shp+eilvfT8PiKCLb784usiv/q2yI9fpXL8JfknIzP//Nm3yXfgB7/2GGJo&#10;gPaLUCqfv2uvfO6O3WH+8aNX9sqHb90vnyVK/OITt0odHpAmuNoiimT1dIE0hOfFqFFuCuoDhNx8&#10;XEOUUYNyoKqPXnCGD1UNYJnVj4QCsXQVfcLVRDB1WMA3Mx+3BXOEZjKQDgS77Rh7Ns4E4KlIe4cw&#10;AunFBo2CXID2sfJhtHOAV/UIcpKJfGmYU1dknJsX2Jc4nBSN07qIw7O3G1cd/mf+AIbCQ2apwJCg&#10;Fl62ZYEGAYYa1eONWT1cRBqH7raTudx0bDnZy0ZGSiSjG4wh21gHOGk6uob9olrB8NxfDs4o0tYo&#10;RNJxatMPR5dOs4ORSv7q0sFMWMTh35iDgUcGRbwMgpksCmnZrDSolGQ0hep4oym0Sm5UhhOONFW8&#10;TYq9hhbPCNYaIkH9eiR7fT261g2Mi9hIM4D2IAcRRTdiUNo8o559VG9ZbYjN+4gEB3Bt6UCrV4L/&#10;Xy5ytjgiT+1u0RQ6i/Y9SwX3GHxgIQLrcga1V+MJ2rmAPnAFkwTmAo1s88jodkTT19bYDlxklhFn&#10;MytIR2vq2NywZT6zld3IcnyYWQTxVCzuwA6Na17OnPFyhqNHHEbBf+SG/XLDpeNyESX9+csncH9m&#10;3X5SziIjOISz7spuTDFxCqlt8yMnwfGXm91E038Oeb+BvF+HD9dCkI8vUfTYOSxbabBf3DYUHoje&#10;SR9wL2C4sGsER+l5OUal78JdAO5Dx+VW1m3YF932CGnafSfC1eGDZzfLVjieqS09dIxA9k/SljWM&#10;uJoTto6ZHzU9+P4T4bUM0NJC8aOOiVgNAzz2WYn8GOwNt1FFmF+pHQz4mxXDw+STrrkCOQAgowH/&#10;jxHgRkmCM8mh0JGH719RVRxib6Q1NNEHiW61AqypbzYEtpHTUaM/v0pkwgCIhbmdmQ9U+0xqU6/R&#10;H6mB2lj9rwDIRvXo+m/AtwqCHgDUpumzRodszKYOn2zGUPTIoWVS30XZTJTWP98kFdwQ+dW8PvST&#10;pURjQdKjfIC6Gl5HOUAFwJ27Z+UgHRL74MK2ICuZwhS1h+JJdRMEOHKNEFPPQrVwnLQE1ZCmjXPT&#10;HTu1LPfef5M896aH5YVnnpDn3vgYAHi3XIUj3kffcB9V6Hp6xIv5fz7a/yoZa9qPVmwKacEDF+bl&#10;0XNz8mau8c8/8UZkMB+QvzL68vdo/v748TfIf3z8Sfz8HpCfPY+T8xsvy0+euiQ/hCv8+qNHAL/N&#10;8hmuv3zlPfK3L71XfvupF+XHLz2N8enjVICflJ+9BGDCEX7nudtwe7lRvvXMJfnGU9hgPXREXn3g&#10;kLxy31H5yn2n5UsP4Qv4zEX5zCM3ShWmBB68HQvoBKrEA7CqgVGZRPYVrXQO0c9brgsNWzmN8qUU&#10;0Uo7GSEAUJbqkC2kFZUQ6QqAGgXWA4K1o9HwUJDxs1Y0cTgaY85ZiflGIYevv4sxCKRUwW4GYg17&#10;cCiphLSnr3oRdQRcdSuFkvbNTmkmUqmli6QUMA2RmpXgclROl0X5JKCpGjvMP5r5vYYpuq+QbVRT&#10;CKzsx3oOF+dQIy4tNB/kcvikEQXGo1pQswRNWcNiZ4oWcRRWEgC9RIwXkuAcU+lVT6FdMw0A1EJG&#10;ImJ9HYqegGQq1U1hgwJNChFfGqlyJpKdLDIbtfxKYaVCByWz7+MoeETzf9aHiyxq9grw0ua5huhv&#10;LXtcBd0q89mQzvB1qtJaQDEUYzeGRq8Bzk5TXS1WaG9uM5xqH359g5vx7JvCkIBo2ErlOB4x9wa4&#10;xCgwJYV02AQ94FbLsgEKVHSBNExhjcUB0rfsBAC9dILkI1AvlYVDZeFHXeM7EWtT5NL2vBCptVNd&#10;c7T7BYD10jabjzFrJQOmGhm7Wz+KG/VQrkScv3IeQexhrNGRSJzcQjoKT7SfKtuONsr8zIidrwSE&#10;cHftzQunkna6IUycDNmkgVmQotlIQtxUulr7goBed1h0e+L0rrDX3BycUT9ecr2TzPWlCV8jvBOX&#10;dgCABwG903I3Te7309P54LNX5J6nLyKTOSVnuAl2n5plAlwHWi2E1ViX1w2i+B7BpGCE3lQm0DcP&#10;IY3poROFmza/EedhAK8azqQKCUIVU69qiEiq2zhR6VEuIcwPMqXN4ePkDANgmqSmJ4dT4CSKIJoG&#10;xydqPzAdIenwJcgOXH6EmYzyzMdKPx83ay990SYzKQIRolrlKwg62Dx5eLb5aIFTtxg3EXEu39P0&#10;NwyAanelUaD28IajQC1wqAyGEwnwywPsdCkQhoGP1Fm/rt9X4t7IZiuiF3tgqEZWtg3Lbvi5zbsH&#10;IfEbKOwEaXNTv0XmwHJDFNI9k8/IgSKuTxNzUfsnSkh122Tr9knZsXtetlPgWMTyanSqEYF7CV09&#10;aL6o3JfjFFOGE3AplccyJmt1j7hlC5X5G6jaP3jPzfLEw7fLk2QF9919Uc6c2iWbNvXTJ41wHtef&#10;Cgj6ImRLVdiHjY7Rb4zQdBpecY6/v3W4XH7xubfLPxA8/5nixR8/9bz8UQsdH6Rf9wWmuSFR+R4D&#10;jL736Fl5lR7fT2Fa8Ik7ieBu2SlfvPeYvHHPmFxGSP8S6ewX7z3Mz5yR7z11UX76wh3hSXBfeJQq&#10;8xtvlB8AdN+n5e37tMZ9l6jw20/w+dOX5CdwkB944JiUYw5bQMteESR/UVUsA7KiiJqJWpkXq6L5&#10;YvSkxfjjFTOHRmVURa2MZg2bHXBjaiUSnVqt2iap3CIsudCUTh1P4KCYPNY4aaFJn2ICEVyIedb5&#10;OBKF2K+F2EvVTGIIsljJjA647a2lgJ9/dUD4VjR3gGApxquFdCoVj1qI/PKkaooxsrqQadTwWDmG&#10;AcmgFxABYLtRSdBr7EV+ZKPgmINVWxZprZorJAF64eHrdHKl05+uEpZcerXNyLhyKaQYEWfn0MZo&#10;4DGNNFfNFLSgoYWODdpNghVXHJlLIsW2pPBCV6iu1QqKgKHa/WuXihq+qmuN+hyuR76lxZY1cIBh&#10;8GN/R4d7mUmdAUsd0u6iX18r601UZOvhUmvQBJbThVPB6sBybHgFPnBBtXyrwulUwPr6sHYjspoQ&#10;WsW68QyqxoawY7QCYBP6yw6KV92kwCO7/DJ/iAl/xxpl+VgTLXxN4FaZDNGr3DiGOqUVioroz0x6&#10;bS2FYkKbGGrBnaYfo2SqwB28x60TfgDwEqnNmSO0R5HeLPeidMecgAgivzUbDRC8ViU3OdofL2+i&#10;HcNN7YIwgtLpvIHpvIEGNQxlOJB2gixt62Wk4nbI92NMGNsvO/bPIz3opu+3kb/dJTuP4PJxBVPO&#10;u44AgOfkgTffIg+95XZ55G13yqPPM4MYELx0/wk5cH5RJrc3UNCgtY6TuXXCIV0zIey9iymCUHWb&#10;K6WNiW4UyvgBJsCXtiGYZjJ8Kaau5cyuqGZIUVULJzEpcDHi1CB+bfY8rQJfB8CkawCoPCAnKVpA&#10;fUzJYrqXmVm+FHjckM1eqmceb4o4HFTJGPOYSsVNx09m89rtVH+9gJ+PTeWn+OCBC9M+3TD/p8UP&#10;iGgtgOQAZgpoCoB2wM2lUR8/52cpAHqvAaAbAHQhj7HxebYCJs7KLQyeX940DIhNUb0dxiWbiHiM&#10;/kxeazH6y7JqCjwIZ4PwQkGEt8VIiRoZftQ/UiTjTHyb38Rgmi2jTH0bkylE7oPj9dKH+UUvDtE9&#10;wyXSxajE5m70lDS8lwEGte1ZDLYvl12YEFw8v19uu3Jcrt5yXC6c3yM7MSoYxlShhl7tBm7EGrRh&#10;ZfQf12EdNs5B1U8K3TNQIF1MBVxkNOpv4Pr+kwjwz194Ccuq5+S3H2WQEb5933n2krzyxFl5Ge3f&#10;l+47JF+856B8+Z5D8u1HAbCHz8p72CNPMrvkPoD/saUW+eQtW+Qb9x2WbwGEr9x5SH6Fvda3n9KO&#10;kBPyo2dvkp9ifPCzN16SH7N+SA/wT7HE/zUV4EcvLGBRRiRHdFvCvIsg4y2L6nAPYhh5KS5CxRQd&#10;ihpoYaSFMohTtK+G9kKihDzEuH60acWAYBURTO0QnCqgV00HSQ39w7XDGIDSlN80xA0Kb1g+hBFs&#10;LzccKXDJoOrq6GUnIymmh7aePdvBxLaOLYDhSp60YOPUBIdVg0FnId50IRQLhUQhZaNuqZwIAIRY&#10;x8F1V0wy1JyKciFZTbAjRzx0XNjh78yMkM3V+TbMaDYVMKsEEXwmspQUWjOzcCq3oONz0zMfoO81&#10;xGS7EG2Mfp37gQzMhX4zlwxB+cBYpCtr2Gda3FgT1heqzpDUNVOHOiGuNuJLaMXEwcVQeGRE2aw0&#10;Zs7EU4GOylhPqqsSm2szT/gb0exj7WVOZKZ2MviQjfNMoHVtWFupHosqWylFtByiM6NA2/Co2g4i&#10;au6jQ0S9BL10axhQL6SqGUs58hhcoDvxDxzdFaB3OMBQI94zqvWVwww2ZypewzyGJ2gDh+gXnj5Q&#10;Iwu07y0fawEAy6nukwbD6+p4XR3iZENiY8XNxqVuNmQBDYPWMKXWw8gAfYw4du4YjsDb0NUNSjPm&#10;BBXIHPLriZioDDm1HY2PC9A0BeD4PLzxar+ukV+GzsygFcdkV3PQDFI1QtKVbjl4dLOcRUpx4twe&#10;2YXERs0QBpFsjKLu334I0e3l3QDgYQDwrNz3pssA4FV57O13ypNvv0MeIzW684kLcuqWXbQhdcLt&#10;wbMQ7XWB1kObmFS3s1smt3aGpTG9DH+uHaSc3wnoUTUr0ucJABRR7dL0rpRBL8VwXIXM7Ph/BcAk&#10;jFGzmA1iQ4HvpurrpvDh5GOLBTujTAbiAGTpCoCchHZOxzy0f3nqGai2VLQg6Qxgk0ZwAGWuGh3w&#10;aLkGag42nFtBD42gn/cuCIj6+Dt5LI0A/wWA/LyKp32uNBmhHXHH9jnZtWdeNm8foTWtQTpHkQw1&#10;cYPRnlZcAbgT+eVpu1442sGpBdBv7/Oi3WPQOaMv5+mPXVwZkrFpInompU3MYjrL9RhHSzg63RgG&#10;whZanqpaSBMbs/hdPz/TLFsZYL4PF+n9pL3biN6nJuuls53rQftQE90BbUTbjY3wrrhhdyGtGGeO&#10;y+B4sdTijbcP7vbP3/qI/O2r7yECfLv8+0eflp/j1/eDF25lji9mpURsn0UR8PFb4O5u2ytfpajx&#10;2rO3yC/efpe8fN9JefeJJXmJtr13Yov10RuW5GWkLx86OiN3UGB7mQP0p2+4SLp7QF6jC+WXAOqv&#10;nrksP3/mivyYTOI1OMJf4hl4bKkWv0I6BShoFTHsJ4CbcmFdFJpVokA6FkowRy3mMZ+v5VGFdZav&#10;tlU6MdvwU5gogSuqoejWMJZBQQIBONxdI7ZYTbpwhWlBltE8xUAiKotljGHNx/o9X0X5g+YwAAZ7&#10;jHwMJz2FkQAjG+qYQ1tN5bliipsTW6d8ADTQD/hiGFqIKLmYWR6FrKIR6AWKJgWI/wOdVI/pyLCp&#10;LAbwyoKvy6JjxMScHTOZiZlHI6a0mcyBycEKzVGLh2UHBz86vxr0s/XjZFC6X5iEV9TlET89+2Yi&#10;9xQylg2I9VUoHYEAP4L+8wh8K9diZqvWXIk5FEMYEZHlxOma/W+E4sl0InzG6HdjWJS9WnhRPeJG&#10;rf7CNyYi0VET1wyCJJO+3634dHJwtOLYrNrKILIUt1ZmMSGtpguki26bXrSBjVABRbx3brhoTwMV&#10;3xGT9O/xMGu4QlbO1IfNGvq2oVtkdGaALpEQg9OLsNyqABA7l+wytoeZwzjIzB2spF9bIzuuSR9N&#10;DAqA+B+qia2F62rj+gaI/mv7TQRSgCrC6NYxn0RsPbBZJpdHpG2wjqopXEMT7S6kVypOrkfc3DqE&#10;r9+gusHkIQ9BM6QW4JwG2fAPJngvuxcOjCFHtRibjs00yzZumkPhWRNbZSs3jzqQqMX6BI7DW4gs&#10;VGCrEeAV0t27SWsegtN55IWrAODt8jgpzt1P3gT/eFC2Hh1D/lKPNXmJ9M/VyDQV4hUAdIm/MUGl&#10;uGemguodbiW9EPLtkNA1kPKE/H41LVVrLmZ15Fdhcw9HFcCm6PURYFrG9RT4v0eAqUSA2ViaW6hw&#10;O9DV2en+sDD/2MSGyEZSkMmGySJSMyoAwpdoBTiPSmieTkmj+d3OprLSu2nhZ63o+ew8qrzFxc8r&#10;+HkBPT8AGCTtyNePqdLlkTa/HgBVF6hRZEnILFNjSDu2zZLKTtOVgwRlUwMGEkF4LCqNyuGVYhqB&#10;xMHFNXHg/uyHuyypToHj08E/NJH3MBAcJ5jphR7SX2bFsmaJCueX+wHGAZkjpR2fRYI0hmdjP64/&#10;7fj/9YYAyjqiOnSYRO7DwxXSRatjWwuD1RGpt6tVWD28KwdON6lZO6Mkm3n/m7s4kaeoLiMCPoME&#10;50/f+oD88QtvI/p7s/zifQ/Jj952Vb4HWL365A3yBfi6D968Xd5N5faDt+6Rr2Nr/7MPMzPkY0/K&#10;a+95QF4mmnvfbQfknXgBvnRkWj50dlm+CDXy6Zu2ylehT17RyPHu3fL9p07LL565SX797GWA8Ir8&#10;jPXTt94uX3r6ggxAjRQzOLuA9CdE33gQ6UlhPdEfN0EpXpK6SjAHLcBRuaA5UvKb163KL1qUKKfl&#10;sJ8Udxzh94wXEh/jUB2xQPtbC2lYCyDWRQN/zya+TnGjCglWiA4lH/ND8vCmzNNWsg5aNRnoE4K3&#10;Lka5UIzcpggZRyFRjB//PF8fwMtYhzxIfj/FPT/EfHhRFPHTt5zXxRwd/pYbXaADobJGgCZmaJvo&#10;Ac/V2SuMljUxf8eIBjSL4pcBQxNrJX+HzK20j95dWr6auUda4XWbpyv4vARdnEecVJKzAc54+ozX&#10;skcjoGoi4iloJOjSPmUE1UR4SQQC6TYFQNJotL8KgulEgvEYNESxb9er/g/uMQ7eLp6ih3KFaehh&#10;05gforpGb9NGPBSjpIHhReoT6KUoYcW12sPoy1Ki6lYGlHdvYiDSFB4EpKUlzCmpn/RIH/ODN50v&#10;Zah6u+y90i2bTtVIP/3K5VSCXUTmLiq7XrwG8xE56xD0riW6PIiuw9cCF+oGrRh3YtiBDtGrBrAK&#10;gEiNzCy19C9qp47AIVXL5MlK5qNEDM910i1BRRHX5hI0fLWAYPtAmQxjSDrOjTOhNw9RQxfRYQ1G&#10;pj7IbwuSDzNDwd2YjAaL8NUqgwup89IPXIWcoleW9+A0zIyJGcSzsxgiqL3SPEUNdSI5xKa/AYC7&#10;8e4jchW5xIN4uikAPv6220iDrwKAN8sFJnrtoyVqYW831ji4U6BdW6AQs/kAPBjV5HEqxB0TxVR+&#10;eRFdAEE9LT6o54MKetWMqsQAtaAKWUEFBgW07fjQKNq8VLxIgTMNqgNcbYfTtFe7QdQRRjnBtGxa&#10;gcwMfHdxmmrrGzpHs5WVy6lGdcuIXCVHp8TBmTgBfx8DnfxEiT7AMo/CkBvLIycHg10n6wGEbh7d&#10;kMfe8CL6C4MeJxHUQQBA9CkohgshzHYAWFUiY+FUNbO5KktszK/tlM0MplpiPscCleCJJaKwMSqP&#10;8JvluOTk41fowhPQQh9wLuS3C7K7gEOgpAoHnBombiFFGp1oI6LrkomZbpldHJAtO6Zxhl6U7XCD&#10;OxC479iDyHn7OMDYTfUezhfZ0ohSFlOIpRGyt2NiW1mRw1AhWuCwCGujR7uZ4lID1fWmZnphu62k&#10;vshi6NeuowDTRvvihePjjLx8p/z6k8r7PSI/felujEwvY1Z6IwLp8/LpOw/LixS73sTUto9SaHv1&#10;XuZ53IPby91n5ft33yCvXDgkn2EMw8ePbZP3M7rzPaeW5P0X+Rz51FcePiafu3cf1d8d8v3HT5D+&#10;npffUBD5la63EP2982556sZ5qaGzoZjWrEJarArZ/PnwQQVMGyvBRl6dgKu6cAumVaparaHQ/TVP&#10;IIamMV+rwBXoSWsYw9g8W0CUwQGwVIoDSZCODwAR4Gulra5rXt2IrdJIZFeFxqyQSrIX0007g7sd&#10;zdBFAICdKqa7baP4umMkgBQjiLjX14OLNzevCzmMgzTbDiDYeD4OIhZXB3uoi7kzuBn5AdQQpqsF&#10;qBpCaFm9zM22c7A76PO2AIRZtGdqr3Am/eHpmHFkMg7BzCxoF3N+QziflHOg1Y3hqUkRsQF/x6qh&#10;ImgtD27WACBFFAXANVR2wwBIa97q0jY9eD24vSj6jZNzY8MgmEkkGAZBXwqzQeDOyX7iAL1EeqyT&#10;kNkk6UxjD87UpLBp+Rslk3GW9joibgoc5Qw2Km7Hvk3HXVKVtdL5EeiMIqVF0sbAswZS/coB+H3c&#10;ZXqQtk0eK5UdV+rl8D0Dsv/2QYYswVtvzaO4RCbG75tJZW1Yerkxtg0BdOXY3dXQ+FBN2lvBUKjy&#10;DkZU4P/n14HppMAOIj8zRRATh2AuhRkrOsM8OO9QKy2BtC5GqJyiDCuqEFZWlU0+TvISeKK6cISw&#10;vGWaAdqTDCIZ4YZolw5cnktwiPbRqO0LwTOU0KML8IV1f6y2bqxyJphDutSF43AXBRAs7YkmFmm+&#10;3wIIbt4zLHtPL1Lo2BsGwCsPnZZ7NA1+/lZ5+Lmb4QQvy11P3Cw34wx8/OadFGQmEUr3yxzOMZv2&#10;jcsyziYaAY6vtIQLJO3MCa3qAIRrKERUY5BQR/TXQEqBN1sZEUApBH8BXnYq0v5/AkADfAcRYC7g&#10;pl0eKvXJtSgAIvgm/HcAhk4iQpeNljf4kQD8oD8vGQ6Q2coo9VUI7YIHsePo6yTNVfDzcFp6w5He&#10;Kuen3F9AgZCPFQA1BdYVBkDAT/uFdaJcFTNWRuHc5mbp253voIKLaQXRcMsQ1Ucq3WWNCGbpWbZR&#10;1TPhBJILae0gGvXTPpWPVEkH1Xfg3Tg+tQp8S1vGGXS+BdNTjBFuOMKiJfHiKblIp8/ZCzr1bxdS&#10;GWzyd43JJqrO04sUwogY29rRs9FtUlEKzUHa3U47VRsV9ha4pUaG59QQnVTxvte20A3UwlxgnGK2&#10;L1bLT79A5PfRR+WX771Pfkp0/xpOzt+il/cVCh9fwBDjmSPzsgzIbwtZ5C0cwi9Mdsrzfc3yrt52&#10;+Wh/n3ymb1A+NDYsL84Py/N4+n0QwPzkbbvli/cdxBBhv3zxzu3y3YcPyy8BwN/Rj/zvAOzvKbD8&#10;4l13ytHlakwsGOJNT2oZN0w5q4TpbyXaZ8qqYohQHf2mzfSqdsxhooksQ1OyNroJwnbu2n1A9NdM&#10;B1LXZiRdW3BG2qxAyGiGRTsSGNKo+VxkGdg04QdYSSRSgCeeE27RhFuRkZTaVEMWoBo/HWfJDelu&#10;AwSwi/IABq4OjCu4gXO4kQ0Asy4T3KMFUwAH3QuBfswKaPksp0BSTcdCJcWpIiIkL6J8JwUdE9Pi&#10;0pBrpWnURYEiEf/BRLi3NMYhGBhj6aSX3k8krvN/S3uxt2fcbAHemq5qC0CQieA5SaLh7sNCZ/jq&#10;VVHzalFD1zqt7PIYnYG9lonqcZgPJBIk2jSwvzKRPqUziiGdCnM6EZ+uLDpdsgr4GlxkOjOUTchY&#10;8oioC3hN6sfnriVw4HXm1lL0IPou6KWvH/lQLTOa68fIJBa82PIXysIZ5tfc0ioH7uyTnZe7Zeoo&#10;lnmzNgCPUbXoA9XV2lTB32HZKnl/EVx7oDH8RPYBDregAizvqw+NpUaAbq6HpsDZ6AvTKM7ozGMn&#10;bYfF1A8aGfsQUd2VDxlM+069i+gP0rYXEwOihk2A3spWooMVjBK2z8oCrVgKjGqXVUW0WFHrwSWE&#10;nJsZwar7G51skV6Ia21/G5hjEDOrexRTRfz+RiZqIeIHw1ZMe04syOlrAHgzBY87kTQ8QOrywJtv&#10;lHvhdu58/KJcwTXm/J1H5PCNW7DHJppEG7hykHR67xg8IK7GVKjHVvAs49SobMeyCjI7hG5PyexQ&#10;I9ICbsTqNt7cDrgyHC1Uu/j/AoDpYQBkEzPVzYwsIBepT66Fwg+VYS/q+wBAF+DE9bEZAvREB72M&#10;AAUEAwqCfN0LHxqOAuFGXaS5/wK/1xU8fABfQMGPKE8B0AdIKgAqBxgGQL5uh2MtB7Q72gIyMAix&#10;O1JOkaFEOhlt2NTvQNQLJwIQBWnRs8PJmiC1c3nONlIULd4EsP6qrKFRv6+JQsgIVeBZOXx8Bxq/&#10;43LltgtyG4Pu77jrNuQud4XXnXffJrfefiOu0CdpfYS/RTe4Y9+iTDOfpQun7mom/NVWUolHdtPW&#10;wJBqIowO3lsFwCpkNMVKXFdEc4gSDZfg/9aSI197z53ysw89KD95553M7b1CgeKifJv096u4QX/8&#10;6iF5jml05wfrZQaB+rMYNLzCdf/uozfLZ0/vli8Q/X1sdly+MD0pHx8ekHeOdMuHiFxfufVQOAX+&#10;6j37AMBt8s0H98mvGIn5O9LgP7z1VvnN87fIlx8/JUNtORzQvM/YppVimltB6lUG8JXrNEG6BNQQ&#10;tQlJRjejFIe2ReJPhzSDYTodtGvVT8AvjWCsMc6c6gWt3jZBwjcT/VWxQjTb54W5pw7Ar22O4eqk&#10;XWUUQ9RhxdZAMYKIU2dzZHDTaXO/TnFTIHQQEbo1ymNZiQxzmC+iQ4yyuJGzVa6hP0ca7sBROTCA&#10;3yLjHOpnoSQWC2izK4A3s0s+jufOGqKxAubYoJtLpG0tkUgshqqtVlBj1PLKhwQFM1wTtnJWNINO&#10;imUuioM2ovgs9INJyGdi2KNqkqDawbCGUIe5a2UXbm89K1JHeYalLfT6wn1rOpxhRyzN3spCEpaF&#10;cDoTztmA7ZqBvnkD0xINjO7MBPxS6eZIwiAhi4jLTnU3j9epBSYbgGgkGjNWsVcpNrmJkgvJ3moZ&#10;K6BD0ruWaTHcVyCLZ2tl201trA6ZP8WMkq0+CifaHkhqzXuqfzcTaUtmAe8bc08MtN3lMAfFyWHn&#10;p/Kcr5b/gJ+fA8VbS4TNHsjhZzNwxdZI1cjzLO22cfBVIqUZBADbQzgm+0lfCrGwasQaCz+2mV54&#10;ohHmRxB1bZuU7TtmZHHTkAwMN1E1xKZerex7KsJCZ9X6TSx00ErVJzMYoI4zSWyU9rcx1iDyl2a6&#10;QVp6SsLf270fUv34ohy/tEvOsZFvRqpwO4T4/QDf/Rr9wQneQRHkjsdvDEeHp27bJ/vPLSOfWcC/&#10;juewezgskJ7drh0iHRCeHvp/sWYir1fPr5JWfP7ZJDWkDU14mDX3YNpI875ygE4/HIo9ixQYJX3Y&#10;FDWJFFjTYCyHEtUglQsLAObkxIqJC25C0Z4DOFng9dycsgF6nwtJ+Qt86AIV/P61FAx1dgh8oBaE&#10;4EjcOPl6sCrKQzZzPcK7Xuy4Lni+rgHM0zSYaFF5QjvgZ2NjOqiyhzhlq3AFqaei3UbXRi890t1Y&#10;r7fRvtY9EIJ3y5fyShdFGMaNAshmotZcIlCHAjR9z9V1Phnkei5RADlweJPccCMR9603ytXbb5V7&#10;7r1LHnn0AXnksYfo/b5PHnjobrn3vqt8/bLcc89NcglN6OFjWxmKPigDAzXS0oR9ELNc2un3bqcC&#10;3Y3sqItN1EDRpJyJeMWoBUL0T+dxI/hKSUOIAj/w5An5OdHfD1+4nR7eW+TbANXXEUt/nmruRyly&#10;ffDmHXRy7JIPnN0uHzu5R155+JJ89/9j7S/gsrzb/3/chZ2IdLeECHaL3YkdgBggUiqILSIKiKKA&#10;iNjd3TF1bm7G3Ozuzrnpym1ux+95nBfs9v587/v7+T/+v98e9/u+AGnO63Ue8YodefIEnuAbFiYP&#10;mRG/JCzpXlq8nB8dIV8MCZHLUxPlJly/b2mBT+ZFybWlY+Q11d+Pm1mg8HWe7M+XrIQu0JM+wdCC&#10;uR5ZujWRnNXmiVCfKMyGVFeNO6Pthc6iOSBdcQ7uF1dC+sWTdBaDL2AkLiJhhG31RoHQC0JzP1+s&#10;4+tJizB004Nq40RCeiHk+9bhhHqz2GhGXGs9dKYBzPDc2S47ALaWgJ+RwcGjnVYqgKALUZxuRDm4&#10;N6ctBiSdqIJUEuegYMBcylGrFCg6bsQ7eKEKqUb4VyPiXjsy21Kzha6R/L0Hka5IqI8zFY9Fdezy&#10;4c2VBgDVjKAUXUcptOlleJty/yxoQy1YjFggUVXXFitoahaMasoxty7N+xZnnPMpfFOVtX2qGmLa&#10;3RKaZ8wpzvmIRZyCo1aIHymxmllfeUQP5iz8LDHesIMLbM/yzYERjLbddrXhENL2WtSAPgP4aSKd&#10;fo826IsdoOXY8+82BDXZwPdTALMxMkaYE0I/qs8srlWYF5JC3HVG+Uoo1viDJjWV/mODpHN0LTbj&#10;9lTWjJ8UPOEGWtXUxDtcruE5VlTCNi24NSYOOuurBvhp4FUNZrrViMxwo9214t8qVyUWwJtKm2ui&#10;FjLAboOayhAUcEnISotpNkcLqrhOvZrLQAKSwof3o+3tI6HMnnoNYoZH+zGMMPTw8GAqQ7h53RnE&#10;Bzcz3l8D0vujwxwS3VOiUCdEs6SIIn5xCIsPI3yHxUcHlAOtCETqObCVxDAbTAAAx6cjiUPKpAA4&#10;B/+2eStTJJ/B9/y1Gf+AYBZb4hnzx8nkWXGShD1SLFZLQ0f1hE/YSQZi696P2MzgIXXZ5tC2I2pu&#10;Dv2geQ93QNGH9tifVpykOSgjan8dSPXi6U8esRuJXcYM0OIfAKxgWGKVM+yxLK1Ygthij0+uqx3L&#10;C3sAzJ1WwYeZpz8GEIG+WOT7cLcHDP91NAQIOgxbMh8AyJsZoGn2x3q/sL01gZ+2uYUE6A9J0ABg&#10;VQBQtb/qFWgCQCpCaDZ+EI1r4eLRFL1tW+y827Nt7YhsrWswrRmVWbNmNSBBe0q16oTXUP05cGfX&#10;DXZgbTSPmNP27ofDL+1s4tjBMiN9vGTNSZdctN35C9D5ou5YsrwAvbc+LpBFGKIWFGTJgvkzAcBJ&#10;MnZCFODZQ/qQq9uONrh1C36vjEra0Vq11iULM6nGmNXWhi0QSEqeL3d/T5541QC/RhCsT2yBp0dF&#10;dpfq/jLLjyu4OV9cOkG+gfZyMne0nOVvf4Gb361F0+VuykR5PHm83BkzUl7wtZ8sTGUjrBXkAnnx&#10;5VK5t32BZHRrIeObBMpuroOTOdHybW603MMi/3ta3+93ZMuzwwWyLHWgNOQO7xWgAIgnHU+AGjzR&#10;6qDBrQdA1Yea0YhQ8eZYKLWGmtEZa6U+0Z9K/5GfYg+P0zBxii0GkyKGw3C1Low3OjNfhoVQl+ur&#10;EVy9oIGEjPd3h7rhjMKDXF3a1OoQ86tS1TkBdLZUf7Y8SW2pOux4QtorAAJ0TpiEutACqhbYmdZY&#10;36b/5kA7Z09lZF8fj8kG/O2akOoHPacGm+HW0Dm6EFrUA6pHjxEB0D7YElMZOjSA98eTWbl86ipT&#10;HHJ+acj7ZQGC8jzR9d8qYragvMAKtMVlUFeUxXKrNETp4v94BarDNJy+D47qivWU4Lr/mOv+Y65Z&#10;da75l6EqixF0/5Ys3ex0CVOTmTrmwU78/e3rMPerDQACTlXITq5MtWWmhg9Uo+Y4p5sR06AGEGaA&#10;kZnGdeoNAqqMGxSkOmzMW4a5E6TuLsGjvKR3oj8mqNWlPdShJngU+jMLdaGa05uJPfxAG0BMM04U&#10;7MtS/ZZlCWOOesSFOa8f7a/GndYlLrcaCy9HzUFBpGELXc1JHc0ZHXVnkTicPcJElYnOni7F2vXE&#10;/39gW8CqqwwlAzgqHtVAdCgA2Ft6heEcAg9tyFDmQkN6YsPUFafn1ojKW2J1xVaR2c1gwE9NTxMm&#10;DZFxaDHHpw6XBByf4zHjHJFABgj8v859EI4PbC5RzJcSsMTXTfDU7FGSjpRp1sJxJlL0mnSDFqOP&#10;uauoVFiQzOFkFkyAOwhJe8ogQyanRp4hmG8OiOpAaE1HGRjTmqBkROkD62CMgAnriJbScwiDfAjc&#10;plwLb9pgZ54USOFcqf4gQlt+AIAKfmXLs+KvXAGbLDIZrJhncBe0VD4fF4IXd81qmD9Up9XV6q86&#10;Xoh+VFz/OrR9AKQPQ2VvAKgqRFJPwM+Tj/2fAPih/K2IAK3vo2DpzsVoOMNwx3XnYvWGaO2LxjiA&#10;zN0GtJ7N2Mq3ZsHQne1eL36fXbs3YT5HhGGzAEDIlcqPLSAgHEB4eVMq+u78XQdBgVESdQIKkulp&#10;YyVr7gyZl5cleflZUrCIig+p4zweF0J2Llg8RxYsnM2/pxOePk7GsIAYgVVaKBZcnblJtm+Nh1ob&#10;FgEtWHiwAQ6CV1afDXsA8yh1ia7KHKgannYBeCgGNbKSS3shPDPWuIld1jX4eldXJ5PlMQngG2dI&#10;2DTX4/a6DGyzMuVC/lQ5O3ywPOkTJr8NHC63+4bI+djhcmHMCLmFDv0oFeAAJxyZHSrK3JCGciKb&#10;90H98YLw82dbM+X1F0tkwZS+4kdb6OnLWIEniX8dlTTiLEJl1RC6S0PmUPWoDBpCo2jRowQ2WORH&#10;QMTtHlEMOVUxXF1wLh7ObBBb/BrdqODbMvelTfNozSaWQJ1qbGUDSRisydC9VlcL9L54UNKa+bYt&#10;D2gxJsHFxLkx8z74lF6Qq92CaHVp9fQ4UoXqcWrEbIxWTcFPwVJBUqshG6oiu7r68RiL0CrXoaVu&#10;TpKaeuF1i4LSRBvYCgebGt24yfHxam+vbs/q2PIJ8+UyAJxmgRgAU3gqMe8qT8uncjiN1NT3/0Sd&#10;XRQ0oa2U5Eb74VEjVT0lOcXpeoyD4kmdYBRoSyB8KAfVqzLafytA0Br3alscyZ3UtYYOwIYwdkut&#10;ArG1qkxWTiWcZfR7UnMFo1qlPdcWvRzfe2UA0YZuwYtZfT0kgC3w7+wwHKOJODeqPndpM4SRC/rq&#10;QCgrGuJu/B6pkl1Zajnzd7UG2CryecrRKZVlXFSRn9EOGy5vtftnS+zPtlipTd5wmAOI+23QnjFC&#10;z0bSl8IpdsJQmZIB7uRkyPyF86VYF/hhfajyjAD00UMIyx4O8XYoS5B+JLp1l4FUfmFYloeGBhsA&#10;GNy/PUajVF/QK/oO1o1vXxmFfGr8DKq62eh75yCro3VNpnIblxpJGFJf6Tu0LYRoqhHkcAqUE6ZH&#10;IbcbKWnzk2Qm9lizFk80Wt+CDbP+AUFth/PWZBhqkQzapokzo2QUUrrhOAEPGUXAz8huhpuMGimE&#10;83JITCcWJd1k+Ng+2Jh3xlUGAIQr2LwLmcTY/VfFy9DGDQA0KkB1g1EqjDpCmwCwQiUyGLAQMocH&#10;ZUVbYA0YOdHKemv158M2mZZXwU8ftfpTAPT1oN30IJZSqz8AsGph++tONacVnYKc0lz+4fp9oP81&#10;/k0rQ4BSDVLVGktNExQAPbmj+6rUju2eP9yvOngu1of03JT2s1vPOgAghOauTaQVuS0tyWipU8/N&#10;sCZTf8YmzdnGEzTVn79PBLGU0UbVPQRNt/7RU2XOvHRsz9Jl7vxUmZkzVWZmT5PsAi6GRbMwQ83A&#10;PzAF/XAiVWMU/MNBMmRIsPQlrrRHl/rSCYZAcwbpDSDk1sW9O7AG1S9kXG9E9K5kUvjipu1PTGcH&#10;IjQffE77u2E6re1YubZxGlm9yYSWT5GrkKAvL8ewlHOXG95VtrcnCTD/Jn2knBjYW8627yo32veR&#10;+13D5DXnfpuecrJzNzk6tL8cGT9IPsdF6MaSMfJ89VS4f2ny/FCeHF49UWoAwM5UP948EQPIyq0J&#10;BaYubsWNmA83wym8OW7ijXEHbtoZJ2g4ZB1DykpX/ON6kCHbM7qYdI9BqB+J8QGi/ToQnn3QqDpR&#10;sdkBas6AmWsQ44XmVJeoSHyJZq3WlpkzEjqfNlil4Rzk1pT2FeDzxYTDD0K5D84uni1YUvF2xwbI&#10;KAk012NPho0O87VSVCcYK5QKWg1ZAx5aOboyLwzsgkSPOWQQcY/tMF9tG4YOnmjIANLXFEi10lNr&#10;Kq3UFKjKASyVAJsqVFfqrGJNBWxJaJeZ96dUfyZNsIKgPmpWSBltnfVRX9e3c0rrDJG36cslNUuE&#10;LqS0ttd6qLQ0X6S0Ai1/Z3NMN6qglrLGi9IOqy/72gqAFA/8DFoBmuMNqBVgRb5PlbiV1woVXbuR&#10;X8Lnq6IGKngl+qsZB27NQQOdkQqisSbnV4G+CVy+Wqi/PFszx2zKDSYIu33+jr76O+Z36czMz5K/&#10;dSV+jnL8HirxfVsBuCp582KuWh3JYwMI5K3Iww4eCPVreF+iOSKR/OJGlcX1ns/NfjEdw8oV0GAI&#10;r+4/rKdEQraNB/zGTUng7j+SJ84wpGyYZw7V9heaRAjtUL8u0qMfqW4EmHdHWdCXud+wBOZ6yRFs&#10;beNkKtytdGzJZy/G+HQhCgLa3HFpkSwxehm2VoPj0ANPGCRj2egl0wanIprPAAAzaYOzV5gAUGkx&#10;2g5rNZiPXrRgQ7rkkAORljdKJmUOl9FTQ3CT7s1SJBhtcbiMw0RB54R6Rk0FwHmbfr3gwWiQQ+qg&#10;E/aD/uAsnrUcIHbiq2b3fwJguQomAKxkpmRn7k5YUjmgaXRn46tGBwEMfwN9Ye7T/ioIFrW/JhA0&#10;AaAuQDxJ/fLgjqyzPIP4DOB9CIAKekVVoG59vdUFxnCH1sQ49Q2kBYY+oyl0PlBrvDWSE66hP7wt&#10;f+YudWnlu2BH1bdfG5Yj5HW0rUcrGohdvROux7ToeMfpbDC4NwTS8E4SFdOHG1oYUsfhkjorSdLQ&#10;887MxvQUw9vpsxOxyx8pkzISJW0ufy8S3TJmT2E7nMj8L0ZGcy3ExFF1sz0eHMYohHFHV5y+m9RT&#10;HTCbZgi5fiQIeiHHcmEL7cBFWBWCbTVmTv1p0198vURebMuQSwUj5dyyMVR6GmiUYlBhbiGFu8nc&#10;9z7WWc82ZsmjhclylqyYL3Gs/hw55rERYXI6LEQuRA6Wy3wfN9PHyO35OD3PHSVXcuLlCdfDs/Uz&#10;5PFuiNWHc6U3xF97nmjuVH5V4aDVpPWtQ0vZiCdOEIYWrdqRJ9EeORWqoiC2j60g1bYjwLtLeEkk&#10;nyXJw8DWazTVYByWTagTGuIK7YtVuzO0GRvmetaAljWVmgKUgplbE6qXILatHHe+hgcLOA8iGpSz&#10;593SSnxYwikQ6usuMBTsIGFr26cZvQp2WvUp+FkyzLesYZprWTE/09ft4St6sjmu1r40RgBorYMx&#10;aQjGdBjHGl9cTGxoNSvixGwyLcXFCLZCZQ1bp+KzZtNph/rFqTYtXy0z1BUVDANT1QZrFaZHq7JK&#10;3iatsFZjZanQjHZST+HLmjBXTqs3fT++VgU+f9G/qWlBRYwSzLB/sywkYdvAP7Wqxc+IA4wCYBXm&#10;f5UJDKuk7TgyvXKMkVRyV0Z9A5HRWuOe7k6sgj981lro95tgJhvENr1ZiC2jBsxHqLB92uI50BTF&#10;SwOusaYUHy3IBSJ3JZCbkReVs6NmH2sQFMBcmevPnO/XnlzkAFgJLQly6hneHF8CmA9jo2USYo+0&#10;zBmSlQu2LM7H5m2JrFy9QpavXC7FBkT2llAWHZFww0aPj8UefYJMTpmAooM8hZGYb0aHSUTEQAMA&#10;e/SC2tILSRUAGIwleV/0pRH004m0vpMyR8Lvw3+O9mYOzs853OHnEmWYToJX0gw+zxj4bDgPR8P9&#10;SiTucOzkcJ58yOZg9GdgiDAXmyMFPlWGLITNr2Coj4uoEBZCdZjL/Ch5TrQkILaPm8RiZlwvwG4Q&#10;qhGAlydG8hwcZfh8Y6ZHGFVgnwg4c30Rl6OKCGSGpgBo9X8BwPKFAGhtzRPapbx4Ut35VNW8X5Yf&#10;2P/XrMaw28e0ACkCQNPLCoLcmVwYYjPLcynk8ikI/m8AWFWJ0lR9mvimAOjA1s0FnqE3jHovjgfk&#10;ak8e1Y5fzRdqYnrQlqVSN7an3bqjse4cRI5xNeR4ViTWwf8DnNphWdaXeeuwSPTDIwcy6B0mU2bG&#10;y3R1hM6aIKmziYqcnUAVHikJEI3HEFg1KQNqTMYYbn7xLKqGMasdKiNiB0PADkEFwlw3gr9dKHnC&#10;hNg3qoOPnHIfcb+uSpvugZjeiQpBHbJ9eFtNnnTRofXkx9PL5XsAUDe1J/MINtJKkMByBcC7EJcf&#10;Iml7BPH99fY8ebt+NoYGE+XonBg5lBWNo0usnCFk6eKyibhAowNelyzXFiXKJcjPN/g899cTkL59&#10;ptz/PF8mj26DPyXgB4B4MnT3rcHSg0qrMdVCc4bsrXgiteuAOqY9xOb2VgCgBmObYRiBwzOJcMHk&#10;VYSMLiUh4z6WAeM+lR7xUGFIHqveycRZs2b4XoWKQxPVFMQs+Tp2cAwd66plPFSphvwONLK1NRk5&#10;bbGaYgPtgwWbV3PCvZDhOdAeWgYCWlQoGk2p+bwaT2kc3U4CGgqAFlo5sUBQgNRZlxuLEz9Chmqj&#10;kmiAq3kd9Mbe6JUdkPTZ4FJuqYsNtrGWLDtsCMWyYwzhSFvpQlZz1Ya4A+HN6c3ox4VwL1WJVCE8&#10;XSuyyrTIlnydKlRpClI6T9PvS2eHWlnq91kZoK7C96bfo/G90daa8b76b+rWooYLFZlRV+aarAIP&#10;1bI6MlGqTjPj43Cg5uetwiKqMgsZ3byW1+oPAKygLjFwVm24STrDYKjaBCod0s06XaF14eFZhzCz&#10;msgK/SCAuzeH8I0CxqkBYUlY8dfCsageVXVdqEY+/E2c1Xmaz11ZTSBo53Ur7gvjozUyzFBUU6OY&#10;YSfPmEBHM1Py8ubJ4sWLZdmy5QborVi1jAXgIjqebCzxo/sDgH1lWGwobiM8GQyO2DhcQRIIzoYO&#10;MXKYjBgxWMIH9ZOevTtJ5x5taIHbY0dF5Ti8u0SOCcXmKkqmcAefjsQtgxnPbAAtl7v9fGRPOSR6&#10;qflBAlbpwxJ7owYBuJIGEtOIESv0hwlsAlNZdqgyJBdnEAU9VYcsphJcRHWwgApwPmlg2csAwFkR&#10;MnIS5SzgFzmGJzimCclwwzIWYPkO8KYwVxyfESVRE/sy12nOpo9BKmEuNXAw9qxhL7Ye+AHambbA&#10;H7bAWgEqAJpbQHh2YJtblUqPeV8AOcE1YdwHonUO8NX2F/srSKF+ntoSkxditMTMAxUA2a650tJq&#10;Foih+4XS8i8AZKZXSHb2YtGhRys/dX5xp+pzQVbkCPdKIzJdcDT2pPJ0d+EiQZzuDP/QwZFtGo/V&#10;ALr6tLuNGvkAfNWlIQHkARDR1ZzWg3lh7Qa0ESSzDQjDCIFEtZH8bcaTnWtkg2RPlAwqvelZ4yQZ&#10;QEyiYh4JAI6bHkM1PkomY4k2mrY3IiZUImPhA5IRE8XNL4bHESzGBjEL7ArPsxH8RA2B0grVCwds&#10;N/JvXYyoALZu8CYDUKXkTO0nP5/CxWXLdLm3Ypx8Oz9Wvs4ewfwvUW7QumrC20M2w4+2ZOEbmCM3&#10;ts2U6xtnQIVJlu+QyJ1Wvh+LkuuLk+QRH3+fre+DBaPl7lI0weunyLU96XL9aK7MSe5OUh0EcI6r&#10;uhBDD/GjCqxJFdUU15fWcETbd7BlhukoHQktaolMLKiTrTRjydA0uBT8M7KAw4qxaPgITSkn8RPp&#10;EcsihNlgDXiCCoCWVGq62awIcKhjsoKA8u2sARw7KD/OjbT11SctCYYAYDUs5qviPuMKX8++DhtY&#10;kvPU+dkMkNHtqDWAYsu8T2d+tsyzFPDUQVkdkSvyPvp1LGmLndgOe7fEkQinmQZsSmujWqiBAUgg&#10;c+BAjFKrt8ZstSXXNZpsJUY7oxF2qY1unQwPv6YYs7aC/4c8tUabqrSP2PMTZVqFn8MAcgOAFYip&#10;1vjdKSibASj6tRWEtTrVFt2+PjM3AN6pAT+rfq/cXHShoW1wRXiIlZCAmqGDN8cq36waYKqW+ICl&#10;FVWoAYC+ACCVphkGDJU4FviGWqOdd4Cm44Itl0dD1C6YtPq10RsHUjh+Xi9mqJ7cUNygs7nye/Xk&#10;d1m9Nbp3/nYNqOTroOf1hTbkDNjaKGDTsptzE1bH6yAUa/2G9mUHkUC3w7w7P1eWLiWCdRW+lmvW&#10;yupVWLutXCaLlubL3NxZ5ORMlmJDqRLColhyoAaISSQ+EePNydigT+IkjI/mScQZGYsb8DAZCDer&#10;Rx9AsA8tWAgkxeFsf8fiJ8jiQ6uwtLwxkoY9UQYM/Tls/fLWpcPty5Qs8mI1GS6amV14HE7P0V1k&#10;ENkN4Xx8LCYMk7DkV/CciyC+QInRgN8SQHDh+lmSQ/WXtWaSZC1JkMnpLFYSkcegEx6c0FViJw8A&#10;AGP5N2aIPHkyAd9p+AvGTguRbqNbkyAFhaEnWkhC1v1qOeH1ZyfW9hBBP6DB6Ba4bPkyzAK5k1kz&#10;s3FB0+lNNgkyo5oQP2v4U/X5VaHiMXn+eUM30XlfNYjPgciDAlg++NGyVsUFQ6s+TXLTis4wPi2c&#10;8/nqRpjtWlWWK1XhVenxovrzUgdorQA1BQ4yqgvHuQqUCIwQXCCg2ttwwSBQt7TU5QwzKBcoN94M&#10;4/3ZTkJE965mCqdyB5C8q2PyiDyuPdZJA7AlixwZLHETBsh42t8MWsjsHAKpcqfIjFljSYeLk8Qp&#10;UVTu/K1n4tCNc/RE3IBGQ5QekcCNanQ4RhaDcKBhpEBFGBWNOw8VYKcuZL40BgCxmPKFdO0FAdcN&#10;WaQzFAxnqlV7qmAPXEM2zBmB/dUiebk1VR6xqb2im9/sCJYXQ+UcLfHV5ePlFkB4e02qXF+RAkF6&#10;mnH05WvLkrHUn0KuCNXf0nFyHarLtUWjcY+ZINfXTJQ7u9Pl/K5USZ7UHrULbSItqR8tqru6fnA8&#10;qQ4C4Z41bFUWyhAGmp0cpDsO2d3aukprZk6Nmc9psFZNjA5qQodpiFi/zVCWIJFUf5wuEQQjhfA5&#10;oMuockHbVq2StELSllFPRWZrVsw6HXFccYcErm2vrwIgphK+SNFcGrEpJVTIwl8zNKCPoNCxrK4m&#10;oZCkadGdGqLaaAQQsNFV5xOttNQaXwFQczmUSuNIyJA3dl2qLa7DJrphD+av5Oe0GYg58MCmsB2a&#10;kWaHcUnXOgBdNQb/5Nw2IZCpKXxBPCRrIV2t344M7/YNoIlVo2XHEZ3flQULmCoQki34PSlX0YJj&#10;SUuux0Jbc36Xdrq5ZvbpTlCSF8ICNVjwZEPtDBBWIXPGnPliJcBNXZwrkWliZlhvKf3FlG+ixxxn&#10;mqKqURcz+m/WfKyjapZxWPfAZNi1HvlCDSsCsOV5LMfvE7AFcN2Io9AFlDtzWz8sxmp0gmuJBV4D&#10;3HZqQ3lTfp96CDpwM3GkGg5oiT9j/9YsREPYMTDnmw34wW/Vam/t2vWyYe0mWbNitSxZVGAwIDLn&#10;pMmk1HHk5oyQYv2U6jC4G0lhPakCB0hswmBjA5gEECbCkxkHmk6YMBZRfLwMjQjDUBM+4ABa4YHI&#10;q4YFy3A2wP8OgONkpgIgFWAuc558rNHz8X1Ly5vAEgNybWQH4iqbs0U2mab254kVQ3bweHhhmfC+&#10;8qHC/DsApkjmqiRJXxhNuwY3MbopZggNZEBsa4liFjglK8YAvwW0Vtpyp+VRbWYMkf6TukqPuJYY&#10;pjaUNt1qSl1CnVy9Hf6pAIt4gEUAqFWglTUSJled9VFyA3oBgF51rLB84NZ5AX6ayesF1UXJzlr1&#10;GQCoFBie/N7MOTzYsqnji2F5pRK3f4jOpmrPE7DzxDPNE96VO3M/TX5z1tkfpFOtAJ0AQPvKzIio&#10;Cq3QY1ahIjTjbZVg6VciLtNO23OA0Y0W3R0pogfVpwetrxo3+ENJaMissyMOL/0H0wLHB0vsuAE4&#10;/QyHAjOGAHRyPrInSwpE57FToyUJsvMEZoDJmRCfp2KzD/DFjR5KImAEVfpgKvQhzAEjDVAcPmIg&#10;AMg2uGtdaUo1XZM4zmp+bDsBQG2BtQp0Rgxvz/zTj2rw1OY09L/Z8nj9ZKRqKSg2xsuZ3OHy1ezB&#10;cnJOJC/HyEWqwWt0Cle5eenjDYLP9Vzl5WtLsbuCM3hzBaC3jKpv5Xi5vQmJ3PZU2ZQdLrGEdDcN&#10;IlMCyohueGsiu/JhsaCGBlUZgtcAABugHGjZ3pwwJzvpSvXUBeJ2K1xS6jTDjJRlhl8b6E3tAToq&#10;vUaI9VtoxkQ/wK8/hGl8AL1bMlOiClLaRgWdlzFj0mjJclQ/FSCfV4GnaY/u3BUNukeQlXHc8I5U&#10;ULQMoDLS6ocZWmXMSK0hDTvQmjrVJ5wIWy5djLizVHFj4eHCk9nEcWPOiFRLK04FIBdiIquybAno&#10;gusOcZXN8QfsOBhtNmYgveHB9olCx01gVTAmI237N8Uyro40pPpvSPh3Y8K/9eV67QLxjayNHM3f&#10;qEzdmmGaAKXEBmK4JUBoySzNqpCIbafu1PDonPDgc0Y1445ao2orwKYlVRoKFK8gKkxI2NZ1UXtQ&#10;4VWmhVYA1FmibmSNjS8/r1aIJhBUWZwJCBXcLZjPadKcC4YdnqizPGEQuMAYsKlF+6ztOBWwVqLa&#10;cjsCtG5NGQGxXNIlkxLAawGEAW247nD39mOu69/KErce0ijJFu8XGYzRShQMFLqcbKh0i+bJouUL&#10;jTnfqlUrZcnipbIgf77MmZMpqdOTUT0lcH0Plwg6nWIDovqQE9tLBnBCIT4PiyUljgs/gQyIpGSe&#10;IPTRqdOnysQJ4xiKR8IVxBYprIsBgL2gzkTgNFwEgDOoADNIfcvEqiibO3weyWB5qu5YnSoZBeMB&#10;sOFQWAhE587VAoWIBrK36RSAfriNxEwMRf0xBjBL/RcAMgfMZf6TvpxM25xQiRiPwmQIKVwQVHtF&#10;NJLIpJ6Gw7RWgAtplfNpuWfz9SfMJfxnBhK+cRCmY9pIV35JTSB6ewS44WLz3ytACyts752V5IyZ&#10;ArpHf6o8XyRvHm5ctDzBlRPoQavrwbLDlypQc3oDIUFXpx2sBlnam+rHA+DTo/I3VXno0fbXk5ZY&#10;U948ADZ3jlaJmv1bFIxuD8g5cOwwm7QEDM3QZFYqT7XBKV+Og2NHZf7NhorQUQ0bXMuJJ224Hg1F&#10;qosNWIcuNTEyaAL1COOJkSxAJkA5SsFKfwYO3Njip9H+KgCOIwJhAlVgckYCh6XHZLXLDzdiUWMS&#10;mNey/R0xajDgNxxgjJTIKAXAzlBv6kuL5ti/ozLwxwvRW8PiAUEnZp92tP1N6thJOBbur86slR8/&#10;ny93Vo2TO8jV7gFklxei30W+9i3n1BxiL2cN4+UYAJDZ4NLxcoMRx7Ul43h9HEBIpQdt5u7qyRwi&#10;NjdOlSMFsTISfmcbqpHWbdmOdkVI38kMKy9UEwjfqwN6PlQ2vhwDAJkVNaNaaNPB2miD21GhNdUh&#10;OpVNVdpLF4OIzM2KJ76/GiCgza2NSiSgHSAKlcIJULLgSalP7HK6IDBoHLpMYAurJqLMv6xQRdgy&#10;y1KHZRsoQJYAXRXmcRXJadZK0QgIqkYlj2+iE5p0bYvdUSu5YMulWmEPVX4o4NBqayauoRoB+Nyw&#10;h1LJnB8W7oH8nI0xCWgL1SuYmIMwFnzDyF0eBs1sCOqokNgeBLa3hdfYGPs4ZrRcA/poerkW1W4g&#10;lvBI6bDb98Vi3hUDCAd0slbcKKxY8NhS5dohHXOEQOzGz26ctlyn6HirUoF6s8zx5cbhjbTUHRB0&#10;oHpV0rO2ysZMsPD3o8sRXaaotb05IwILMkYs9cAPtWI2a12TUU5d1DL1uWYBQG9yejzQNisdpoJu&#10;i/m4ilTZOqO0ojV3YpPvTgvuxcKpKksmryDGLurbiOt7UyIDuhDspT97HDG+k1LHy8xMlqXzslly&#10;5MlCuK0FS/Khes2H3J8L/3UWRcA0GTchUWJHDocbGwbXeYCEDesvxSJxGtYTwRNgKJvgyJGoLqgE&#10;4nESHo0saRI60dS0aTJpykTmgcPJk+1PHkVXAwB7hmO1BA1mdEoElRg+fwBg5iKcnhlez1szDfBL&#10;lRwqwdlUhNPmj2ZLOxQA7IpEDtutFhB4seSuQ0vVgYyKMMw+xxJ5qLPABSxDlmGNpW1wztopMm1R&#10;lERP7yZ9RzYkD4Dgm7AApHCNWHb0JL4zihlgEl6CqcwMoc3QSqUvGiNjciMkZjo+ekndpFd4C2nC&#10;BtO9BgDoyBwQHqC5BbIgzQZGCVKuAhkLVICVzdX5hSe2G0l3KDsU5DzR/zpDbnaCDe8MR8oV2sG/&#10;ASBVoj9LCn9tjxUAqfrU+aXqv+l8ac0AQK0AiwDQGRB0MIxTOYCdbQWqv4rMh6j0LLTqA/QqlOXC&#10;0GMAIJUHAFkRcKxCFWmLQ40rQnUf5Hi12QK3YTnSD5urwZFdSXiDmjR+iFHpjZ8WaxwFvMlpo2Ti&#10;9Hjj7ZN4TCYwfTKBWKMnDqf1DUeqyOID8Ium9U2cEAMZOl5GJ0YDgLTAIQAgZhdBTfBdxHuwusZx&#10;UgW60AIrP3J1Qao8u7pfXp3fJL+cW0cLXIA9Fe7MtLx3aWOv0Maez4+Vs3nRzPiGyVeZg+TLjFA5&#10;nhEm30JsvpA/Ui4x57uBO/TtlRNN4Efbe5UK8NRSNtZD60tdKokWtJktEc+3hSbRPpjIRNrZ+gCY&#10;Gh1Up7LxBwBrAYD14eY1weC0OZvflu2qwKM0wyUHjW1TnEkAQPvCLawNszBHntAuVJCuVEMKfHa0&#10;VxZa+emTmyd2BcCvAk9u9bozZ+5VBeBXAwILNuEaXWnL78OGqtiK34k55PWKuKLox1XCIMBSK0Ul&#10;DGMt54ZTj1tT1BxsMp1RhLhQablC3HVWpxSA0FONEzBDqIZDjH9nCNHYcTXoQ+s+uBZ8QEQHo7vj&#10;e9dfIikWIsfzXAUEB5Pz0gtxgFaBWvXVIkSpbnt/4+VGXakCu2Jygq9gTbJyqncCSMgicQLwrAB/&#10;C441L9sB+I6t+T4APz2uHBcCjVzhTnoSJ+CDcYA3noQepOvZN2SJwZZdlx0KgEaWB0sRpddoopyC&#10;oEZ9aoSmhiNZoBG2DCQ2k8Q3x/oVxB2SvDcenRrRqceDrGlb5qmVdeOsVB7GAFa64OAokdmZ7bI7&#10;lXNAaztMHTDejQxiadVP4qdyTZN6mJnDjmBBjixbvERWLF9K27uYSIcCgr2yZfbcDJk6Y4okUfFF&#10;RA+he+2J0Uc3TD46Sb+BPQBCKsCxEGTHcZLw8Eug4otHFD9SaRC0vwlTR8qEGWwNQc9JyZN4YkRR&#10;LfbFqr4zOatsg2mLQiFCx+PcOwnenwLgLGY3Smyex8ZvzgroK4sTZVoBT7wceGVsb/sObSltggNx&#10;M2FWUQ/PtAZOxDsScEQVGDd5kGGSMA8itILfks0Qddem8PHREj0DW61xLRlUN5eQkS0kfFR7OIBk&#10;DgOAMwv0Y1IMACygFdavm7woXhJ5ko0Y14NKtSWO0TXFJcBFqjigBvkvAGhWubTY4gjjgSmqN/Ms&#10;XWy4sYBQ9xdHyKBObJtcqHbc0fqq7K06qgudAVZjU1sNwrQXmy7P/wqACn5UHCw8XAE+R+Z+doCZ&#10;NeBmHCo9W0DOGhCsotUfwFfxHwBkk1Yepj8gWZZ/q0hrbIkxpTPfZ0A1hvrI3nrjvD08pjfb+yHM&#10;/QA4og4mstgYO415H7O+MVSC4whALwJEBb+JKcz9xg3lxsfdMLov4VV9ZTjUFzVMyMhKMYwSpkzF&#10;mWd0lISF4e6NLK55Uw+pz9A9oEZlWm90oPxONq2ZJfL7I3n2zSZ5dXKp/PrtKnlzLF+e75gu9xlf&#10;3F48Uq4tTADkcHMBAL+ZM1ROZCr49ZcvZvTlDJBj3Ky+nhkm38wdJt/lRLIE4XDNfDU3Ug7OGyFD&#10;u3uxACLiEMeZ5sQ6tkX50xF9rAJhEAE39TTvgRYuUCtAJGaq/qhPFdgIF2A9aolfn9a3FgoBb0i1&#10;DiqQp+VUzpwtwKr8OePoJpMqRDemBmWEFs+cl62QXznUKIu/HDNXoi5d8OdzgGpiXwdCMI9WbGS1&#10;+jODE6kVoC4KKtEqm0MVsg7AxBTzWGeqH1dci5ypaBwR72vL6QwAugI+bjjDeOJG7Utoj38XtdGq&#10;BADS5mGG0Apb/S4YMvQlQVErwCFj+8lgVFeDqPL7UVB0xiijec/6eOD5Ut1imgBXM6AFhqrtPCWg&#10;Iw7VtNE1AVP/zsyvMWJQJxUHKk0rql8rANAa4rAd34c934c+OnAUFO1p0R1p192ao3ahHfZgSeGA&#10;wYA9JgTW0HF0sVPBiyoZi33lFirZuTw/t5kvpOgArg04gnYoMOyQSeo23I28mqpsdKvhKFQLs9ba&#10;RCkEYmbs3dQagjM3E2amVeAPmmslyLFh1uhJldiAnPAuoUGAfW+KqOGMbcgYJ8J3PlENSwG8VWuW&#10;y4YNawnwWmVIPPMBxEzmgOOmJNLmhiPL7Y7DVQuunYaEtjXB06CDhA7qLzGQ7YtlLp4lejLy0+Hl&#10;pUCZmAhFIoknyxgka0kyNVMH52kyJTWZLXE8MrQBBAp3wJcOd+I+GGsO64J3X4jBx9Nt72zoDNkI&#10;3nOY52RQiU3i4k1k9hOXhpnBaEjUOJq0xHSzMdY8mjHSAsumNl0147et0QarUcJcwy16lgGC89dN&#10;l+mLR8uYnCESO6ufxGX2l8R0lCfQYUZPxWIfAExjyK7zP22BC3AIzqZ9Si6Ik1FpA2Uo2tAiAHSo&#10;7iTm9hb/FQArmuFowbLBhSWEOyRog9aCptdBD090R46z8vyoAr2ZBfpTJVZnBqhLED82oF5UiP8N&#10;AL2Y+XnQ8rox73MG+DQwyYrqzwLwq1LGdCzLMSvRVpe3VeT1fyrAsmQmlCeghjSuMgBgBT7egirQ&#10;xYn2L5A0rNY1cYzpIPGjQ1lekbrHUmNKWhIVXxIUlzEylgVU0ow4FDjxMnEGh+pvCpXfBHwbowC/&#10;fkMJoWIhNXRUGLPfGBQj02ghciQXxUhaBq3D+FESASc0ODhImjUmSrMWIwJA0AqVQALqnL//ei6v&#10;rnwpp6n6f/iqQN6fM7XAL3amkf1BSPnSkXIdALzG3O/Kgng5M2eInMwMkZOzBsg3WXD+Zg/ibcwH&#10;Z4bIV+kDjNe/5fVvsobJl3OHyx6MDzo1odJFcte0NaHsuFi3JXejE6OQjn3QKGM82pQ8j/qAYE1a&#10;ugCqOAXBWszX6mI8oG+vR5tcF9Cpqa7PLBi00nOox1KC6s+ezbGCoXLyLNliWlTXxQUzWJ7gloCh&#10;DaDoAuXFF45ZTbwP63Z04wkMuV6fuNBMbLCbN0NypalmqlFV3lxF0gUVAJUvV4Vq0eTZxwyOzbBN&#10;A8AB1YfO3ZwAI3dAybMDizTAzw/bJ380v6oHVvVJLazGmhBx0Bb9avfhiBZiGOvQLfUdQSUTzvyP&#10;kYe2u9rqViOu1KUmyw6YC/roiYegB+RsP343gYBqdbXjguBdFYcWB5xaLPn6FlTNCoI2gLENbiqW&#10;Wh1yLLmRWDImsGFRY4+dvAtaZmdA046329E629RRrp/eKPhZ4QWWYzyg89FKCn4siJyx7fJi++yJ&#10;akgNXZ1ZDLmgG9cK0JdkupptcHvvQBZKR5RaUGF8sVdzRVZnqTkmesOhfdaPb9a7Hj9rdxQcwyQl&#10;c4LkoFdfuHi+rFy1VDaQWrhxy1rZtGWdrN2wSpavWEx8Q65kZKQSCDYSGW9fuoSW5N3UxajDF7u/&#10;6kRGNJE+VH/DIsPJuImVYos3LpfFG5ZLPmHo2UtyJXM+/TLOINNQBEydkyxp2bizZPO2jDQZM4l4&#10;TBC1GxVgy25Nyd6lJUVGN4SWKzF5mEwjkWsWVlZzF9P2QoZOmccmmbv60MldZUASdk7YgzfD/aEB&#10;dt0tyLXo0rsxlkuYL4S0JUC9m8RNJDSJzJD0BePhBKbLUkTu+RBeM1aMlxRaqOQFsZIMpSItH8oN&#10;hNhJs6l0Zo+QFNLltArMRWVQwNwxh5yIiVQa0Sn9qBbbS7ewIDhE1cXJz0EsHJDCEY5euYq2wGa0&#10;lBWN9ldzQSoRjWlpwTCfba3me6jDsxOPjjDu7dULkK2uvt1Vtb6oPvzUIcYgQTMwduEiVk0vAKkz&#10;QLW+V8MDPUp78URdopQXN5YcTgCZDdWcBRWeeWnudqX0cOcrzd2zDK2Agh+P5Xksz9srlMGltxxz&#10;JYwry1AJli1Hi6yfBwCsxXa7Lbrf/gPbS/yoQag4VOM4RdKzpkgqN7PkWeMlOZsqfs4kmUbg1bQM&#10;RhqZvC09gSVXhAyNw2B2GHZjcQOgD8Rys0tmdpIti1bksEmbAzk6AyrNOCrDMJZWtFmMLGrjDK6B&#10;8AMGtZYXmt4mP8nr+xflFPSW95fXybszK+WHI3kYFJDjsXo8xOVEgw5zZQHuz/j4XeHveJ4qT0Hu&#10;u+whgF841d5QWuGhckYfc4fxyMkehu43UvZTBUYFEzFJS9UArldLZlpd4Xj2CsP1OryWdO5PlUTY&#10;TUMG97XQ5AawyaxBlVcL/W0dALAOdlR1OTVbwK3jSe+lVukoKlzZODrWZYbJcUA54lDfZMnuAMfP&#10;vk5p2mQV8vM2VA4ecPoCoLnU70reB3b39cn/rYbrjTNPaBuAzQzdqy5KDD2uIdRX1YTm7JbkcG2R&#10;umYOOFiwGKgM4FrQRtpQTTm3pMqB9OyFZ6BPR4CvA5Qa2nbDWJUFRIAGfHUnWQ4QbIMMsAPXcscw&#10;NsD9muB8XAv3o6qknrHgwLHdkVbbiqq8MuR0c4DXJpCfA/MEV8C/anvm1vgQehM67t6S7oO5o5WC&#10;HzcMK1xbrPlerNEpWwB6ZowDzKiQ9ZjrlpibhQ0zQ1sFPnTL1rVNxG1D8ma0rsjkdEOu1TIWWfY1&#10;leOHyzUUnJrQdXzwrnRpQK4OxglOVMHuVHV+TR0xoiVDGRCs3d4dM1p7RhDMSpkTqjN0Iww/uuEl&#10;MGwMRH66mczsVIBvHlSWpWSWr5QtW9fJjh0bZTMAuJbgLtWz58ybzbhuqoxMjCECore07tycPJjq&#10;4lebfOV6fkTcNsIpvTMSUfit0cMkfmSMFFu/a5ts2LVdVm/bJEvWr5A8PlH2knlQV+bIzPyZxGVm&#10;UQnMg1CYJRMQrUeMjiTfo6cBgPVaUb3hWRcSAUKzDZ6YGgNgQj4sQGJFytvkudESm4ox6pjWJGNh&#10;6UOoUQ2yev24mzdpj/A5pIXhVqKk3eHRvSBJ8yRMBenhgGUDZksR0S/YlCZz1k+VWcyFZjMonwMh&#10;et6qKdhmsfEtIO+WnOHk7DiDcD2X7eF8WuFsqs8J82JkREp/6cO2uGXPWuLf0F2cCUaycjQHACub&#10;ANCsCgBoRjC6AiCBMCRdWaIEsQawbBXsCo+DukADinbM8Oz5NxfV+sLL81X3F476AOpc0B1g1DBz&#10;DT/S0HMPPt5TDx/jAQC6YTnkWplWCuNJy9JUeiVosfSU5JRixleKNhcQrFAIgBV4H+P10gBgGe6y&#10;ZYpLacCwTFneTvVoTaXqF8hMDBuzvn1aS2xsiEwmN3gmGb6z57I95yY2fS6qj7xkWgbkb9hgZUEB&#10;mDsvzVB/xGE9PxgTiwgqRwW/VFqL+ZgiLF2zSBatzJY8dMKzc+YQxzkR2tIAwq34m3NH9+ROP515&#10;7W+/vwD8fhb5+xf59fUTeXhinfx5ca28+3al/AgAPt82Q56wCHmyLEEerByHgelYAHCEXJ7P8mNB&#10;nPF4EVeX8/Ogx+QNk7PzI1iUDJNvOCeZ4Z6m6v8KcDyYFSHH8BLMJnKzAzy4Vp2I/QxvjNluU8wx&#10;GlEJ+VMR2ksjZlZ1qPxqNqQdpsKqzaa1TgsemRHWISSnBm2mfyuWUxgj+LAN9mmG2zLJf25sN92a&#10;lIO/h4tzSwUe+GeY7HqgQPAMwoS0KXMr1B3Kw2tM5dmkJ7kdAKB/awcAkEoYoNG5l7EJVRDUAyDo&#10;0qQ0M9LScCRLQQYuR6tYEZOCirTaFiqJYx7p1gaSO8aenh0gvbP19WpBiw39xLVRJeaSZoAbnpa4&#10;cNftSAIdOcMNoTk17IJHI9QXnyZuZINYUGlyc9QNNbO4ch6aDqctqVajVLFUtbaAlzNtrhutrRsV&#10;pwvVn62CHtWczgKLFiIWbIXNocKUZ75XjvlbOSrfCpzK0IssdC5KlVyFZUYViM7mqD0MEjUAqDI8&#10;Y0sO+JtTCTuyEPIDABu04fcERSUAao4qPxQA7euXh/aim2DmihjsVsdXsjr+kgFU9rUBw+Z9arPs&#10;QTab0J8lbLykz2GcVjAL4nK+bCCidevm9bJl2zrZsmOdbNi8SlatW0q3QuE2h5YX3XgUuvGQiP7S&#10;Ibgt12ptdOFEAdTylsbNGiAfZfY3oDdsFmhetL+x8dBgtuzfLVsP7JFNe3fKWhB1+aZVsnj9Miqp&#10;hSwUsElaWcBQcTGDxnyiM6dL7Pg4CcGbrSOegQ3b0c52bSS9CemOwF5GNaeT0uNppccZvL5JWSNk&#10;5HTmS2Pacffyh9Vuj3EhF1dtXHdB//5sr+ITaWVB+Xjcnocz0I0iByIpHfIu0ZnzcYlRAJy/eYbM&#10;38RBW1qAwH7pFhQjm9NlDhrSaXlUhjgFa9RmJlXgXDbCeqYtGEX1Ce0mrh1BKLQHDdzEhWhMG2et&#10;AP8TADK7wRbcojJ3OIDOBgAzAo54tOMYb2OG9w8AMhusyoywKpQYpcXoXNCV6k9DjRQAVdurcjjT&#10;ofLTsHMWH07M/mxocc0AvorF/wWAFQDA8gBgOR7LURVqBViR1rciYGdUg4BhKSrFEpzSVI7lAEBz&#10;BVWUKA3xZuzRI4g2tZeRBTw1FS4UllazAMH03GRcdQCPhbMwPCDhrYDclQUzDUVIPCqRSKRysRMi&#10;EYiPlxzMEJaTB71i7VJAcL5RAU7nbz4qaaSE4hDUEfPcGuiAMxk7/CWP5c+/Xsm737+XP3/j/PRC&#10;XpzZKr+eXirvTi+RN0fmMAOcKo/WQWZeoxXgGOPcAQwvzx+BqiOKR60Go1GB8HrBCPJAoozqTwHw&#10;FBXgidwhqEMGyU4WJQcJUTqxmwpg0ViUKc2x668nw4a3lMExzaT3EEJuWBYE4chcny1vXeZWeupA&#10;lanXAnsuOIH1iESsjeNyXRYBdQkwqsVmWIO/fMjcqGoQmS3ZlOLwEuzGIWumi5sEEjBfnbwZPygk&#10;1dvDx2P22KQn2b2ceoCwUQHSAlsyxFfQK+IJ6mNpzqfMxT7BROBjro2PcW0pjjNLaZ2Z6ZC/ASFG&#10;6h7NfNIdEHRrxehFlyMNlV5Di4y8zEazfNm2u9amnUQG6dWQlpJHVySPtpD0LZhBV+DaU1MDzQLW&#10;EPNPuN70qLGBgmA5QEmVHVZKbqaSs6eKs6ettVYKDK9bUe1Z8XIVrfjgIyrglWIOV4oFRyk+tgyz&#10;uApK0NZ5ny49oL5U0KNaXHWdUeoLRytf/bnNoP3YE9hUtQEZPc3cWTq50346s3iiNWcWqKoaK4ML&#10;qfpphAVsmOsjXWsb2hCfzy7IXJG3MqKZwY07l2t28Ur+5huW0uaupuLbJNs5m7eulTWKUcvnS2be&#10;TDjGk7mG4+AYh2PeTNGDaq1N5xbQpOrBjSVatHldad2+uQT3wNwlrD8+p0Ogdim/NUKKbTu4V3Z8&#10;tt8AwQ27t8gqPvmyjSsAwSWyeONiWUp7vJLh4mIY1Zk5s8jtHYMjS5gEow9tRfXXGleSngjvw0ew&#10;kgbIEqfiOozSIBlDhPEzoVGkDJTBiWiHB5OT2pvtFDkSAURVNiHXduCwDmwgMUdIjoKbAwdtLOHd&#10;zJSGs+lKmD5EMuD0aVs7H5VAAaC3CFfhRVsyZem22bIEq6U83EDSyIeYgoRKA9bT8hJM7jLkDWcU&#10;JMqkOcONLXDnkMZkQPiJe6AzMZ46A/zvAFgFPbAVrao1AGYL4OlR4LNieaGPWg1q7ocHAOhF1aeL&#10;EsMFmrmgAqAHtBc1Q1DgU2K06QCA8ACNzS8bXisAzAwg08rPDGCrQJtbriQLjsJTjn9T0KtEq6uL&#10;EK0IFRRLc0rpy4BfJarJKnxOB2cWIahB2kF67T+wHX9UmPAE2U+YzE0BUJtOvvMMKsCcxUQPrFgg&#10;K1YyJOZllb6NSMLwluovniS/abTNOQvnGvypxSsWyjzcYWblpsvkaRPhB0YxquiInrYWLPoUeffn&#10;Hfnjr2fy2x+v5Pc/f5R3v7ySv9/9QBTmDnl9dL68O75A3h6aKc+3TyS6crTc25BgLEMerBwrd2mH&#10;byyKowKMNkDwSv4IADBKLgJ+Z+fDEaQFNgCQCvDL7EFyGN7fNgjwuxhzfEnw0Qns9Y+QLzJ5LMuA&#10;8CY4XQdB+6mL87iXtGhLwDmE3froc/XU00fiPuu35CAjq8+ypEkPjEZZnjQiUKsuAfI1OjgR2GNL&#10;9CSKC9y2m/VnTjSQtDxm1UF9aqDAoH3CPTgQ6/86GNE2JKqyQTfURcQSVIX75wCvzQqCr/LftAoq&#10;OsXZAhfDYKAY7IFiAGAxnFU+UmMBZoNmVFh20Ekcm1ANAdQuzSBGB9E61mcGDfBVYYOqyoly6Fwr&#10;QLA3p8OwwJRDQ4fM6Dg0xrI4N2UNKzcCy7k2ix715Y+5dotzEy6FM3lZfPy0EjTsqGhZVamhxgtW&#10;ZKVYA342utBgFmqu4AcwlwXkSiAxK05FWZwKthRbXdUGq5NLKT3q7EKlaaK8mFp9M6pfQ1usm282&#10;5VaogZwJbfIij7tqHW4e9clNBgAdGCdU5GuU59jyNasRo9BsAKOMuPYyfGKITECRNJNWN38RKZGr&#10;FsqaTSw3tq2RrTvWy/ZdtLvbaXfBoyVUgzn5s1E1TWNxmyCRKJhCYS6EwOsbpLLdwX0JASOMrU9n&#10;6dC1jbTr0orYhvYo2Zid9ofyF9JXBg0Ga6gEiyn47TpyEBDcRxW4TdZsXy/LKS2XbFwmSzYhGgZ5&#10;121ah35upczNz4E8OxHy8zDuut2lQ18+MUcrwEGkv40YNYC2ajC8QABtxnC2j5gUsKiIRro2KLY9&#10;hEWIyQRGt6C/b00a2QBS5Eby/lPIoU1hSJ/ANnkwUrkQbPCjsMOfkBZBK81sjxyJhehHl26bAwDO&#10;loVY6C/C/rwAQJy5aByVJrNA+ICpPEkUAHNohecshvMGH3DUVGz9+XytCWj3qu0u1oUVYBULTFEr&#10;V2GhUNQCcxFXZE5TCeUFDrn/BoBcVAYAcmE5qnOLAiAXoWF/ZeSAFIceA/ABgp60wZ6AoMnfj0pQ&#10;22GtCtXwgM9hzwLDkgqwMmBmxqkI2JVXcKMiLMkpU0LB0PQ2BT89SokxU9BjcVKRz1FZ4zkxbLAm&#10;vtCJ9C5vfAobNvREqVEfw4rWzDigwsT0p7IehksPGu3cyTJv6VzjwlkOCOYvAgDT4USNHypRSUPw&#10;W2TrmzsDVxgyWRblUSHmYo6QyftMJt85DluscOYl4fLFF9vkb3lO5fdM3suP8sffP/P4jiXILyJ/&#10;/SxvLx+RJ0Rf/nQ0T17tpPpbnyB3146U2+sT5eHacfJwNbzAZaPlJlthBcHLAOA5AE9b4LPzqPyy&#10;B8upuYNpfU0AeHzuIDkKAG6a2ldWThooX6MMOol++Bw5I18AhFNhAQzEBm0Azs3de/vAD0RM36Qi&#10;bthke5D70BA5lZ4G6EqbQOUI6kawEfPCtgMBuT4BgKHaxbuRLcFWErVIY6I922KA2jkiSDoNI4Ev&#10;HIIxnpK1AL5AjGhrEzbUsJsv7S9tHUJ+T4jP9sys7KjYrGtiSqByMHVBAURKUg19ZAAgB/DTx49x&#10;WCmHP14V3TyzVHGoD/BBjHYEDG0xTLBUBQVysQpkbZQBOEty7ZTm5lmGv3V5NOLlWcaVI3u3NOMY&#10;DSJX+/pinI+YB39EZ/Gxgl8RAAKQJbkhl1ajVHVjITKhFBWptuaGHpjW2BqDUiuMSlXfrITv8lR1&#10;ZQDxEgBZCcCvJK10iUInmRK4rqgDjVa0xTE1UAdq/XwKeoYShBB13QZX4GPMmHtao05yxjPQORA3&#10;dhgDTmzQLVRyR4VpD9FZLf47DWlEsHkvGT2DBWruJMnDnm3l6mW0umtl8+YNsn3nZoBvi2zZvkHW&#10;blpJNbhAculK0ueSHDl9AsUT6rKkERIBV3VoQgTOUzhGJfCcT4jmmh2Kqz0LvgGwQPpAGO+JQ1RP&#10;3Kw4PXp143nSE25rP1MFuPPwAaMK3Lxvh6zfuVFWbVsrK7eyVdm6HEBcKxu3bpTVa9dgI5NDeToe&#10;8vNQGQiBukc4xqQM0MPwnBsa1xsA7A/YhUr0JNj6hKDHs9RIxMcviZMwYSBsbfrvkaSbDUVKF0qQ&#10;cQyLj0mDqUaYW2Uh0UqLNgCwXzQ5FnFkAiCdm5IZAwhOoBJMlQIqgAL0owsJUVpEzoRWhVl4zE1G&#10;DTI+gzaOpcgMtKTZ2GvloySYw4xwGrKskWiGexPOVCOoutjgCagV4H8GQFjpugihurLSyo+LyY5j&#10;C+DYcKfVsHJnLkR33KKrYpOvBqj/CQCLDFE9aEvU4FQ1wi5arfE57QAx3fxW1irQqO54UmhlB+iV&#10;AAAVCLUarFiGC4mNsLlSZfj6atBqbcvdFTdfBT4b3GrssO939WCegnbZ359M4JZk8wKC3WiH+4d1&#10;lKHDe3NR8PvHakpngNoCL+TuOgsLrEnT2QxDkZnCkmTmfOaCXFi5C3MlD4+0ORBK02HUL1g2Xw4e&#10;2SUXL5+QH3+4x6zvtfz5+xP5/f1L+UPeym/M/v6Q3+WP398YAPj744tya1e+PNszV56snyAPVsAB&#10;XEEFuAbwWzuWVnisPFiFswtb4RuLY+Ua9KaLeREGAH5Hu/sNMz/j6AxQW+C54fJl1iDZnRoiU3rX&#10;pQ2eIudJmDv/+TK5/NUa+YYkufTpIbQ2vvzMkOqJQWjW3FKaQJYOoq1txtyuCbb9TcmIbtkePl1P&#10;tscDADkqvFb9cLbpoWMZd/Gnxa3RgaoQ2WT7wY3x34NwP6Idj2xZyclu3CeQXA7mbwBmw+4ElhM+&#10;bwBgEwvmWbSobDlV/uZM1oRKu5T0W1FNO7UVVooImdFlqOjKAhTlAUeVhqljir6fkoSVJ6d64UpU&#10;auUxlSgN5aokN82SjDhKkctR2gIXZwDuU66FTwA8zev4CNqUno+ZJ38CAH5Kd1FC35+PK83yrgyf&#10;Qz9PCVrvUvBT1Qm6JC+XB7AMTTJVoB3xlXYsgGwAb5WtaVurXoMleZ+ShZWeGq+WALyL8znVHboY&#10;C8GPuMF/CkCrXZbSfSoz16zMz1fRVatWZpAAvjrAmFO1WsCTNXJDmBvasGDypeprTa53eEKwJKYM&#10;p/NgZFVAZ7cqX1ZvXEWVp6C3nXZ3h2zfutWgtyxn8ZG3CGoLHcnUmZNl/PRxRuWnADiaG3QS7lVT&#10;UsbhYzlZZsyYLNNQhIyfMFri4iNxsuonvXsj3OjWQbp06/jP6dq9k3QL7izFtPVV8Nt5WNvgnbJx&#10;zxZZtxPE3blOVu1YJet3bWDguBUAXCtZZEckJCdKGMN2rQDVR3Awod0jaH2jx4RIDCd6HCL68WxZ&#10;YKvHYGOfABhOJAluEmcsAvyxKfTeiag0olGRkBEymtdTZjG/mzseys0oiQE4B+DtF4zsp39EGypE&#10;qDGZ8ZCdWYGvJDcEEMzHRqkAECygHc5hOD4FPXDitHCcYAZTCUYxF0iUfOaA8yFk57I0mTZ3JE40&#10;/aRh+3ri4GmLFtjs/wKAEDfNARqAzxqwsgMM7bkIdQnioNZV9tr2svzAsECXIFoFmipAtmta/XHU&#10;Dt+bCtGL9sWdi85VrfX5WDttqRUAuXAr6ybXaHEVALmjKgByShUCYKVytD7ktNqi/HAG6NQYwUio&#10;Q5XiyNHW19lN5XDoKgFAH8waatUhWhAQbA3nsX2XhqhCYMtzc4qZyFyQjXAWoJY5azrkUAwRqAAn&#10;ZyTJLLwAl21g7gcbYAEi8TnzcnCJXirfXTxLq/srs75fmfO9kPd/vpS/3j2TPzi//s7s7/3P8vMf&#10;v/D4m/z5x89UgSxD3j6SS7uWkP07Qx6uGi8Pl6DhXZwgd9D+3gf4HqxO5DGB7I94ubUUZ5fFMcwA&#10;cYoBAL+l+jsD+BUtQVQ3fHKWcgVD5cD0MBnV1lvmjuwpl4+tkPPHlsvlL1bK3fPb5fK3GyU9fZC0&#10;YVvahra0ZQtr0uoskb3xRIOyEkRyXRBD9jZsjtuSqdK6D/b+AFpzKruGapWGRM4bwX01dML1eb3d&#10;IMxmIzHZBfyCozoSmNTSAMUOmO3qaUn0Z31MdpXEqy2w5vb6t3Mwjlo71e7qxtu0MsRAAOmXI4ah&#10;bqT0uZNP7YRbtgKftqIKNkUOLKqEMJYISiRWU1JArATdRkkkkyW5FksylvkY+lMxrhvjcOMsxihE&#10;Hz/hGikOAJa0pGqEqVCB67ACFVoFgKsspxRVWxmuz3Jcp+WoBM2Z0dnilu0EFceFDBcXli0O9TAD&#10;hnNXEQqK0nh0bqhHX1bb/ZJ8jhKA38d8X8W4kX9EEVCc9lotuSpS+Zmr3tkTfTCfXzOC9X11Hlmc&#10;LqiE2mDxs1nWIwiJFMeumJRETQqRaWjSc+HyLcWVfM36lcz1qPh2b5MdFGFbdm+VTZs3ydpVq2XR&#10;ooWSkzdXps+aRqc4UcZMTcB/dCRnFAqmBHiqGKGkJUvebPxDIT7rkm9mJt4DU5IkNi4CL1PaYSrA&#10;bgBeF07nrhg0F55OXdprBbjbaH/1bD2wizZ4uzELXLcTAfEOXBTovddt3ygLQeHplJ5xhOto9dc9&#10;FJBiDhgW01diUB2MxnUkfpLmd8D5o/KLZpmhADiSPI/RUwbjPkIcJoapM+YqxzAKY9MBxhkFfUYX&#10;J9Nn86QECEenhEt/Qo86kmXaJawpxgc9ZNwMDFQxWs0soEwuJEkvI/91EW7AOfjMTZ0XJ/HTBkr0&#10;lD4Sl9JXJswayiZ6jBQAjguR1s1ZkMz3MlSaYyPlWM1BzGxh7FsSjUn7W6kig+RKZaQslV8FWuDK&#10;lbgrc1Ep+NnSZthxEdrj0OJAO+GiLS4EacMMAQt6pcD4oA/2YMPnTmvgyUWhZGhvHn2Y+1Tl7R7c&#10;DXU2qABoXwiAVlBgzAG+yhyD7MzFXBrw0xZY53zlqPwqIXsz169NJKeLezkqPXSUXrRM0BtcfdCV&#10;4kjjgB7Y0R11QVVLcceZxhMQDECOVqeRCy2g5ocQb0qMQcQIqkDukhMmJsno0fGYW8QDhDNl34G9&#10;cvPODXnz0xv55def5fGTx3Lk6FF5+eoV212h1f1dfv3tjfz+x1t5//4nzlve7wXnewDxd/n93Z88&#10;/iV/vf+DAwD+8Ubuntgn32GFdm8lCw8A7jJ2WBeWYX7AAuTuigTeDigui5Nbi6ORyUXLjYWRciGP&#10;ChAA/IaK7zS0GG2Dv84KRztMBZgZJnuS+0pyN38Z0y1QLhzMl2snVsv1rzfJrW/2yL0rR+XGlYOy&#10;GLusTh1RhmCc2R7VQPvWLlj3k9vRnMouyMlw026FNVrLrtUYwVQj9ByFBPPoqi3gnxHK7U2CYD1A&#10;UivD9oxpOsG76zqkhXRDctV9WGvpiQyt9wiePIOa87HIy9p58/Fe2FSRS0Nl2ITqUdvqln1QYrBg&#10;qYphalWMWGszO2xCRGVQ15rMv6uTW+HCnK8iMzQ1GjWZkJbVQ0tZFvAoq9Ub4FFa21+d49HKlgIM&#10;S3BD1gpQqz4D/LhOFAC1GtQwo5KATRlutGo7pVm95bjxGo98zvJUaxWozCoDWLZ+KIggKHtAS/FA&#10;meLOcaaKtWU+pxzIyszntEJVLz/daKvCoziVZBH4FcPE41MFad5uyNeoaNX9uTK0KDNu0KW51j8t&#10;XMR8xPeu7tM2uL/U7exL/EAnnu8R6HWnkEUzV9ZBX9m6Zb3sBvj27t0huwC+bWDNho0YF+icjwVH&#10;BnO+yXSdY6aMhqlAVUfFN3JMjIybOFqmqs9ferJk4fySzc09O3smBOg0SUmdTBscC8NkEHPx3tK7&#10;L20w87/gHlSCCoQAoIJfh45tlAazRRQEdx3ZDwjulS37dwKAWwsBEAsZWuCl8G7mwsFJhiMWPS6S&#10;PA70h7jBdBnQjpdJe8MRJiEFA4XpGChMxbIKRUcMVaAGGWmg0Ui8/0YnD4FkTRymAuB0mP3EXIZj&#10;kBqFNdYogHMcFJqx0zHhnIhaJKoFJgaNpGs4rRxGqpoHojb6qeQJzwIE81ens6DRRQgW+ihFUuej&#10;YIHzNySpswwZw1xxWj8WIiMlH5OERQQszcmHxD0pStr3aysuLEIqGQBoBtiZALBiIQAqFaYyQGjD&#10;HdUO8FPAcsC5xYGW01WrOegM3oCfSuT8/hMA8j7/vwCgNZI2C0KoFQArKOBxQZfRNph5YBlti/na&#10;Vag4bWi1Haky1erKC9mZJ7IqV5QFrsxXHNEp26IHtnNDWeBpQRYIWlM2wp74F1Zj9lKdXJCmmKV2&#10;hAsVGtZP5pECt3//Ljlx4is5ffqMPHz42AC5//bfnwDcX3/9KX///Sfv8l7++vsP5n/v5U8qvvfv&#10;qQzf8/a/6Irfi/zyswLkb7z+Tn59eE2+xQDj6pJRcnPhcLmCicXlZYQZAYC3lwN+nFtL4vi3EQDk&#10;CNrgSFMLzLxPAdAAP6gvxwHAL2YxA8wYKLun9MIKv4FEBDnKl7gD3fh6FRXgGrlzdr/cvfyl3Ln5&#10;lVy7skd2YpYQFuInzWlJO7SGa8oWMqAm7sINcFTGHaUx0ZBNyVZpypOxIeBVC4cYneOpUYE7gKCL&#10;jUZIx5oG+5MaV0PaDWgA4DWT4GFtpWckQ3RO1/BW0qpPA6yXWJL0qiXNB5j4eR0NwGwinUNrEc7t&#10;IrUwMa0FQbt1f1IRcUPvOQg+KvnazcjX9iClrWLV0qY5mlZoHLV2V3fjij+ccfcAAP/0SURBVBwz&#10;wMqMFrICvNKyAJuCYElAUJPaTADIYqUQAI05IG//lPcpoW0z4KlVpLah5bkpl+dmXAEwrMT80ZzZ&#10;oi1uzi4AsHtdAJANtnvDyhgUcC1profhS8i1yZzOvBAEVeGhAPiJZoRQYX5Ch1OabbZufXVuqG45&#10;hmOOGqdidqoO0yUUMBXEoQBV5ebTql9jCSXRcSzz6Mx5aP1XzofLt8LY6u7dB/hxdjB627R5NQRn&#10;yMwwFWbMmsz4LJauMkIi2O4OxZptWLTmWWPQMZqZ/6REmU67q9XeLLI90mdOxbOAON1JGLckxkOt&#10;G2zM+Hr1CUb61k166Oyv8Gg1qODXqnUzKbZq63qj8tt9VOeAew0w3Lhnm0GJ0Tngyq2rDQDMRmQ8&#10;dXYKm8NhKCsYKuIk3ZXtb++h2OKT16vecgmYHSRpJgjOzApaI8YOMABwFBWgPsbR3iagB9bXB8Vi&#10;t4+GMSSqs4QTTzecdnhYQg/pj+axU0ht6c7F1CeqDQDYEaI1cjs+XkFwGkaZWYs0SS5DljADnLcm&#10;WaZRAY6Y2FP6DG8OeAZJ9MQeMjUrisH/JAMAcxelytjUkdKVkCe3mq4AYMX/AIAw+StCUq3MbA1L&#10;Kgdmfo5cVE42tAsOOHcAfh4c5fxpBfj/BgCtAEBzZG+VtdLTNpiLWt2ozWh3KjHrqcKFbMOF60BL&#10;4Yr21DcQq3nu2r4QTN0AQq0CrWlpLABIS9pjO1dE7l7czcktcSe60wsnmxp1MS1oWE269+gox44d&#10;lvd//fF/YN379wDbX1RwhUdf1/Pnn1R0VH+UdJy/AEFFOv6nD/zfX8z9/uLz/a2QCBB+/5oWGQD8&#10;48938v6nV3Lr801ymi38ZTa71xZEAHixcmslIAgF5oYx/4tDGRItNxdBg8mPoP0NL6z+BssJyNFf&#10;cb6g+js6M1QOTu8ruyb3lHyWEiNaOMuatKFy8/gKufTlcrl5dqc8uPGV3L99Wp4/PSeP7h+Xr44t&#10;kuiIetIAUOvTt6GMof3vT6ZNzea1xbMOmlis0erDQKhDxkoASgN3fOkcMfR0gszs3QTTW9pllWnV&#10;7wR3jKqzRS9C0bGf6hTWHDBsYTx2CAmCiNyIWSLANyQIKy0iH5hb94oiGjacIPKe/O6Diczs7Y15&#10;B2FjOKeHEDg2gJFR5wGtabt9DN1wWSoydUnWuVkFZn/mHpgGQGK2xmjWmmpft7/a0pZWYPsvAKgV&#10;oC4+NOCoFPM5rcB09qfHAEIAqwxAWo6bs87oqvD5bXFkdqzBvBI6mhMqFgcs7e0gftugu7WCpG1F&#10;JWjODFPlgLr91dmhtrIl+RxqBqH+f7YkvdmiBrFnm+tQn+cMH69uL5oNbEkanRuUncY96pG6hy/l&#10;VFgacybDL0beCsd0LQqOrdu3QGnh7Ab42PSuXLvI4PPNgs+nXqThWFt1pcjq0LsNaZX8fvt1JZ6B&#10;jjEuylAmTZoyxqgAk5n96ctJ4+hsRo0w6C2DhzJGY9Ory47uVH0669OqTytABcGuzALbtW+FtVs9&#10;KbYWFN55eJ8BgPq4/ZByArcbALhq2+rCCnCV5CyZbwBgZOIQ7midDODrFsqdEbZ2aEywkdsbhSRO&#10;wS2JLBB91CpQ22EFLwXDcDzq9IwYiywOOc+AYdjqD24jPQYGEWDUEJt9slf7BRBd6CadQutKvxiy&#10;QeMJaB/Vy/g8+nknYKU/PQd/O+gY+Wq2gN9cSk6sjJhAeDvbu+AhDSQcyd34tMEylw3x4lW4xCxL&#10;Z8GSIN0I+1YArGhTQcyqVDIqQDOUIJXMyko5sxLQSz7FcQWzSlpPJ114KOWFpYPO31wYJLup2QGu&#10;MEUtsJ8RhIQ7jLa6HE8ukKoAV1EL7MUd2I2L0IW2xpHPp6D6jwROTQ/MEYlbA2D23IExYjUOgGbL&#10;3duOJ4UTFAZPvOSq8eQMZE7jQxC6C3dwG72QaWsqc8GbsRyxwh3GyZ0hPC7WbrjDVCVr1w/nm3Yd&#10;W8n5C2cLgU/BTiu690ZVpwCmwFf0399//228bgAgoPY3APg3M0Ch8hP9uD8LKz5e/utv3g4Ivmf7&#10;+9dfv8pvv/3A5/wNWsw75oW/yC/Prss3urGlMr+8MNZYeNygCrzOubYEXTAb4GuLYgFB+H9KftbF&#10;B63vSaq/r7IGy+douD/PHCxHAMAD0/vIDm5oS0a0lomwB8axDDm7O1eunlgh17/bKg+o/h49uCgP&#10;7l2QV8+vye3rn8nJL+bLejwkb9/53ADxn5lRfnPpAiOU2VKHYCc/RgQ1ifj0a4AjSSASLTS8jjxx&#10;XZBieeFU4kPgkx/gGIDhaI1W0GXaY7/VvZZR+bUb0MQAwY6hzVBkcL1FtJZ+sV2Rp7FhhOXQZiAG&#10;BF2c0OBC8ejnzzXZBgDsCo8SdsOw3oyOOkjdLtWZDVrRZpbGYAG3FKRyttjL22niGuBkS96GDVV+&#10;FWgvFbjeSlF9laAb0cDyj7hpFoMfqhXgRzoDpPoryXVaFulmBdRJ5blGtforxfKtJNddUfJbKYCx&#10;rIIgeddVAFcrriNbf04AG2h+dqsapoWMmplaku1rDq3HIHNTAWqWiC5TNH+4sjeKGQDTC7t6X2yp&#10;/Iii9WbT7odrTC2cnRvCkWzNjaEvmBA9OYoFJcowpVehNFvJkmM9s77N27bI1m3bZd1GFhzrAb7l&#10;uTIbcv6ElDGGRVVwv07SqB0cvtZU050aM8bpBMcVuS1tbfK4RCheOBoBkonj8f6EojU8Fj17VBg5&#10;Rv0NmovSXRT4tM39Z96nbW/had+pLbPhJlKjdoCpAlTQUwDUNlgrQN0Gr9u12QBArQBVITIrfy6C&#10;ejiAcaFG29uLnN9OePp1wpgxeBAaxYgORmj5sASS36jyFKiKgNCItETI3Ic5Sg/mKQO5W4bS2vYK&#10;xROwF/IePOwas6Wr3cqGuzKibTSXzdnq9eaOGpHUx6gmtYVOZGEyRhcqMzFeyE3CP5BApUVJhlV+&#10;zKTeRiJcr2Gs1uPb8n6hMguN8GIqwPlL02i7R/1TASoAVqpS8X8AIENijAgqq++e+vRx11XgUi2w&#10;M5w/F4DNlePOBaZVoLbBPoSRe3GB/h8AqFphnRcCUroF1s/loKRq+IU2XMTaYtvbqO09Fw3UnHoN&#10;vMn8ILfEx4Z0N5xDaHuN6o+7tRd2Sn5QCKrj6OsdyOAasb01F2UVZitmfH+V+NwWbIQdXHgie6Jc&#10;8MFqCMJ39Rre8sWXX/4bwBngJ9rSavVmqu4+/M8Egqaq7i8WHL//AtXlHTPAX1/Lbz+/kj8Auj8g&#10;Pf/0w0P54dUtefzgvLx8dkVePr3Kvz8zPu8ff0KJgR7z87NrcnHfcjm1PEUuQVi/uWoCvn5j5TIU&#10;mEtYW10FGK8sgPychyRuXoRBfDbaXiq/z9JC5XDGIPksI0T2p/aWbeO7ywpoVLNDm0pMay85TKLc&#10;jdNr5daF3XL3+km5e/ui3Lt7RV6/vCc/vromF85skvPfbpa7AODzlxflHXxF08/6txw/e5QnVT1x&#10;xvDWk2xbT1xcFADtEOLboj+1BxAcqLi1QnKkVXTG6cWzvh0egu5Sv6M/Uk7C0rFXUyBsjzlpN5yG&#10;+uLP12s41QptcCNIvX7Y47vBP6yFa01XKsSQ6GAZFA1lB+PhYGJkGxFsVbW5C0uSKqgmsH+vj4U+&#10;BGdvgq886+PwzPdlS/6uBTZrFbnBKgB+qlw/Y/tbCIC0wfqyhpiXZC5XHmWSGcsx5QlWxJ9RQbAE&#10;7fMnbIaVF/iJtshaIXJdluUa1opTN7cWvpD/UW8oj1Hzdg1vPrwMzdjsKsXFBH6mUKVyVKxWODp7&#10;0Db7sWWvzs9Zs709yyTCzUNqsTlviVEDFR/z/kks2LJUt7uiQFah4Ni4fZNsZbu7HeXZFgBw3fp1&#10;hm1V5vwZ6NOTcCIairSxGzG2jTCzrQN3kxtOV/KBCWUblYi9fTJu87S406dONPz8Ro2LxbVquAwG&#10;+AbC+zOcXvqZKj6d8yn4dexMjC9g15HTnpdbd2wtzds0kwZBDRgRVWdm7iHFlvLNKeBp9bfryD4D&#10;AI054B42v9vXwAlcKfMhxk5nwxKHCiR0xAAMELohRCf0nHlGSzziWveoT/6GSpJa8MeGvkLlpwA4&#10;ZRY5HZgkjCImcwiZvt3YqHUIaYSzAxfOAC6ibjUIrPHDt80TqRrh3rhyODJPcIKXFMg2r2NofbSA&#10;CqjDjPmgAqsCoLbCybPjaYfjOFi6ozhJmg7IJnSS0FjckJO6GACYBjl6PrrkXHJmk6bFs1TphHOw&#10;m9ECV7aohOGouVEBVjQqQO6eaHSrmFP9wbtyY6Cs1Zsrd1YnFhrO3AFdaAOU8KzEZzVDMDbABijC&#10;AeTowkNngF7cbavysR60IS5qolAIgEqpsWer7OWEj2B1R2nRooZ07sbcqDu66tY1pEZ9D/Gv6QiA&#10;kScBy9+djA0v7JV8EZdXw/nWiyenMyE3NnC0FAArMWcx4yK3gpLj7M48Bydrb9xhPH3sZQmWQPrf&#10;B0WeAQLv/35ngJRWbzrb+5//KQj+zQf9TTv765tX8vzJLXn26LI8e3JRXjw/Ly+enJdHN0/JnatH&#10;5eq53Zxdcv38Qbl/7Wv5+c1DPh3LEANcAVIA8+nlk3Jp9zK5SzLc3bUTSYkbLRcxqrgMCF6GBH0e&#10;8DszL9Jwiz7GzO8zjC72TRsge6cPlP0z+steTHC1Alwb30mymceNZBu8kzCtW2e2yK2Ln8mD2+fk&#10;yeN7aJKfyC+oUf749Zl8//SiXL94SM6jTDn99To5f3qHvHp8Xn5++8T43i7fOMOTq4E4VUOcj5OL&#10;ax02oeQJ2wCC1lA2rKm6zdluVmJRUYUMC1vez60OEk7SBWszR2yIh2VQMEHpvUnKw4aqG5rodgPQ&#10;m3euRjVki6En7uJoa11RpjTtV91YnoSO7CX9SUXsFtkRsnVDVCY+aF4xVGjsyGLEDddmXxyPq6OL&#10;RbrF251Rf1j7VZKKmO0qn++TfwBQlx+fGEcpMLoBLkUXUBFWghXjD1u8Ia18K4qZe0k2sgSg25SS&#10;YtCoilFB6tHFxEdcj5/qgoVrsxw3UzU0raiSNjVxVR6japkhOWtQkpEopwsaJHaVvGh1Uaa4423o&#10;GwT46ZYd7qS2/hGGeEFHVOOhtTCjX54n69etlB1b6TB3bpc9+3bL7n27ZNuOzbJ2/Wra3QU4N6dS&#10;3ECyZzTQOri5NOnQANemetIWo5UBg4PRthNhydZ35qypRqSrbngzMOeYmDIWu74YiYwbImGRA6Vf&#10;OBG+IcEQnwuXHLS4CoB62jPra0u727x1kDRADlezQU3x8vciR8ZFHD0cpZhK34oAUEFw28E9xkxw&#10;8/7tbIHXsWxYjrRsHgHlU8n0GGpw/9r2aky+qr/U52JsyDasIRkFjbGsadOnFpUhbsQJfQCsKH4Z&#10;9OlZSNKo3jTPtwt3w1bQCPT92jJAbsUfvGlLb74pLhp4UJb8IazYPtkgu/GAYBoE52oAM0BdohgV&#10;5bRIqsAIKC8RuM8wC0hneTIDInUmpoi0vDFjg6lQUUOg/kgEAFMwSphLrvCcAgi9U0cwoO5geAJW&#10;tq1szADNzXUTzBIEACxfqRSH+QbzP0fIplrpuesGF4DTeExHqjkFwCI/QFWAqBLE3XibAiXqD44n&#10;wKcAqEdB1BmAclJZnRKp1f3ZBlF+dYbjbWpLX5ZIg4Z2l344uXTuCQh2qC2NW/hLPUjNAbXspRoB&#10;1FVph7wJwFEQ9KRlcYYoa8cT05I7sjlfy4IK1daFDBFMXL39sMqv5c4gOMGY472n6KGjNUDQVNn9&#10;Ib+9+0l+/oWK7t2PRjus/ynoGUM+4xTO/Gh1FQAf3Lkg924DeDePyeOHX8qDW5/Lk+tfyKNrn8nt&#10;Czvl9nmOAuGpXXL12wNy58Yp+eH1I3TCCoT6+UR+e/lYfgSInu6aJdfQA1/Ix/+P6u88APgdsrhv&#10;5mF7hUfgEcBvT3If2T6hh2yf3Eu2TwqWbRO6yiZuaCviOsgcWs5E2tFVU8Ll5pmdcuvy5/LyyTX5&#10;5e1z+Z3K9PXL23Lr6gl5fPusPOJ7fvHwlDxjLnjzwj65DVjeu/GdvP7+qdG+X7n9nbTHkdwTyZYf&#10;s8VA3Enq4jJTA2cSD2grlmxLjZhIqp/KmL7aYWnlQSXorYAVRLfCHK9xlxpslOuYbOmxna+KUYQj&#10;YGpTE387DTZqSycTWlv6jewqgxj7DCATJxiKV1uAvGGPWlK7UzWMWHEpAQwbYA7SDF/MIKrDRjiY&#10;B7T0oi23ZC5YzpjtfcK1Y+L/UQFCkfqI83FFqjxu2KXhh5q7I6GjqnUJVPIxFSQgaI5ZR1nHslKc&#10;G/pHdDXFuAaNw8sfA4AluUGXh7isZgZqba8AqHxA9TE0Q19ckQqxAsBXkVFMJW4EFr6YKwRSqDA3&#10;DWjpyLa8voSN6iqJMyJ5riufDzf3VSw4wIyttLr7du2Qg3v3yP69u2XPnh1seDdBp1sm8xbMMYyW&#10;hxPDq3P5Vj0ppnAaUnltCJZssZicTklNlJxspK/wU5cwG1y8dJ7ksxyZm4Or88xkjDxGSdTICBlE&#10;a9xvUB98BXpKcB8qQOZ9erQK1Pa3fQe8AFh2NGhan6rP3wA/16quxvH0owJcvnk5M7+tJi7gZ4cA&#10;v70GH3Dz/q2yClVI7uoCmZo/Q0bgKdd5aDv+6IG4OODhhRW4L1VbdQiggQjKA5kD1O/qjFlpQ8Pc&#10;NB5pm+ZNJMPtGwMADhlJTw6fqjmmhi2QxLXqVZ2AmmrIlbzFu6aNWHHHMeeOY8Xg1Yo7kAttSP22&#10;Xtxdg7Db6scML1YmsUVKhG4Tx3wxdhpzxWn9JTa5P9ygUJkwFboNd6FBsWyCyQmOG9cXwAxDHRIj&#10;03COiSGAqX3fFoYrdBU7QpHQA1eqQitsRhxmJWIxMUQoiyNMFRvs5kl78/NHiM6Fr9QXow1WkDOq&#10;PZP8TQnQnlSGxoxPKz2OAqCSn6saVSBPAMwKnK1pn5kpavVXhfbXjna6UXMf6TOgowwijnQorVEI&#10;M6KeYW2xGGtEVVyf2V1dxNsM6vFK9EdS5M321we/OU/mQ65UhY5EIdqyJbTj+7AH/JzcsKfHxr92&#10;XR+JJGD8hx9eFxZ2prleIQ7J77//Jm9/ei0//fyaKvAnY6v7+++0rX/owkPB0NQeK0Do43sIzg9u&#10;naPKO2JUVLevHpI7l/bJg4v75QGgchfgu/0tQAQY3UQGd+Ob7XKdx9sXDgFAp+XVs1vy269aafIt&#10;vH0s3/N+d7akMRdEBof87RzLkG+hyXwzL5bZX4R8Bql5F8usHeMBvrHdaH27yeZxXWR1QkcpGNFG&#10;5rBQmNanvhQwTrn2zV558/IqJgw35PWTc3IJSsxXB1fLte/2y+1LX8jNS8fkzrUT8subB/Lj6/vy&#10;mvPq+T1eh8P4TsFZ5MSlk3QZWLuFtSZEqweqhBBMd3sgg2tMQI8jcjES2AA0z8ZwBYM0Zc2V+aCL&#10;ocn1JXGtBiBVp50vjidUbVSHptYVIjSLKtfGtthY1YP6wcxbZZ4sCCOmhku/xB5wDPma0Gla9G+A&#10;0gReIbScBt2rYf1EzjOh9y1xSWrUqY74N66Kg5G1mCmIMT4pZnABTQBYjOWZboCV/1dJ58bMfl2q&#10;W4oHW29Pnk8u5MXYQkSuQjus2+QSAJ4JAKkGyZj5BEMP3dJWwrxV/fsMXS+Fh1JgzOkyLH1YxNB9&#10;WMM6sGBjbY7dmwXjF1sKkwDcWzoPboEEbYDxHJ9bMF2WrMwD+Fag2lgvO2GR7KXiO3DoII/72M5v&#10;kU0bVqNCKpDseRnwghNkOM5FfWGTdAYAu+MsHx43EGLzCDwo4e+ST71kaS7qs4WyGm36GrTpq1Yj&#10;y106X/LmZ0lqBian3ORHxA+XcGI6+sNy6MPSo1c/5n8sPnTZoUsPBT/d9DZsVJcMa9IT/b3Fy9ud&#10;+FZPqR5YDdVQfSm2bNMyAJBtzCEFwM9kGwCokrj1uzfIUuRwM/AJjJ4WQ3JWMCz4muKPjY0XhpAe&#10;WNe4cadzxTbcBXtsV8iVtbAL0vY2nM2PAuBYXIiTUsjtpYIbFMeMBGPHhsGe3GmdoCEQhdfCSarV&#10;thMXHzOxYyjrUbsKg0/cNjrheIGrbXPurF0HtaQN7keVBwVm3jTa2klYYI3GExCDVdxBYghGigf4&#10;EicxJ0RtEjGaC5mh9DCG0iNIjktMJoYTbuEgKDfNMW5wr+7+XwCwjDEXdPeBENvYW4KaeUlgAMaX&#10;VH/ObNJcqAZNSxDAT9tfzQbBKdpD22LaYzdaYC9AqWgJYqoA8VCDQ+iiRGouPgsG1m5Y7Hfo3hBu&#10;HuBN7kb8WAa4sX0JoacKZKzQDZDuzh2xS/dGjAcCcDdxoBJksYHNkRtBRAqAzlzYjljwOzKHdCUR&#10;zi/ATpq3qonJY0+5cOE748lt4J6ubT+Y8+ls708WG3q0Ddat7R9/AHSUiboY0bng+79+Y5HxE3O/&#10;N1BcfpYfXt6Vqxe+kMvnDsrV8/vl6llA7+weucW58e0ugGiHXD29Xa6c2sbRx+2A0G65cfGw3L/5&#10;HbPBHwsLyz/kz5d35NFhCMy0w/fXjMf1OYntMBb4q2iNcYI+i12Wnm9w8vkaQDzCTPDgzIFygJZ4&#10;a0J3WTMqWJYk9pTcpN7ymCr05aPv5Luvt8vZEzvk9LFNcuXMXjl3cpdcOXtIHt/5Ri6fPcKM8rp8&#10;T2X48sVt2vmb8vrFA3nz40t5zbaatY2s27cGi3k6jJnEhqKQmTyH7BqS8sLQpPfUzW50Z+kxtKt0&#10;wvYtiLa5FkRznwYuJqCpS0XYiJEFx7W2FWBRXiobMjCs7GmVuw3tyLUbTgeEFyPRA+O4bqNTI2Qg&#10;HVJP5uVdI7CyR6fetDdhUz0CpCkVYHNm4gqATQm3r9s6ULxqwhv0MGcTXNwkfTMAEBD7AADNIcU7&#10;kFvtFmiD9taBcHhmieoLyPdhziy5HDdp1QbrLFDb4Y/JlimhG12t7iBGV/Zj+cfzWGktlQDAypp6&#10;x7zZkcwT5zpVqH5ZzlRXBxfVS9fAmLU7vyNs6Kj65i3NkhUsMjayK9ixe5PsO0jVB5tkHyYrO/dQ&#10;SNECr1qzTOZTvWXMnmYsOuLGRUkk7uPqPzmcrnIMRszpWO/lLciUlSvyZNP6xbIJMN1Id7oeuoyC&#10;4HJcqpQeo23wFCzwE4zs8igZMjxcBoYPJFtoAHGwPI/g/CkAKs2lefPGUrduDfGv7kO0rKu4eTiL&#10;B49+AGHd+nSgbZpLsRVbQW3a3d1HDnGOGBWgYYrAAmT+yhxUFhOx4R6MLrI1BoZ+LCrw8GqDkSFe&#10;X37YWTvr3A7ypDdkyqbdvJkP0oImhMoobNZHsQWK4eIaOlo3tNzx+nK3bGdNghVmj7DQq9bEBghb&#10;cVeCfarB1erQuzl+gyhIxpJDATiEUg6H4FcXOyWCGSTBR8tRKazMZQM8E4cTgFDbay6oGLbPIxL7&#10;SjRnxBj4hVxc4QylQyPb4DPYjvabDV1oG6nbMlDcqrmKBeHoH1aAFakAy1ck6NmW8OUG+BR2aya9&#10;epG528QT6gsUGCo9F+UBsvDwpPJT8DNssNi6eRqgaNoCe0OT8dEtMW8zVYBskGk/tAI0SNUMpGtg&#10;X9+fTGUNHp/K8Hc86XvDUNP0DG2HrrqZ9MTQoC/V4QCkbJ2DG0nj5ixIakF0JnTchTuxGwDo5l2e&#10;U4ESHu5aPWfpBFiGhfeAQLqyEPyY4yltpXDj+6/2trDFBeje0aL+9u7XwvZX30MB8Hfj7W9/+l7e&#10;vnkpb354ylzvqTx5cEluXjkOCH4ml87skxtUWTcBxOvfHZCrvH6F6uvyac6pPXKJVvjiN7sAn/1y&#10;DeD88ZXOBU3fj26TX136Sm5unyfPtmfKj1tT5DXnybZ0YjJnYJqQIg82pbIwmSTnF46WE2yJj+cz&#10;H8wcKp9PDpW98EuXkHR3FB342+dn5fyJnXL84Cq5cHo3c8jPqFQPyaVvD8pFzr2bzB7PHpa7zCuf&#10;P70sL1jU6CzzhYLgy0eQvR/LM1r1p28fyKL1uUgn58sy2rMlqxdJ3jIiNxdlwjlNQ1qZgov2WIkj&#10;YHsgprDNOjYUv/qe4oj+2o7cGGfMYV34+9hXNxNL/jaV0Nw61jAnj6M2Jr/doHdRCCDbmoI7Tyqp&#10;fOOzEmU4HVEI16qCYFva+qA+DP2h3NQlvKgBoUZNu9ejAqyNdFMNPBzJv62CBrikfMwN9D8BYGUn&#10;WlMfc3GrwVa7li1zTRYptM+2VKLmzO1UXqeOMUpm/oiNcXGUHGXg8qkCRbXL5gCfBRZd5jyPFQAr&#10;AoaWRH46NWIBhFFpYBsPadarLnxI5JVJgxEajOd3g1XdqgWyFq+ArXCJd1E07T2w3QDAvQdQc0Bo&#10;XrNuBYTmhTIHj9GUTCRsmCyPnhxPcRTDjH604UCUpW0u1nsrkMJtpuDaDSVm7/Z1sg057kZ4gavW&#10;YsqC8/O8+bOZA6bJdIjPk4jtHQMROj4xFqv7oRKKv9/AcFrhkH4GzUWXHs1bNJE6gJ+HpwtiAjpM&#10;G2zLOM6uVO/VqrJ4xMlKeYAb9iBBObRL9n5+WPYcBQD37zVI0Noaz18+x/ijxVLF9Yzqwp2JhLVe&#10;LD34A7Xk1IFt74ZppFudErTANvxbbRk0nDhGUH0UKD+cnJF+cKA6svBoge6yLo4bCn6+jTE9RAxe&#10;FecLT5wjfAOtYek3pCweIskYGmYhfTGJ8SfIGKzbxxHmMwtPsBVY4GzEC2zt9pVctPPw/8swRNRj&#10;UhE/4yQTObqPDIntBueqHWUxJg3wtXpjHtmblzsx76ndLAAOnRMVoIWYIYerSAtsVrm80QZXAATt&#10;XWxwqMbfMKyHDGYI27lDXfEj+EiNDj4EQG1/vQtlcF4Kdtxlq0IvUFWIH8cEgEp/MXEJNSdYAdDF&#10;oTS/9Bpk7/aTcUQOTCWKIHFiNEDdS7r1a0MF2FL6kdAXNrQP2y2eIAO4i+GYXRsXZk//yrS+0HHg&#10;iHlVIwgJ19/qVM/tu9SVYQRBj58wkie1zrd07lcIgFR/f/39OxXfb6g52OrSAusc0ASMej7cAr9n&#10;NvgjoPjWBIBvv5fvXz2R1wDYj6/uA4KXaYFPyo0LX8p1WuJrVFfXz7EI+e6wXPn2s8JzCGnaAUBy&#10;DyCkB4A8/6VRdWlzrf/9SeV199g2TBMK5M2umfLzrgx5tSdLnu/MNIBQz30qxOuY4J6BM3iSNvnk&#10;nCg5zjJtG6qhUzvz5Lc3F+WHR6fl/PEtcuKzNbS/ewHbI3Lj0udy9eLncun8EblKC3zlwlG5wsuP&#10;730L8EGTAQhfPb3GQucGFeFDefLsrrz66ZGcufiFrIebtoNh/dadW7nG0L5vggGBAH8JT8C8gjwM&#10;ZtMJ246XHqFdpFbz6vD0KoslcQhOjCiKAFCpLNouaivchAS9nkO6cT2GMZpRJ27ytgmmnzR3rIxK&#10;j5Wh0Lr6wIVtCxOiUXAtqdnBR3xQrfjTedRsjUSPMUlVeIuOvtZiQRyqVoAfM0LRyq+oAvwEtZC+&#10;vRI8VWtVBjEDdKRrcWR2bFfDgmNGsBObYbJ7K6BHLoW7jHL6SnOz1oyTKnD9bNEh20F9sSGYXaMA&#10;VNVRVttg0tq84UQqOGsKXczkITI5k8jbeTPBBUw1YIZsZKGxk8XG3kP7AD4e928zXFvW6+8N0408&#10;vESzclBmQGoej8u8AuDE1CSCuYi5nY/WnNneSt5vI55+2wHSXQDfHlroPThSbeRzLIMzWLAsT7IB&#10;0HSqx2m0vpOp/nQJMpYWeOSYOImCGD2EsU/I4FC2wD2lHeDXkC2vf81q0MJwgOd5Xr4yz2+e4wqA&#10;7gBijVqaqU1kbqsgEwBuO7jTcITZdfgzqsE96H+VAoMF1pp8yVo4k/DycRI2OkR6DOkivQez8g9B&#10;SMwAvymDW3ccLZwJTQ5sRvJWzwYI8Jm9jSd7AulKNG4kPQd3ZG5YHVNHwI/NUVUqRQ9A04MQa+W1&#10;Va9hjVSJmdigLkhe6P8XL8L/i6+PCDqfOUDGopmSTpldwIWov/C9mDfsPcyiZh965R0rMEDVKnU8&#10;eSLDsHYi1wKHmb4DWkhX3F+60U70HqhVVQvpiEFAvaAa4mwAIE4w/wcAskjwdpIuPfE2HM58cXio&#10;9O3VSmpVJ+RaA5E+aIHV/+8/AyBJXgYAAoi6HGEuqBQYVwxRtQX2gKrSvmMDGRLVTxLZYo1DzxhP&#10;7GS/cJx1eiK7ovobQipfXCI2Ylj8aEJfPziX7di212yE3XlVWmCeYN7V2cJxh6/b2I3ZRytmIf2x&#10;uVpsQphCwrIuPf6irdV29ocfX8jrH57Ljz++kp9+egsgFsFRISrph/G+r394YQDgL7/+KD8yK1NA&#10;ff78PmDB/AyweHj3sty68g3zwK8MYLt6/rjx8j+Ht10BHC9RIV78drecoxK8cGY/VdlRuXfvKrO3&#10;t8ac8Vdmg3cArie7s+X73bPl+71z5PW+ufJ0e4apGtw8XW6tmSxniUI4nhcjx+aNkt1kzlw6uELe&#10;v7kpP768JA+vHJJTB5fLmc83sHzZz/f1hVxHFXLtyldyGfC7hkX/9SvH+B72yaM7pzhfy7MHhUD4&#10;/Cat8R15wc/08tVdefbiphw+ckAOHNwvh44ekn3Mw3ejkd9+AFEAgLhizSquy/nMsydjIBtK7GR9&#10;sQuswtbYtB32qIecjhZYgc+GqkspLNXI5Gg3gCAjqC/azYxKjpWEGZzMOBmNXVwUtnEDmGW2xRSk&#10;NhK5qkSaOlJJOtbgeuPG5oaSxwmDC0uUPuVtS0GD+dcM8KMKaIOhbJXAvby8XSkDACs7Mb9GMqnm&#10;Aw61rXFgxjeQnGjXJnbofq1YzGhgU2nMC5gZstSwwJXGHhsvF/TJrmpUyha8Cj5/ZloVEmTkj3Sw&#10;C5S1CPwiJxCrmpWXjkY8HwPS1RCXMSzYjXSNNlefj3s428CMDZvXGBXbAhzFZ2NrlTF7CpZsE4x4&#10;hincAKYr8OE2n88SZBkt7do1SwG/5VR+K2Ub1d5WXchyNq1fLqvXLZGFVOU5LEFm4ko/PRPJaxpd&#10;H9XfuClwACeMMgBweGwks/Qw7K/6UAy0N5YdVf2riq2TjVSoUl5KV2CZxWxfl56u7k4G+DUJIhsE&#10;8NPtcLENu1UJAj8HFN924AAb4d0GBWb9rvWyjr4+f8V8en3W1VP4o5EUp1VaZOwQ7K/6w4FqDqvd&#10;BtZ3aalNNRg8sA1Oq+EydhxOI3yDUYRq91DeE0BZtQmmjgQie9VhzqakU/hHfoFkLGDpHtQigG1O&#10;T5mRmSrLV6/FfIGLb/dOgHAJoUj8EjYslmXq/b9rpxwApA8f+0z2Hd4t2/ZtZk65GIv86UjhojFX&#10;6A/htAPM74b8cGg6O9WSroBy115NpFXH+tBMfMXJC1v8/1gBEr/n5yq98BHTsJT4mAgJD+0q9Wtj&#10;ekn74KSUmKIlCACoLbDSYD6sAL0ZOBe1wEqGViME5RK6ISFyYIitANiydR04S90kImqQRCLtCY8c&#10;IMF47XXs2RJziW6MDmJkBvrHNHI5kjNwvUDCF0ruaSsqvWq1eHJAnvWEHlGNGU+DIE/pF9paYkaR&#10;pfHVF6b2V7e+nPesgP98/zsLj+/l6TMquKf3DED74UccXf4DACox+iUbUtX+6vmZGeBrZmUvXjyW&#10;l2xxf6AafA7d5MHty2x6v5ObV79Bg3vaePmfc+0buXkZWdoF2tHz++QC88ELp7UlZjZ3aqdcvvA5&#10;W9gHfIM/yfdsi6/vWmCA4Eu2wy84j2iD9WgbrAB4jTzhUxhb7ONc+HKN/Pb2hnz//Dpb3vNy8cuN&#10;cuazFXLx661y8+IRNrwn5Oa1k3Jdzw3O9a8Bwc+pAg+xyDkuD2+xxb77NdXgGXn15Kq8fHyTz3Wf&#10;1vg2Ve5d+e7sKZxvDsixE5/Lka+PyoEvDsterjNlRmxFGKAjoTlLZ8uYzNHSYVgb8nxtARqMKAA/&#10;5QnqcSXl0CGgsthoWhzVlz+OyB0YvfSL6imDRiMEwCBk8GSMf5MJoEc6GooWXkdLgVBgHADQytzg&#10;KjHbrULOjJU3hh1ovcvbljC4foYJAkuQj9j8GgAIY6EkLjEV7Nk4kxVthmbcHB6gFdeGs5qntsTl&#10;prOP1O0dILWJE/DGcdm5AWbA1dH8wvuzZ8bnRi6v5vN6kFhnX52PhWHgQshTbfTSvZmjJyBtTSMn&#10;aMGSPMAKcNq4kdZ0C7pdFhzcLPYirdyFjncjmRwrmfMVoBabk5Mh6eQIpczArT2F4C3mn1OmjSJb&#10;ZoLMBUfy52Fymp8tKxcCpksKZBlcwBXQ7FYhgVu1Gvs9zjI8KxeqFlgdyTFMSOPjpmUmy1SMTyez&#10;PdawowSUHzGjoiFAD+E50FfadW4v9VhqePh5woywkHLm5aUU2v7SyFy143P1dIZzGyjNaI3bsRxR&#10;jqC6wxRbu2udbNq31TBE3cbGZgs/3Ea2whv2YoKwYwMO0SugweRAg5ls+MbF07INJzg7LBqbGaqt&#10;Jt39ccZAd9oVW/ZhnWQk5MSkBPp8zd8kUDsYtUhzdWQmCq8adyK/ehbiU7uyVGWdHohhYk1mWA2D&#10;fAHAXpKBDGblmjVskfbL/oMHIEyuJ68Ey2vK4dUoVrbyvR1kTnnki895PCQ71cWau04OEpsJKD2G&#10;jexLC4kcCQlOCw1cgprQtlNN6ahxjpArA2r6wpdzJBzdnNK4kphZwJcyVy1weWMGWDXAnVBxFjjq&#10;KWYkoQGAOKw4sQkuAkCdB2oL/CEAeuK5ZrTBRTNATY3jeFIFemhQki5RMENwZ1vXsJ47G6ombKza&#10;Sa/+HfCxY/vbBQpAj5YyNAbqTgZaZ3TXBVhR5eLPN4N0tvhxw9kSdyDW0ZcqlZacWZMfBN26jV2o&#10;cFsThBSP6uFm4fwPrh8A99s7nFqo/n5880Ke8UR/+uwBAPiE9vaHQkWItsl6tA1+z/u/wQyBLSnA&#10;pzI41fz+TCWoVaFWkD9QQf7w/TN5+fyBPHxwTe7duQzR+JLxqCTkB1R4D+5dRpZ2DjXGCaoxbT8P&#10;MAvcS0vMsuTMDpYUu4253KM738mfPz+Ut/fPEnaeS3ZIqtxeO0mukBtyf8t0/AOnys3VE+USlmbH&#10;FyfLc7bOf/5yGx4iX+v2GVreQ/LNkTVy/uuNtOH7AL/jcu/Wabl5E1C+fopzQm4BsNcuH6ciPSqP&#10;bp1EMndMntw7wcefkKcP4TQCgC/gOL6gHX5FRXj91lk5dHyfHD19jPOlHDl1XI6e+FI+O35U9h87&#10;RJe0g6CuRTI1Z4oMHNWXmR1269BhqgJ8etypBF2oAJ25qTswD7SuXp5MDnJ12RbXgTIW1KehtKei&#10;CmY5NyhxgEROYDGX0I8taBuyM/zg15lDZsb2CsVQCU5Z6FJldFlBhMLHmGcUQzdeDBu1j/RlFiEf&#10;I6csgQVWWVgG5Vm2lWOrq8oRJ3Tgfi08WDbWJUu4pXRGpteejW1jYiGU7uNKOp0SvZX36FoXyRpB&#10;7i7ogl3roR9nAdkWVVY4hcQEcqRzlsw22tANG9fQnm6XAzz/9vJ72MfIbPe+7cacb+2GNZjkLpSZ&#10;uRlGguSoCaiy4O/FjBwCFiBcSIpCqoZLPOOeWVSECoI5VHR5GmAOpSU3L8tYkCwEPBex5dVTAODO&#10;421zAMvZGBzMzEqjBSYcbSY5Reh/J+EAM4YlSFRsBLNynMq7tpN6jWrTHTlDcTOTMpWp+jiVrDF5&#10;cLUWnxpVyZKpK23atjRkcaoPVj9AtccvtgLLq3Vsb7bto+rawwaYOYhRAe7fBAjiCAMZej621Kks&#10;ISYSpJ3APDByTCguLQPg7PTGEIFfMMN7TagKY9M6itYtaUw8GxpIisN6EF7TjBhDEupZnDRoSaQi&#10;EqS6UArqUb00blUN63JmHo08mNd1ljSkdqtxn96zd78cOXxU9u7eLauYxSwGhNcAxmrVtQPVyh78&#10;C/ewtd7Gun0N5XLuglmU2ABgfC/pjVi9M1SJxtwBA/mj1g9CEtaZoOiWdSh/A3BVcRIrzBCqWCkZ&#10;2gSAFQBAzQVxqeZoZB6P4A8Xy+kDSNWtC72Bza/mAmsFWASAuglWS3ytAD9Ugmg2sM4AFQBVDWI8&#10;8ron22R1ka6OXrdxPezb2SYGtawujZpRkjcj6LlHG353MTInl0xk7oCrGCAvXrlU5nCBJE1NlP5Q&#10;Zlp1qC8+tEXOOG+4cbeu3dCeuUcrycCkQud7hk6XmZ9WcNrG/oKC4+WrR/KcGZwO/U0AiJMLlWER&#10;389kdvBO3v78XB49vs3HaJuq+uB3zA1/4vUfmA3+IG/evjIe3zLDe8787PGTO/Lw0S15wNFH/djH&#10;AMrjR9fl/t0LANBpKsRjzOSYC7IxvgIIXqUlvsKy5Apt6X0oKr8pNYYq7SHhSY93ZMjj7cz/tk6X&#10;mwDgFTbDX6L4eH7liMib2/Lq0UVoLV+z4T3I1neLnD25ic+7EyXI5/Lg7ilA+IzcuvWt3NCvy/vd&#10;uHqKKhQgvvC13OVrPbp1Qu7o+947xTnLRviGsRB5/viaIaG7h5fhZydpgU9xg/3ma/nizCn5+psT&#10;8vXJr+XI8S9kDyqpFRgFz+Jai4Wu0ZlkxLptCNwhkN67noO4MpJwYjThzAzOlRmcCwoPaz/0vN7M&#10;58gO9oAmU5Oc3lbM/AbAqAjHHGAgj50GNJfaLX1ZqDCrQtFTnGpP+X7FIeV/QrWnZOePdOurAKg2&#10;WAYImmRxxZkrl2SrW5Kba2moLtZwRpWeE9QdFyCkqmEj+3MoVIjO7BDSHJcaP/HDnMCdxDYngp9c&#10;GV95M5aqg+65NcqWvrA34lJiZDo5HPnLsmUNe4CtmBTswanl4IF9cvAQpikHkbHt3cC/cX1qkBrV&#10;3MRpk+H+RkqvCGbZIV2l+4DOEgI5OSaWhQlAlcL8L5WFR/pszAuykmUmG9+ZfI2ZWVPJrkmDGgMQ&#10;4vA8nxt+PrK5PFpkDTjKmpspcwhkmz1HXV7SJSNzhqTOmCqTiWpNHBtLJALO9GT8Ng6qK57ezmIO&#10;4JWrwrzTCmmfE6Du4yA1GlAIdWhihCH169/bcIIeMmyQ4QathgnFlrIFXsXwccMOSllQfv12nGDo&#10;59ft22RQYXQZkrUwE/kZqIuB5ohxtG7keMSC7DHMr4YgWh4Kh2dY/EBaXtbaGHAOHxsOGPYmMa6l&#10;BHUMhO+HA3RwHWOW1Zntahe2vZ16NiNljOUElU+ztnWkc++WbEQTZSm2Wzt27ZKjn1PlHdhvqFEW&#10;bGYYunkxeSALyf7VdniZLMOteuHquXCQmDXkTJYpLEui+b5CIsmv7duUwHVmIAx/tVJqzoXapHkt&#10;5o1+eOg5AIC0Fx8AoFaA5SqWE1sPK2mnlRjOE0OjBiKmbin167uJG+3uhwCoM0DjMOtTC6wPlSBK&#10;g1EA9OXf/ADIaryfzgW9nQm9QbHhwfF0Kcc63gxKjErXCNup64X+sSMXUpKRw7GcC2sdQ/lVMObn&#10;czdUE8hB0f2ldSckPLUcxB7XDVsY/P60xN35va1je2a0v7Sx7wEuBSoFwB9+fGaA34uXD6nknhkg&#10;phXeHyxFVBeslaKJ/vKOdvexAWK6BdYFyXujCvwVEPwZQH0rP/E5lUStM0L9/FpZKqi+YKOq5/kL&#10;fdSvdU+ePLkuD++dl7u3Tsmta8zloMRcYSt85dt9VG/7aIn3yTVmhU/vnZM/v78lL5kX3ts7T17t&#10;nc0MMEXubZ0h3xJw/5SPkZ/uyQ+oUO5R1V385oBcgPJyBdrNdeUhXj9KS8t87/4ZKtFv5fbNM0YL&#10;fPkSs0kAUGeWNy+fYg55SF48OkvbfoSqlQrw0QWA77oBgE8fXWEpclmevLgmX3/3uRw+dVS++O4U&#10;krkzcvK703ISIPzi1NcsCQ8YuvjsJdnM8+Kke3gXqdcuULyxe3djHOHEUsqhGk86Znhede3Fk8xr&#10;J6pBC2/mcureU8eWJQfWWd3qEtHQCklcO0C0JXP02tBqnOHBlscGC6spgM2wuFKTA215Delbkf9f&#10;YRVIO6z/ru4w6gz9KUu2co5IJ7keVLesOcGDyNiJnoDj99gwCaUw0bfV43lYDW2zcwOqVTTPNZjz&#10;tYdnG44/52jDsGCKzCEXZvGaBbJ+G3O5PRvZ6O6UQ9Ba9jMP3blrq5HCtnrtcsOgNHX2VIkdF405&#10;Sk9p0xPOXfeW0pXreFAk5igJw2UKrWo6ruKzCOeaxUgnK2c6N3jcmXKnU9lNA/xSDY9KBcCcvFky&#10;jxhWBT99nJs7ywDAuTkmIFQATCefZtqMZMMKawT6374DgqVF68biV90Tf0zI6xQ2lvbMZaGy1ajv&#10;J01a4e6NkUK/QT2ITgCbMEooCkOKGxmN0oRUuGwIjIvYrq7ZsontF9UfQKjV1gq8ABdvWkr6Wi7b&#10;q8kYHQwF1CDtxiJyxkZ9ElGJyeRFqDB5Ij/oaOyoI0awKIH71AkBeFt0mw3g89Wg4mvaMQDpHO4u&#10;+AcOYXY4YuRg8mhBYANoGGAya+tCPOaIxAjJIdR4MyB85PMjcogqb+X2FTJnA26wK4nmXDxdUvH2&#10;S50P4OUQ5p42zLDcV7ndZKy2kpJHUH6HSy9mkU1bu8P6LifO0AD84WwF1iaeD+a3k6v9fwTA8gBg&#10;FScz8mUbMEfsZ2xig5nLNW7sJV5cnB8CoErhjEN19w8PkHmfEqFVCqcAqODnT5UYAFevOl5+fsxn&#10;qiJX8mBY7WKPIwdqEzu2wu54+dVr4k9AVA9oAROh+uQZVe1W7MA34Y67BAKozgOHxocyx6wngXUc&#10;4f8hSYLG4A/lQbM6zp4/XbjNUGIzNBaIzlrpKfi9+v4xL79EmfHWqOr+xtxAAfBX/P9++02rRhMA&#10;vmDTqwCo2+Kitljf9/17JHEA4Nu3r41H/fc/4BEqMBZVhj9Cmfn+NS3ym2ccBcW7gOANtMK0yLSs&#10;N64yF2Q7e5WN7OWznyFNYz54ar/c5+2vn96UnwDOJ8jVnu7Lkpd7M+QqQVi3v9yEs8wjefP9XeaO&#10;37FYgYLDx90ARO9dPEhV97k8unea7fS3tNRnoLtQ+bGlvgLN5jyb6itI8B7Rlr96eovt8FcsQL7j&#10;fViMXD0GYJ43APAl/6YA+OThBXn69Iqc52O+PPMl4HdavvruGxMAfmsCwD1H99MNrSNuIYcuaCQL&#10;wW5St20g0kobaGBVxBYqlx5Xlnq+DZ0NwwV3/j6uSkquCde1poIi9vstyMTuiOKjC5xYjGv9G0Op&#10;qWZp8tLDbLQ4oKbuz5+QHfMpVaBWgMbmF4dwUxts0gB/QgtsgKQaJLBgq6D81IaOMDVwYMFpfRiF&#10;SjQhZcMTB8qAqG7SlkS/Gm18seJyJnmOFhk2R1/keSOJokjBny8HKspyrrW1EJY3wbTYiRBi36Gd&#10;sp+zC7uqzWxn15G9u2zpIpkNGI1hxq/FT1fNCO9DQdO3reG6E401/WRoQ7OYY8/Pn4UDeTYKjixZ&#10;gN39YuhFS5bPo80lnIuvN5+3K+CZKr9s41GPvi13/px/wK+oApyRjgwO3IkfPULCBveTDp0B9YY1&#10;pKqvq7h7OYpvdcKsGgRKS5gc3XqxDEUfPBQvzKj4CHJtovEIZAGFVVbRY8KYkVIsA3pJPtynVXjw&#10;b9m5ywDA5bSdeWsKZC7ZsDNQgSTOGI2WsS8qD4aHlPChMUjdMNdUNE6FlzMNlB+DTngIurxe0F46&#10;DEN7168hzrnVpV77atzlArG24eNwxFDgS5pEpi/bnCmpDDQnJ7HtpJQdhHEntJlMWsB1RN/tO7TX&#10;IFSu2rlSZq6aJcl4+k0kbW7MzFj8/iJk2FjAeGQbCUtoL7GT+xPiPkImpMZCvxlOMEqwtO3qJ9WZ&#10;d7gj3/Hizuztz2DYh3bW7X8CYHmkcAybK5UTM1xZahGerEny4RHqJdZWmjXzlWqw6l0hOWsLrERo&#10;BT91gfagxf1QCeLxHwAwENPU6hx/NnQ+HE/cpF1pdZwBP0+PynCS7KU+X3MQSXszuDMuI4xqKxfb&#10;DizJtu3eLsvXLSP8BRniSCIhCaCqUdfR4AM6YEtUm6S7kcwrf/rlp38BIAClLbDO7Z7r9hYA1FZY&#10;OX5FSo8//vhVfuFjfv0VXz91hcHJ5TmVm1aKv/Nv/6yTC+VxKqvT99cN8q+/QpIuBMF/KkSjKvxR&#10;fkb7+/YXSMY/6OJEt8d35SlAcx853Q0qs6vM5C6f/5wN8SEDAG9CoXl09xLLF6Rsz67K0+Or5Pae&#10;bLl1ZKVRGf709qk8hcB85dLXxsfcoGq8Dx/xMdy+h7S8jx+eo/0F/Jj33b7yNVUhhO3zX8g5fbx8&#10;morwAgB5TU58uUfuU40+vn8aYDzCx3xnzP6KAPDxgwsGT/AmqpfT50/JqYvfycnz38npc6Yq8DAt&#10;8A408iu2rIIfOAfrt1i8JdvAfXUHvKCe+FtQwVUQS2RrLgFWBlHatyFqqfouBIB5Q2dxhfVAiFIt&#10;NziEXoCet/g28CAd0Rkera1Uwdm7NNWfOrsYVZ0ewO/fANDQ/xKupI8GERrgK2yH1Q6rslq0NcX2&#10;v28D6Y3N3CAs6oahbBkQDcMA05J6HVTB5YNaq450ZFw1lIJmArScrCWzZMm6RbKeWbpK1XZhVrAX&#10;L4B9yGF3wgfeBB9Pw4mWrF7ATA5q2rRJVF/DiCVFdUGr25OiJjS6N4R+eK0Yl86B9lKwOBun5zwq&#10;RToZZvhr1i8FWMnzpVNZzzhLH1euWWiEdKnx6SJ4fhrXUASCBgAy+pmbo2e2Uf1NT0uh6CLJkMot&#10;bHB/Wl8srTq2YIHagBESM38qwY5d2vCc7SbhQ4jfYD44MiEGRspoGU+e+Xjw6sMzdnwiFloJUmwa&#10;T7psvoGVG9ezyiYZDgBcCtLnYFo4czGtL0RotbXpzV1EWerNucMMiO6BbAV+Hkg/YfpYHqkAyZWN&#10;R9g8iotjBCnufWhFW/dpAv+vHmlwdZG7tIAj2MegfUxNG0fQ8QyZzeB0xsxpDPmjpP9wLPJHD0K/&#10;myKL2ARt1gg8Zn6aS5KxeCak5wkyljY3Dt/BERCfB2GT1S0Smkt8c4mc2Iu78mAkcREAIFGPMcwi&#10;+tSU2hC1/RC716hvLwG1GVj7KgDa/Y8KUHmACoAAoW05CWjoyzyyO5XqQJQVKAA61ZWa3MU9kAIV&#10;EaE/BEB1e3ZSxxeOO7QXL0BQZ3//tMAGNxDiNMDnSRvs5sCmDYK0pzPuLl5keWCK0IzN8IikCLaM&#10;c+A4rpbdLKF2snncvHOLQc6dQQUYlTiYNrkloAejHUWIgmBtnkS5SIOK/lPTUl1eqMrjFRvdJ0+V&#10;5vHIcHQ2kZx/Mv7tTxQgv7/TKhBu4B9Y2r/X939AG/zUqPj+03+6MNGK8c0bNsS/vDFsr5Q8bbTK&#10;hqIEBcmfP8svv/8ICH5vtMivXz+VV7TGTx/fkXv3odDcoQ29fppK8Bit8EFa2f1y58pJefrkrvz+&#10;4wP55dE5ufzlVnlDRfYn7jLPqCTvUkVeBtBU2vaABcezB1qxAar3L8jtWyw9ANYbbJ4V/K6fo8qk&#10;+rtM+3vtxlm5e/eaPLh/HWcYZpHI45490a//RSEAQoWhAlR+48P752iRWeAAxmcvnpEzl87JKWzE&#10;vtLq78RxaFcHZSNk34VrFkv6vHTGPMOo/mqJtTdbVTS4VnDwqrjRQXC0mvOs7Qgh2UmqN/GWGk3Z&#10;wNbyoBtBPeLrzA3ZSVwDHMQW44rKLuUxPi1H64tpASD2kWZ+FB0qPNX6GjNAvCOLlS1eeBQEeV1d&#10;oQuPOkJXwaDXF5leY+aMHcnb7om8skdkF1xagliI1GFZWU/aD2hFnAV5u9NHy8w8khaJvV3N82sz&#10;3L1dLDX2AfL7Oarb3QHlbD3V4CIAajY/8yTmeCpQCGX52XdIMMyEPhQzgyiEYtj64tQ+n9m1GiAA&#10;dlsZW+2ARbIHlsZezi6UZqoS2U7UxjbOZkBVZXNKmVmO3G0xC78FtNQfAuA8KsDs3DnGDFBnfxMn&#10;Q3UD/AZDeekf0ttof4vOQELQdR4YSwZIAlXexElJeAVOlBTAevp0YmHhFqfyOI2TkjoFD0FyhJLh&#10;ZAKoxabRl2eCuAtWLCWUBA/ATSqBWyn53BUUeMZmUqGNG4LvWSf80Bph+dNMIseT1k6uRNL0REwH&#10;4OMkxzAXiUbuM9qgcMzInI68ZTSb4r7Sjaqx/UDcndFxhg3H2JQnegr0jiz+ADkMlGdxxxjH5xjM&#10;Zm1YAqanbJKy+WVo5bPBiOhcRtLbbJnKfEKJmDHMF4cwrA2nzO8wuK50jKgvoQkd4AEOMCR38QS0&#10;DyVvpDvW5g1bkk7fkJT5FixduOv6oAJxdiMc/d9mgEUAiCbYrpzUaRYIkRpFSfxgPMj6oAhBS6h3&#10;cy8CrAEzL8DsfwKgI1QXJ6W7AIIe6gSjbXDREoR22FtnhWSJuKqmGBa+E/ZFnk5UhBgY1KrtwVy0&#10;FWYNI3G3no8KBy2lLnv2bJdN3ASWwZVKhy0fMy4C/mVbqC9ehnrGCZ2yfw0nOcRw3qD/sQB5x+a3&#10;qDp7/fqZ0dK+YGHx628/Mv97CSi9NNrYPwE5JUT//rvJv0///Sm8ON0Wm2aA/26T9Q/Aoq9T3bC2&#10;z1oR6sfr5yk6f1JJ/o4V1jvs839hq6xt85sfXkGofgqY3ZNHzAbv4dt3BxC8dYnZ4JmDcgN7qqf3&#10;Lsnr53dwa3kOYD6Qtz88gaIC75AFxUMoK/dufwNAnZfXz24YYHr3wW2qtbPM+04ZLa+C3jVA9ea5&#10;L+ADQoFhE32LDfX9+7cMHuNdaDNXLn7J574kd259bQCggp8ebdMfMD98xvf15P4VuXDxWzkD+B3/&#10;lsrv62PQrQ4wG99KJMQSmZGdTiRELA4w7Wl1naSiE7QVRhrlGWmU46ZWESqKEqQdq1lxbMS3Hi5H&#10;9arCLqAChGPq6s5c0A1uHzEG5exwhEbHWwKVkCo89KjUzTA4/WD+pwD4Me7hxcqW+AAA9fXClhgQ&#10;1AqwEtel8hADtL3FpKEpmvKGwfWlEc4zrZGTqjFpzCTythlnLVjKgoNOYxu5P7sUpA6x5Pgc+dpR&#10;FqGA1RYwYOXKZZLHgkO5d/HM+YbGYTuFbl19/pQbOC51FGHkFCu0uGtWLJKtYMYezE337dvCsmSH&#10;HDq8Uw4f3W087mdrvGc/oLp7M+C3nipwFTw/5vgKfnD9FmJ08D8rQAVAnf2lZaQCfuNIeYM3id63&#10;Z5/umKN2l9DwvhI5AplhEpxjSNGTkyGaT0NtA8ilpadKOh83g6oxjbZZH/XtKZwi8FPnaK0Ii03F&#10;onoaqWCz6NFzQPCFoLIpF3ipzF4xV5Kzp+K6AvpT3Q2KD0E3iTVVxlhJnZVKCtskSSBxLI7MDiV5&#10;pmRPlOwFBG/nzwcIZ2B1HyPhAFsPZoLdI1FmxHTg4weQUhaDSQHuEZCsczCpnDZrCptlFifx/fAS&#10;i+bfJknu4lnGH2nJ2gJJh+enGs2J5IbETYqALtKH+WEP3GVwlRlUXfrEtJDBY4iCHNsDx5qu0m94&#10;EMYCPlKrmaUENqoijRj81m/iBwDSsrhQAcIIN7eEBsMGuJKyxGl/y0KYrEBb2qBNLdbruMwkjZK4&#10;mGFsjjrDHcJE0wczAnh+qvhQyosnLbG7cgPV7YUtnCNaSzVQdaWVcdPkOJ4Q7mx+9bgpDQYuoBPv&#10;4wgpWtUhLgytPdHx1m3qg1qmJ3PMCbKACmMtGaibja08cxeAcAUXVjYXWQLE8j4YajbuECCeZCzY&#10;oD2uW8+fzatJ/aHcPt0EK7i9Y973igXFE0Dt5fcPjVmg0mB0Tvfzz294X5MLjLa/f1C1vXn7Qh48&#10;vE3FqACo5gUmF5f/9p8C3h9qfoqUTh//UZeoUzR2W9pS/0FV+c5wnjFtkHUJ8+KVfh+3seO/Infu&#10;nGMed1LOA1o3b5yjZX4o3yO9+wmnGl3e6Os6T/xRN8WFZgbPAcl7968Bbiw3rn9rcBGvM7e7epGt&#10;L493r7MMAexuQ8u5e++a3KX607b+8ZPbcu7c1/Icj8KnD86hUf7GUIS8fHwVbuA5eQgAPkIt8uTh&#10;ZeaHZ+RLNr/7jnyGKgpDkK0rSSQskGlQN4bDcOiGEqR28wCIx2WlDLEFZZE6lkLiWBKHlbI2uKhg&#10;TmvhVhH5GvNAPyvxqA4/0NcWAj7aXFdzsXKuLBXtKjLnK84MD1cXo8Jjrge95WP192Px8akuOTj6&#10;WHTU/cVkg1XoB1i0GcYXUD9POQjR6h/oUKuyeDVzJOTdH51xK7wK+2EmMpwlJq5I+POtpLDZyixz&#10;557Nsv8zAOroPjmADd4elBzbACiVthWAA2mA25jkUYZWdwjjlyGMp2LH83lSEmR2DjG1gKi2uFtZ&#10;DO3lcx04sI1liQn4PuPo44FD21mibJXtgOLmPSxVkbmtJtd3BSRnZTpodbkAnnE+Xy8fVYhWgKr3&#10;XaAtMOCXzsZ3PK2qcmaDe3eQFu0bSVCbenj8tZABA3tKDNGXyjlWe/wpAOBkPAPH4Q49gZfHF748&#10;lh2FyuZUOzzaOFD0AM2YhCj2BZEAIOA3dd50FBezAcEshry5lMZ8cwBhDvq8bNA5FzusWWxpUvHk&#10;mkY5PJ053UxC0mfMw74aac/YOWMkZZ5m8c5kfU7u7JKFRhWnW6WRyTg2IP4egB6376jOWAJ1BwQH&#10;ssCIZ7uMHAY32IycGWyrsC6P7iWhsONHYas/bfZ4Y1C6kCVMxoLpMgVwHT87ic8XicKE6E2AtX98&#10;EyzJA6XniCCUKljrc/pHs4kKqyMtgrE2CuKOSOZDnSAXKDG0IT6u4uBkK5bW8AAtcIMGAA0QRCaj&#10;AFiO9rQhrc1IfjlTKKMTIVoOGtRLWvE2P4TlnoWSNwMEAUCd+RkAqJGXhoW+gtwnJv0vTwZnbIqc&#10;sTJy4n0c8e5zAPjUGFWB0AHeljsZHkHta7NVH8r8L510tlWygQ28EtN3frYLys9OCOkbZRFi8BRu&#10;OENRiLTtGyT+Smil0uzdu2uh6QFElncKSEjdCoOMXtD6KgA+RnWhoPHgIdUQhOafMCdQUwTTf5gj&#10;AFRaGT58xMzupVrb/58qkX8HQpOe2ESVUWdp0zG9zaQnphY1gFBnhEXKEiVk//jmOWD2WJ6/ukdl&#10;RzVI9XUF0Lp2/bxB1tZ2XcH4J8xX1a7rL43dfM88k1ngY4Dz3oOrgNslAPACG+Zz6H3PGiTs2xx9&#10;/eHdi7SzELXvXpVbELbvAYAqd9MK9xk3gSePlAB9GWL0GePxOXxA5SQ+AgAfMB98wjb43IVvqPoO&#10;sQjcJPPXLZD0xRkyBgpHCO1eix4tJDAIiVU1OylH21qav3kpjgYWGZQUyO4KihVUncGc14Kxh62n&#10;GewCyNFUfRbOXGvMmUualzK1tbrQKFxqKAgqAH6iAAgY6ilOG1x0TK1wEQCa5HD6ulJkjKUISpEy&#10;dB72UG7qMnvvyhwwYjzemczlZiJfW4Rudx00HgP44PLtP7xLDlD17T+CGfLB7VS5dFvsAnIXIn/l&#10;eTvW4PyOMMZTiZPjZDJqDlV3LCFWdS036m1b0ewCage5Vj/7zAR4BwHAfQCetr67odDtoMLcQju8&#10;jrMGIvkqGCXLFfzgFi4j43fRinwpWAkIKgAq7jAHVADMzUHrPwPHF4qQocNCMDPl917fR9yY43sz&#10;R23VtrEBgJr6lgQAqkW+AqFWg3FJbHehk8WOYSE6OlKiRkVIZPxQckUGs2ugq+MMiR4k4VGhEhox&#10;QIplAUCp6PKmsZ5OAdlTmDfNpJ/Pw5VhodrQbCaNHevqVWtXytLVRCfSCmQvJj6RDNlMmNppeICl&#10;U8nNw6RgMXeExWyS5iNzmccPlYWgXB0jRsN6H8yqve+oLobDxkAyPhJwipm9IF3yQP50CNAx46Ok&#10;H7zCrkPaS3/K7LiJw2RWLsxxtm6ZvF9q7lSZOIeoO4TkEYDk0NguWBg1ILu1HlbkQdIL44P+GE/2&#10;G45NP+12tzCMVwdgL9TFD4dZgqzruNGGOBpbYDsHa+MoEFZBImNWGf4QcpmKMOob4tM3gkXNaMBm&#10;BL+kEO74bdrWlGofAKA3ZpNVtQpUv0AFN4irRoAS4KZHXzdAkWpPjz3AZ8fbjZxh/s0VoHVn8F2n&#10;gZeh/Z3MDGXBqgIuFMAPc9o9elf+8qDs/+KAQcBdtWUNnoY53DQmMlvtJjWbOkhlPud0llD633sA&#10;6JdfTAsKnQEa8jeIy88gLd9jCWCAxm3kY49uG7M53eDqrE/dX9Qa6hVLiEePHrJ0KFqmGPXhfz3/&#10;0hJrJfnh+5kstfTzFh2l5ejWWL8nBSJdyLz9mfngj4/k1Wva4sc3jGpNKzUFSN1Y6/v8iRONWu/r&#10;+z6EtHyblvYOROsHOv/jPAIMH903HZ0JPuXz6Hn86IYB+Ap+xgiAz6ufT/mMz59incWy5fHds7TU&#10;l5gnXgAMdYv8rbEkeUq7fQZFyDroHlk8QUfPnSBhk4Zggd9ZauG241HHXeygLVXiOikL0JWCg1cC&#10;4NGlRdHsrjivl9KISv7OeipiiVaRdreCbWk+pqSUqkIry/LCWGJotu+/ASCfRwGQDbASoEvgTl70&#10;qFtfEwna9LFFpOiiUKQSqj3HBEFDl4w5H3P5dMZL85fNY6y1gjnfBtmNVvcQCqrPju6l6oPUDGBt&#10;YVa3igXFAgAoi5n8NChXk9PHMdsnNhXtbhrytXm5abKcxcYGFhfbWQTt2bkeUvRm+Uw/H1XyfkB1&#10;J59n2w5UXFR5m8kS2ghPcM26xbICO71FHAU6BeGluvxYXbgAYQmib9eKs4BCS+eAc1GSaK7vKMCs&#10;P1zCZu2biFegm1hSPdt6EkGKe3qH4DaYnYRKHCA3ipS4USxgR8ILjMU5OgYhhp7hgN4QGCYfHt0I&#10;6+vhw0OQzLIdD+8DD5AfKBPy4aRZKcz1sJnBq2virIkye/FsnpRscMjn3AY/cDtn01ZcYpgPFMAD&#10;mgfY5fHDzOOJO5+KcTl3l5WUz0s3IInh7fksUfKo3rLQ8ibPmkDrOlzCxmJXQyU4hCS4CTOxzGYD&#10;nbswhyHrLPz+JkjEmCHShYyRtgOZF7J1TmHxoev5rAWzZXoeK3AqzQi8AfsObyU9BsGsDwugAqzD&#10;fLIFgUidJDyewezYUBnO5w+N7iZ9NYC9fxNpw+arVkNmMQygPWCLu3lg4oA1jlaDCoTaEldWi3zu&#10;zoGNfKQvuuQI5h3hmJX26sWmiU2eH8lsRgUI+HlTAerR3F8FwCLgM9ne/wsIjRzgwoB1KyqEysx2&#10;bGiXvYmwbBoUwKa5DxdaEtyyXO6QSj3YQ+t1SA5++ZkcOXHMOPuOHUSdw2IKYnQajhhDcNrRhDML&#10;nH53YTip/6n5qFZxJp8/pbEQVs6jcgGfIoG7pxreG+flDtbxT5l7/ciWVudtvwNIP72BLvP0IYBy&#10;D7t7kt30P6MDLvQG5HP9yydQvQJN1Z7JTPV/gqS+zXRM1vumR9OyBCA0eIWqUFG5Hdb6vzwDCJ8Y&#10;s0dte3/VLTIAqEdfVtBSCd8dXWZQwT56fNcgYet5Rrv+nPOC1r7o6OtPWKgoSfvpM9NWW7fg+rkv&#10;Xv6Wlvs0HoI3DOB7ChXGVP2dBRC/M9xjnmOuevq7E6iPVsqUBRnSjc4loHsNJGOueFRWkSoepAiy&#10;tCgNwJVU4ONvqk7NH6lLi9JRdJZnvM0Eigafj7erlE2PAWLK62NuZ2xwPwQzI+S8iOCMaUEVwA/v&#10;PqXEKMiqIarxdQxLLJMsTh8/puqsBNcwANldd2IqYml3p5OQlr9gHjZSy5GVrgP4oLRQpSnwHaLi&#10;U9eWrSjA1lKRLaHLy2UMlcmcOQ1eXwpUrOSZxE1CVs6hMFrM8289ldp2upCdAOk25QdiRqKPW7bg&#10;JQpVbv26hUjYCmQ5z/tVgJ6eFby8hCIqH+DMXogpAs/hXMZsBcz8FnNz0Q2wnsV87oUYHswHg5QU&#10;PWXaeCRukbgjdZcGreoiTnDCDELBz1oCGvlLm2Da+sGMwEYiVqDSi6Hii04awSEWA0CMgxURO4ri&#10;JZ5laPRg04kxneExyHh5jFAJagQb8kEoQTYhJytg0J46Nx1O3RjmBVFk7MZJcg6/AMTPK5DBbGM1&#10;rmntazevYybHTGR1vszFjSUfje4SevrFVIorGGwuwwm2YF2BLFxfALUGKRe8n7n80DNZn+vGePA4&#10;1CP4rI3AuGBipi475tLi0m6vWMwvKItg8wTStXpAoWlMddcV250EQw+Yt2i+ZOBLOHFOIi1yV+g4&#10;2JH38iaAphomrQ2M9joWo9SxbLeUsK0nbsJwCcWZpidazA4YI9Rp7ANPCHqCP1mwPrTDGCO6uMGp&#10;c7YTW3srwtLNkdGUx3HZmiqwunTC+aYLQ+TWrbEph8flrS4s6viCGalWgKr7NYLPaWVN7a8p9EgB&#10;sOioAYINF621xlzyWFmjNhmaN6aNihwRRvRfihRwN1yL+84OnLgPMXf6HMrF0ZNfwUc7Kcch4R7R&#10;LSQC/fWE02czMxmVEietEeNX9XFC8nXDwKtff/+B1lJ1vs8NCoyqQRSo1AxBve/uU/3duEariXb3&#10;BnpdDRB6+lgJwDeooFg0UIE9AWA01vK9LkVYXvzE53pLFfmGbfIbFipv+PxvefwZlxid/f1nAPzQ&#10;WfrfX9bvRZPp1G/QRJ+hInz3A98vixLaXq3SdFutRq36+Bv/pm3zfRYeOptUFYtuttXU4Xu+D51n&#10;6nmtj0j0XqlM7+VTDguU16ajQKjnwcObcgkAPH/2C3iH2GIBgAp+91CNKBA+gZCtyXIvWLJ8dfJz&#10;1B5zZTRz78YDm0glEs5KMcctaYuBqJqIquqCUUcplhfFAamPOR8BUgqAxVSzaxzTRlerM+Moodk4&#10;quPVSq6w+tMKsPAULT+UCqPmp1pF6jHC0fVrcX19yvmIa8jQBHNtVYRQXw1D4XZQ04ay/JsIcM2d&#10;P5cFxnIqtc2yj23uQYxODmMecvgISw6Abwdt60aqtGXQ3HIpQGbOTcFlBdDDrGCKKjYwJE2fMxWF&#10;RwYtKdxAOsS1VGmbtEMBLJesymV2l03FBn9v0SzJ0+4Pa6w8FpVaRSqg6lkE+OmyJVu/BiaoWo1m&#10;MubJysuUeRqSBPNkCdvfRcg+5zPzm4k9/kQkbuoz0K1PZ6kdFCiuMCQcquJxWNNDGrdugGa+iwxm&#10;2xuXFCMJE+H9YoowLhmfRXBLz4Rk3GaYB44nM0Tb4jFJcf92ksbGi54EcoXj2BhHQI4uto2qY83W&#10;jUaLlZg6Fn7dMBk6Fnv5qdGAYCpB5CS3s7Zey9G5YC6IPXPFbElfi55vXS4V31KDqrGIKjCHX1jm&#10;ItLZEY1nMU/MhAiZww+oADaNzXDEJMwLCU2Kx106NZdUNz7XKlbtq2mxc1E8TGBQG5YUIi2IIWwd&#10;0kzisNXXFnnxsiXMF7MgPyfJoKSu0g7ga9XHHRZ7IPKd1hKfOkxS5yVLOpvlNFr5GfyyJzD7GBaP&#10;5dCgTtIeA9J6LBuq10QeV8tXAnCHVVNEz6puBghqJWhjZ4lJAmRW3Dc8YdQH0mbWweK8Nm2Fv0ZN&#10;KugBfn4kaikI+kCLqapzQDa7miBX1Ab/GwDyxNAUOAVAcx6r0BZXq2HHH7EXOQczaAfUjHa77CKQ&#10;SrlmJ06ekFNnvpGvz31r0DD0nODlY6dPMA/cL/ncqHQh1bZbY9KvguXdb1rp/S4//oxtFS3la7an&#10;Chra4hblffwJr++5tpmYk16FT3eBretVNrC3MQy4DZ/uJpvUuygonrCYeA1v7w4LiVvXz/FIxchs&#10;znjk3IVT95DlwxOWJa9ePf8vIPjflyf/zAs1XxiA1kWJzh8V8IrAT4FPj75umgH+Rmv/xlCg6PZa&#10;VSz6+DNzTF3mvH3LdvuNqlJe43TzPW0/tvg/vDSWPvcfXKdtvsK2+JLRYj9hxqjg//whvEPmf7oI&#10;ua32+bTDCogP77EZhnN4ALnXOKRWgxn8K49V3ZHVPl7NRI3sXSOoXEHwU14uIZ/gyPIRtvT/Ar9C&#10;EPwfAFjMAD6TiYHmeGhlp8eoDAupL0bFqLNErpPSMAVKArRlmCXrKQX4arDRR3wfpcn6cK/nJC2Z&#10;B4djqDCWefosxkSLoY+t3wylBSORA2j7j8Kj/fzwXvlMraqgVm2BVbFS7b1Yqs1g8TiW2V4c4gMd&#10;+URjcpI4IcawaMsEAOcy35+3AOurgkyWE3CFMSvNZl8wM38axUiKZMw3HX1dT9aCNJnH83/hinmG&#10;Lb6eBctyJAdgzCTgfCa7A2UzzMDWaiYjr7nMJXPZK+Sg9c3IYNE6YTTPi1Bp36211G5CbkcNV2Pe&#10;17Blbenauz30lwGSiPtLCvSWDLKAZ7NkzaJom8NmXttmPfqyvl1zgjUvWEPTi046L6fzdWakTZFp&#10;KuAAJBMSUYJs379fNqD/1SpwOgg9MmUUSwpciiFKxuPLn8EvoABbrEVsYxespVxeM0/SV+LDt3qa&#10;zFk9m0qPSlBbXRYaUwlEmZAFCs+B5Iw8LS0PnR99fR4zwwz4PDHToiScsPRR0+MALJjitMm65VxJ&#10;lZlHtamGC8MmDmFt34J4vToyeGII0ZZzZekyFCmLsphRjpWhZMS2CauGuaoHKVRNJDolRKZjjpqD&#10;d2Eed5Q5vH86P8dU9LGjGOIOwJSyXbdGkI0xY61DGHZdf6lRs7r4B/gaAKitsJOLaS5obW9O1kZ5&#10;HHgRlaPj9OD4YDzgg0OHJ0aXvlSB1XDs8PUsLb5aCdIS65ZXt8Da/hqhRx9UgA5FAAj4mXFxO7mW&#10;l+44Pk+j+l2xmmBovNQOfHlUjpw8LifOnJazZ8/CQ7sg3165KGevXJLvLl+Ek3ZeTp79ForCZ6bW&#10;bPYUad25KRflPKP6+5m531Oclh9COH7CokC3rT/9rIYHRYFHfxmmpk8f3kCWdkYuwpW7iBrj5tXP&#10;aYuPQws5iWnAMVQU8Odwa7mkXLqLx3kbbi1YX2nleOcmFZIBfqgnmCsq0JiqwP/ZAv/fANDkQWhq&#10;m/9lv69LE60K/9alCW27Klh0c6wgqVvk35kdqlGD/psuVowlC4+68dbv4ZdflJJDu8/5+eef+dnf&#10;/iPTM/TP3z8xJHvfc3O4fZNNL4D3imXHA+UQciNQAHwO7/AxXMDvcYVRPztVDvQM64KBLpb0AcyH&#10;iSgtrkFC/I1LAkJFFWAJSza5gODH5MgUA9QMENRqsLAlNqpCPYXtajG2tZ+S/azgWabwlNYKjxa3&#10;RCEQaoVXnLlxGQwOKnG9WJESaAm1pjzGvJrqZol7es1WfvD8ukji9FgYEnQRPP/WYie1BQ7v7r3M&#10;jw8dgIpCRwHwHYRMv4Pkx3UUKcq3y5gzneopngVAXyqq9hzm5oO7o84Kl0mpCfgeIoej8MnhuZtL&#10;FZg9H4Ch+5rL46z5AAvS08yFUOcKZvAI2CxMY1yWzl6AChCVh874VlAUrdyohRESVirBbCq+uXR4&#10;s5gxqqlBGgu9GYCR5vqOp1LTamxAWC+knuiig2pJjSY1pEGL2tIxuAV+AhRMoyMkeSrmqbMounLR&#10;DMN9XUCVXmBsjFGR5M8xznyOWubnMlLLZpGi7tFFZ46CJSdTvzYgqFtjzRIutu3gQdxg9hhuK/PR&#10;oE7PQeZCJRiDYWc82tSpoPZMvMBy0APnQYvJW58j2esJJ1mrjzmSQexkMvm7Y/PYwJDpGpOOzXvG&#10;CBmXPUZmkBUwdxmERqq4NMrgpNljJBaLnTHkCKRy95izPAuHjQLDej8fqkEad4n4qbEQnDtJ7W7V&#10;pUtMG6pQKsV8zBX55U0iFySEwJzO8S1w1WglMWlDJG1RCprg+azXIVbiLVZA+T17IXebeaTEQ80J&#10;Hc4SA9lRvSYE0NT1A/h8xNvX0wA/BT6t/HQGqMuQShZYmtuQg2CPxTiLClciCb2QnXm74/JMaLUv&#10;JgR+5LhWg4Ssj74ExbiyCHHA+NSeJ0jRssNYhOj8j2G2xmBaciwAx7oNPBnYRskCgH8b1l6Hjx2T&#10;r06fRG51Rr49fw4p1qX/eE5/960cxgFHA6wmYwvUuXcXOQZHzZjUQX/54fUrY0N6kxnf/Xs3mGU9&#10;kj9/g9Bc6A34J1XXC9rDu7egkFz9Vi7i0XdNre2vfUEbfVzOqXnpWbz7vt1ryNWuw5m7BlfvJny6&#10;exCPHz66SRsKUfr1S0CGRUuhnZYpTOn/3//+94/9gfngE21Zn9/gEeUGXMKfftLq8wejetRWX4/J&#10;2v93QFHJ3kj3fqfFpjL+g+9TSdsvdAPM1vk+y44n0F1+eMHi5P53UGcId0JJ8hyO4TMiPn9Edrf3&#10;0BbpM7QH5r7NyA4mQEf1vNzs1Fa+DJv8EvxtS2kVSNVf3AqTUhYbHwNin9CuFjcOYMb7FNeKkb+5&#10;id8HOAKC+nIZKrtKgJsZy5HK9mXIqOZzA6JlAEad+X1K1VeOJYsd6X7+ULcaI81sxKnFIq4W0rs2&#10;vaF8xYYAVmNxSc4ydLkaM7l3nyqnmB9z1ElpD2FEW5G3blq7WpZhOzWL+VrSVBRdOK63I3yoMb6U&#10;LbsF4deJ/Rvc3EkUO1lUfVrxLVAw4xTgsrSQVlfPomW0rbS+i1dkk/9Bq4tBis74ltDF6VmKH+Vy&#10;OprVMBnWoiTTs2Yjm9/1LE+XL+KGjcMLvMI50FuU2DyFeMtYLO010rJLrw4S1K4JERl1yQGCt9ir&#10;nQwc2k9GjYKNAVBl4AIzF82wbogV9P6nbC4P7bDqh3OZkaumWC25dJ6oIesfHm2zZ2TABWTOqNzB&#10;MQYAcrfYgg3+ZsTOa3dtkoWsqTNB64mYP8anJUKEnsAygvKRu8JcSmGtApfBHl+OV+D89fkyKY8f&#10;ZCamCKn9ZND0XhJBENHIjFiZkjdJMpfMBADnsgiZC7DSlrIRHj8XDTEu0+ncOWbB9VOt8ULuGovx&#10;A5uLNlAtt/rH9MS+p450GNocniF/mDwWIYinxxAs0z8Jb7UplP2zYmU2lejSbZT9cOc2bdtkKCfW&#10;8fKC1Xm0BLhGZMRjid9VWnashXWULy2wAh8uu84m4LOwqmwAny5AKkKFKWdGLoglvmg2ACA+a67q&#10;9kLl543szAc3Zl/Ix35UgXoUDH0ARxMAQj9QAKRVsi/cAhsASNVnR0WgCxAnZn/dMVfI4OdYBw9L&#10;Ae0k7e6Zc2fluwvnDeC7eBUi7hW4aP8DCA0APHZUVnKXT2ZuOABqwI27pvmf5nn8BXVFB/1K/bh8&#10;mSf21fNUNDflHdZXpgzg98a298nDO0aLe+PiMXz6dhgmBRexkT9+bJ2c/WabYWB6Gbuqq2p4ep0W&#10;EVeXR+qYgprjDWFKyvf78L//dwD4vwPnjyhTnr24Dn0HA9U7tOFssx+w1X6Kh5/OA3Xpo/NEXbJo&#10;+NNfeCC+p/L9k3njH/xO3r59K48fP5DbzEDv34ciU7js+PHlNQP0bl1VG62TtMS4RT++ZOiOP/96&#10;H8J+pGNtAsWnIR56WFtZUPFXxOqsHAqfUvydS7H4KqXW8lT+HwNon1CxFYfnWRq+Z1lcWcpr9i5b&#10;WX1ftaz6lI3uJ1R4+nJ5+KFmDgCgmpjCGTSzKyPlrfGto4rUfy8NMNoQcFUdBUmzLk1Y9nWXkOF4&#10;CRIiNAwNfkIKcbB0AXk8p9bSEezkmt/H/PgghO0DhzFy1ehJttgbkLYuXrbQ2OxOTEmCOxsiwSEd&#10;+dmaSeueQdKdlyNiCROD15fJHHC+Oq5zY17DbHDV2gUUEwWyej3zacxH1m9eKhu2YF6qqhG0+cZh&#10;CbKJBepGFp8bYSmYQG+NrMcbUB8V+NbwqCC4hnjMFTgbLSIKMzs3S6biHqOStpDB+CH2aCdN2jSS&#10;plBb2nSFKxzWk0iNSOZ55ACjEtNKTis7A/xYmOZT8WmqnIKdmijMhZKnR0EvixZYAS8ziwqVkzGL&#10;dv2Do+CXgunyZGaNY9EyJ7A5LraNOcEmtH+b0f5tRA6zBvubZfjvZeEBOJEqahxt7TSqsDS4elnq&#10;5EopvYmBvLLjlSw9PT+VoJdICZ/aX6IItR6bQ3WXh/vDUixutD3GWSKHgWc6ttbTeN+Z5HnMWjYb&#10;nTFIjr6wQKkz8IoWwyafy/uM504UOqIP4UokdZHrMYpA80z+OLPZAidS0Q2aFIar7iiZt4wwlu2r&#10;ZAs0ke3Id9QrcIuGsLDUWaVGrqu0FZ7IL7O/tMcgtXYjlCD+bIA9HY1215xcYBMR2uQFWKZcSdxj&#10;yQaujCGlFXdguFwuhE1r61uVo3M/bX11BqiPCojKB9TUOAfIz/ZKdymkvSgFxlnngoCfLkHMAcBq&#10;gXbE+IXRJsyXXdxsvvj6K6PqO3fpogF6ReCnr/9XAORCm4wzbjSzi5fMuvQ/I/VNgRD+3wsWANeZ&#10;112jdb162aR4+OntQ4NPp0sRXWroHO8OBOQLZHmcP41XH+7NXx5dQ37uFjlDnsf5MxgWnIdYTLt4&#10;H96ckpeVnKwegfqfFn36Nf+/A7//tjjBBQtzhZevblN1QqJmPvkMTt8TSM2q7tClj7pWv9N5p2Hv&#10;b0rAe8/L75QMDkFb2+Lvv3/Jx9wBAC/hUwhZGuPUV0+ZA+IwcwfT1Ae6/AAAn7EM+R5n6NPnjhkZ&#10;tYG4lKuri2N1k829OTe/ihowxOJLffvKMPstgfrnY6rC4pxSyCDLkNVc3glXZVeiJbGdLw8vr7SV&#10;GpcquOkC5VPUIgSY8/GVcQUydy5jEKqVIlOa99GqsQyWaQ7VbaiEauOyEsxmczg28jwH0YOnEyKe&#10;s4TFoQIVG9ntEJf3seRQIvM+nsc7mCcrAC3VYoKiQWWqgxPCpNcwHJJCMAAd0BpH9048J0LQ4ZPm&#10;Rne3BHebdZCjtxCOth0X+J2YoOzYvY5lyQY4g1BncIXae4AKk7P/0DZAVk0SSH2D+Kycwu3wVrfR&#10;PW4iRmCDttpKmysCvsIKUAFw9VryQRSQqQBVgxuOLVVw3+5Uoa2kNXO/3sRQqABhIsRlrfhyALWF&#10;cA4XsxvQRYkCoLa38/JMVZ6CnlZ5RWCn1Z2CXXpminH0ZQW8opPGZjw1DYoP4DcJcNUKMAliNAC4&#10;GwDECgtT1DU4kKzlB1rL4xJAcPaKLAO00qAEzGSNnc03s5QfZA2SOT0rNq6iIiyQ6QtSZXL+RJmx&#10;ihDytZTJhoPzCg6+/gSrL+VzzWP1nUlZrXKvxfyylyCwXqVCa4T/ukFW15NsrKBUVxyKZfwAHKKj&#10;kgZBz8FJllI8B5J1Eq1zTMZISWZ+uJLN81ZsuXczG9v3xRHZiZvvpn07MXPdSRW4EQ5jnmRQaSZM&#10;JnE+pLXURZfp6WMjtg6oQCBBFwFf2fKlpKyCH1KjEugty+AiW4Uq0J422BUiq5ebaetblaVHEQj6&#10;YjypIOhNBejGxewAKVb5fXbGNthEhHbm0YmWxkoBkJapIf5/Cu4ruVMeopo7RdurwFcEfv+t+lMw&#10;NFWAnxt8wPEzJmKPlWJUOQZ0GIhkaieVavIM+scNyMXXr37NMuM41c9J3nZD/kSjq3GXL6GJ3Obf&#10;bwCQF9DiXgQIjx9ZK18cXSenT+yWi+dxbrlqan3VIEFJyb+zGdaZoilo6X+v3P639zAZsRZ9In1U&#10;ukwRxUbpMyaqzY/MLh+g1X1LoPkPzPB+QCnyBpOHnwvpPsp5VMcadbTR7+89ChdDqocu+TdmhBr5&#10;+TvtsFaSd6lmNbNYW2AFPwVBbX+1FX76gDkgi5CX/J7OI6Xr0KeN1MS1xYdYUkfS0Kww1KiCE7cZ&#10;I48KbP/LEXxVFqlj8SIA5PEfACRE3AyrskouHxkAqBZXJXVhQnVXihtkeapEcyzSqiBdq4I7kBlA&#10;WJZcD2Mhou215s/AOug0oL2MZCmRxhM5v4B2k+fHMrIzVuAUpPO+rWhqVWOrFJdtbHY3QWtZgXJK&#10;LeSnYk4Sz6Y0BBVIcASxk9BjQmJ7oeQYSuZOgmRTTKxkWbGFWd1uSMoHIS1/BsAdBuCOHN4hn8ER&#10;/AwZm54jx/bK0S8wiuXoy4eOMreGUqMuMWqKup0KdDMZwBu3bDDAtwgAtRXWsxL61iowQ9vgefOR&#10;1mn1hw2V+vL1AACDB3Y3sn0TxsYZs7l5uZmyFI7xsqV0msRoLmU3oED44WyvqLpToFNgU5BTcJs2&#10;Y5Jx9GU9UzFbKXpbUeWnVloKfEWn2I4jhKCD5gqA2gKvx4VkE7b4mzBBXAWAzaPPz2S7kw5DfBZM&#10;7VxIzvkrGW7yB1nCH2MZd6IlDDyXbMbhYaeGrKNjpSLbho+YGpiu4Q+1msHyUsiRC4i7WwJBcj13&#10;jm1s23Z+tk92aAodJfsK42vNI8IyQQYCgKH43yWhN5wDh0irQ90qpQDGCbTWM3CwUL+8AwcOsz39&#10;Sg5iY76dP846vvZqwG85d548EuTSce+dSMRh/yEd2AJXxRHGlkUEyw5bS4MEbTJD1Uxg2hBOWUxR&#10;K2ClbWVDwIxDBSpAQpvU+FQpL4U5IL44u/jgvGEsRmiRndH42nGXt4G6YMsw2w7Qc+Bu78BQ3I4W&#10;2Jj/scHr0K8Fd/A02chQ+thXp6j+sHUvbHn1sej8txb4M+zB9EaRhItOLndEo/oz0tZMAFgUbv4r&#10;3L8nkIF14H8dh5QrmAjcZOP7CIXEO3h171iQ3Lqmrs3fyRUspi6e2i3Hyec4sGeZnMYQ9NrV7wwN&#10;rSooXgM4quTQGZta7P9/BYBGpaatu7atAJdplmey6lIgNM31fqV6e2RwGPXxjZKk0TP/oYHrhZvk&#10;IocblfSpY43OJv/g8Z3OBGnX//yD/BF0y6+hxBRVgNr2KugpABaBn4YmqTfhy6fX5RatcmeWA9Wb&#10;QJ5v6i5utcj+ULv4aoCgDxm6jD4UBMvCACiuSWuAn1aAmrpWWoPGCaw3c1GKCi8Tql6G+bBJ86uP&#10;vM77li9sk8tpy8z4RIFR6S+6aa6C5LIJvNURsDHScANftCQfnh0WVczzNkOU30Jxsg1jBtXVbmGU&#10;sk6ffywpcxAdTJtFQBipa8NZaIRHDZAwUhWHYsWfMIW83TkQmqGsrIDCtpnn4D6I0YcBz2M8/78A&#10;6I59zvlij3zxJZvjLw/8c44cw5z4mILfPjmMcuQgRGqtOlXbuxM7/G07FACh1vwHANT2VwFQW3Ft&#10;fdWMICaOuV8o6W3k93YN7sTLvWV0QjTKj8mSxQZ3AS4wSxdhmQXoacurwKdtsG52daOri5OJKnej&#10;UpyglBcqOQU1bWkV1HSuV3RUGZIIsOrroxKjJXYkKrK4YTJcuYHoiGNYdhXb+fku2khAj1+GAtMG&#10;RPibSYbbQajx7t3YY23ZSJW3VGbCB5pBJZZGFTdbFxu0sHkwuxcjal6DfdVOtk8HP/scpvlROfwl&#10;JF5oHfvIVNjKJmo9d4rVCKVXA4bqPr39M2YWxz+H74bb7pdfEsaE79/etZLDfDEJLlNIXCi64DAI&#10;2ROQ5yyXbRsxYty2gaVLnkxi7pcJ/WY9n+swX++Lr9FtfnVQ1h1cL0u2selioaLSMY02nMq2NX5c&#10;OA61zagAPfHSw9QARxhj62tw/yr/0wYbFaEZs0DzigBgJWaACoBlcYBRE1PV/qr6g9bXvSwkaCy2&#10;AERXLmRte60BP53z2XAUBO0VBJn5OLEE0QrQjfjEkPi+kr1qHjeHg3Lq9Pl/Wt8PK8D/VAXqv2u1&#10;eBCO4DI25iMnJ7BlK4y//A8AKFRDPxF+9JR53/1bV9DKnoD2QmLalRPMwK6Q9/sW66f7cunCaRYh&#10;R+XYbsjuS2fI0YNr5DLb31u3WXowN9PNqRoomMwV1PAA3DGyhv+3+u6//3tRs6vAp3nE2qIqjUXb&#10;WeUvmjbC6kTNZhcgf4U0Tud9b5W0rZtgvhcjuB0ANM02Te+vTjS6AFHA09nfOxYgxhKE100V4DMo&#10;MedY9BxhzkmAEj6ECoBa+akCxFiEqEcgSpAXP9xHmjhE/Bp6GEsQr3p0DWivrbGRt2YjbFEN0wzC&#10;xMsx/ijJ/PdTAO5TXY5oGwwIlkMeWYmtcUUqQRMA8nZGIiXpEBQATTNEwFLfrh/H3FiXJWqHZYst&#10;vubuDkI1NRUp6EJUHJs34aqyE3uqPftkP4yN3Xt4vmJFbySv0VXlQE9JQbiQiElr7LhIYjjx2uT7&#10;j1PdLrza2XOnAqJzmcOh24Vsv4/C5hAhRsfgBR4/tke+/IKXAb6jWIYdPq5nL2AH6H1uOp+hSjId&#10;E4m6yNhgF+22Vn9bCT3fvHUz88F/VYBFc0AFv0XEYir4TUmeKJFRQ6Vr907SpClWeYSVt2rZVMKx&#10;pk9kGTJ5QgIUl/EGJWYWm1qluijgqSpkMpZ5KnUbhQ9gdDQeh4UAphrhfw78QHWEGRqJGco/B+8C&#10;Xh4C6Vn9A9U1ZkBoL+k3MBhHGXYJQ/oDgDhAbKOk1TZ4Hf5f60H1DRAotwCCO8kI2c6GeC0V2gII&#10;z7M1pY1FxUx0w+ksOObgF1jA0mQt/f8BsjqOf3Vavj5xBjLpNwjKTxmE3gPHj8h2uEgbIGFuYJ6g&#10;YLuLX+ihr47BbzslX57iyX38mKzBgn8eA9ipSPEi8RYbymZqIkaNy9evkf27DsqB/ftkGQz0GWup&#10;RDFIXcec4rPDgOiXx2Und6blu1aylMkDlLOpJOfCVUqVsdOwzcaZuju2/E2V0Iz5pG+AG44wjrTC&#10;1sz6AEBmgZWwxq9ogSUWIFiRY2lZXuztyrPgwLmZ5YUHxgUezAO9MK1UU1N9dGeW48Tg2xbwU57f&#10;PwfA07mfbn9tOeYsQ2qR7auuORqzeOCItr8XmPOZlh1FbXDR4zkA7zuO0mDOXWIrfAkA/OYbLryD&#10;qEGWAejxRhRh0Tzub6W7GLb2/6oCf8cV5odXLyD2QgbGov4mKgd1TbnBbPAxxOdfmK3dvHKGNLVD&#10;UsBmfkXBNPn25B6oL2RnPLjJ4kHt8x8ZxGoFIs0PVsDSJcP/DoAmmDPs+Y22WWdzzOV+w6mm8PyG&#10;k8xb5e+xvX79/QuADpI1SxZNjVMeowKvtrsv1FPw+/t8/e8NadzfhYauRfK63wx5HaRpWvR3AJ1+&#10;n/r462+YvdIC/4o++v8h7i3Aqs637/8JW0JCQLpB7G4xQEqUVFDswg7Ewi7s7u4O7O7OsQsDu2N0&#10;eube/X/tzwHHuXfu93t/v//z/P8zz/v5HI4056yz915rr/UzX1Nnidchds4cy5ALJ3CTJkTpLQD4&#10;8jHGCYwK1AzhBatxKg5/+/EJOtJhUgIj3LIku/lVw/CUgHA9LhULSZGyFmJTLJ+Y+9Da4g/5LcYX&#10;3/A4yMVRqUw+KjpzHi/mmFUUpCJUoMsPaZKXf/vy5OP+PCqt4VjqC2tNdK3Ngnnct8L5aDArbNMg&#10;OZbKtq2baVGxqaLA2LZjB9tY6xn/LDG2J8ZOZjuKsUoKFnTd0zoblnT9kLGNwnp+GmzuEjqqDasW&#10;yHZm4nvowg5RjBzDPejE4b1yHHA7dniXHAHYDlEBHqDt3Uc1uIed3h2YGOjZCS7sYid9F2Oy3TyH&#10;d9O17SBDfBuaQp39bQKIN1KYaAu8luvqTTjL0wavYQ64bAXFCPK3qcjf+jNzawU4BdcPkoDSuBkV&#10;95KK1cpJeAQWeez0ppAf1I9qLY0qbhBi5sHD+homy/0HpUgqq27ddacXgXR71thatWtKBnAiB38B&#10;TlPkM00ANb3q20ltADnj6L/zfgBfU66Nk+Jwkok2TqNEtsSS4nGXYRNkK063ejbStq5l5UpBUI/e&#10;Xkfq00aNvONs2LmNmd9qdnMXwgbPkHGQEJOhw2fr6gvM6zZ+sQdOHJOTZzGRPHvRuJ5A23aYfIU9&#10;J0jXAqQ2HuQXd2iz7GCesA8Zx5FzZ+TUxSty+MwZ2cRytpIX05HMDMBqq9sQFrBn8urFnHHHzn1y&#10;cN9+voeNMnkNWr/V02itlzOLOICND2aVJHcthhCZtnIq62JofCYRm0f2au9hmmKXJAnNQtHOVUFj&#10;VFSKslfoRjyegwspXBqNaWcpFgp+ROhZWJGhChNsV5gZIN6AnsgRfGDqfBlMaxXohxZLLe29sT3y&#10;RMrgSuurFZ9WfjnHQYXP2aewzv8QrdYlBmA0LPomBOdHj52Qc1eV6Ph3tlcB8eLN63L21g05Cxly&#10;7tIlOXfhohw9Dsgjbp1LO6SeaCepevW/33+lwuHJ/hsMb46Diwl4lAGlgmLH9yXrYI9wPVFW9zpC&#10;6DvMuF7ievKIOeDN8zz4ty+U7Rtmy0XmgZkIhZ8ieVGSQdfT1OreiNPUNTsYZW0nf6ey+s8EiMko&#10;wbDU1xaU99WjUpQPsLZ63mHI8BZW+c1L3F+4vmPD4zWA+wKZzSddg/v4gopN533qXsNhbe9n5pcq&#10;e1FBtNp1qe3XTz9j0KoZJbT0mmCnAPpew9whRj6SfKeawO+NQzQABgwXTu+VUwfXMPfcLA9uHoL1&#10;peUlB+QRowK1739C5siTZ4jBPz1lvDMdAPTFQTlAfGs6ixe+kt6YanhWsxHnihZiW4JZoB+tLy7g&#10;X1G5fQUT/DXnG/aDVQ6Th5lwPieqvuyqsCCVYkHeV0kSbZPzUykqGJozR3TBQLV6g4q4OMcz8ulD&#10;HjbSMEY+K9HGbmUDazfPwT3ET25lE2sNbeZSpCYzaA01KW3QqD5IW3oCegSvj6F6AhBnMqtfwubG&#10;Bt3Z5Xm5j1iLQ3R3RwGzY4DbUfZ/j2JXdQADhD2A2S6eUzsYfW2jo9pChbgRVnftFhjebcwZd64h&#10;GnSjbNWiRaNzCTzfZhAfpMOxD7yJz6+rdhsxUljPLH8NVlcKgCvZFps3n22xyePJBOnDSmoCUp5q&#10;UhRXdvdiLlK+RikMi+sS6BVtbESlsMrWn82OtMGaItfbuGqsbt8hvSQV8+TuxG90JGSpfTc1MWgm&#10;LTFebsFp3r4pIWZYdGFY0oS9YZXONG+faNjZNed2M1jmJE5CC2ztmsQZYUiNEuJYImhMFQh4EqXJ&#10;DHCXAYB63ajtKoFIRiUIAK5VAGRGp5nBO48ckG3kpa5DNL0Avd00pCZqpz+DHUAlOdYSUKQRggeP&#10;H5MTZ9RO/AIHEPzunBw5ryB4QLYc3ipbDjE85VVn97EDcugMoTMXLgGAp2UbMwbNJ1ZJywwqzUHM&#10;M4Zjg6WVZwYZIQqAyp7O2oAZw9pZECwLYcF4RdpHYhd+Y0sId5q6bArO0CnsAreUTpgppLDN0hMf&#10;vS7YySey0F41uIx4FXfDTt5JbB1tkLwUMmZ+ZlhimQF+OgcsRIxeYVtYYKQw7khhvLHI0jAjkw0+&#10;YURIGAxTUyztXXiwO+q6238AQButArHCj2nXkJXASUa4zKnTZxE4q/363wPgdwDgGQTQx7Bk1wr6&#10;wInDsoW/g8oKxk8ewwOmnVy6/J1RiX1C5vEOkFMQ+RlAyNm/VVZUhcLv3xOKhBD4GalnDyETblwj&#10;VwOW8x7t8CN0fjcAwPNH1snebYvkKu7Md++cpwK8nb13qyFHODobaXK6ZqfgRDWIiaqpEjT1wjnz&#10;PG03dVZoMmMAoGi1Ffi+Z63u1SuN1HwA23ofA9JMrKcwKuCoVOcFgUrPkdo8Y1vlHdXex+8xRXif&#10;xdfKAswAQqpQ0xxSq7sfs623+PpqxKru14CfrvtpFanxnQqmr148YW5IZYluUVfk3kLmnDm6XS4Q&#10;pJ5Jwlzm1f3ymHS4dwSlP2ct8KlKZKgGH7Mh8u6Hp7Jl/3qDBCle21u8qzty7ABAOwDQVpzKmxsA&#10;aOmP9IUW9ytGIF/R2n7DNReyGBUx5+GqYGdBbIENkQyFaZlt/WB/kVPpfeZe30KsWBB+XlQaws52&#10;ZX93BML96czYjcBxKqsMZvEaO7mLs4VWUwFxLvP3ycg/RiGFGsKm02BCxodiLpyONnQGW1dL0OOt&#10;Yx11C+TiTkBqJ2On7YDYDkKM9Gzdtoo9XgTT5ACtQ9qyeh0Z3MhdlvJcXojGbyFBSEvUJHU9DtGb&#10;0RduX8VjjzVNAHQLHMEWDBAMY1M+twkETQanCoSbMqgEN67Bwg7w44V6/BRcdNJSAZ/G7K5XlYCK&#10;/lKSWNpaEay5JkVhRkA0BoYF/QmbH8hKm7pJj8TsY9QYTEy5DsMbYAiF0JBR/ckKQrMHEPZOw/ig&#10;H7M88kbUyiq5O8YouLu0Z7dXjQ6Su7bGNzD7UDF2xs6ufTI2e60BTY4SL1+GIrVpxyqcgt5mZnIK&#10;gHrdoOQFM7t1DDnXoy/aRPW3XcOiYVr3Hjsse44clI04lizF+UGrvxksNKsZgrLGOt/bjh7p8IkT&#10;VHasdBEscwpb8ZPcPniaZK1ju2UbleA2AHA76186BzxKG3zo1AnZdfwAWaz7ZTftsYLgJHaIRzO0&#10;naIBLTwg9pNZvAvN4kL2GGesQzdIQNI6tH9baNE38sq0CF3SROQ1AzFZ0IAXtfEfOJZAZmx8Bg7t&#10;yS+NHcOmYeJbxkdsCEa3oPIzszEBX0FAzwzwM7NA71UIGYwNNkYObIMghfFypuKjissBQDU1NSzt&#10;sbpyZiXqS/DT219WgNaIX93Id21OOtdshKN7+H2eoTL+OwA0WmCtAAG/42x+7Dl1VDbzN1nJg1jl&#10;QuNw5EjlwdIKu28FwJ8ROr9+/RLgIKv3ITu9gIuxQWGQCDoj+4exJfEKcHys4T9qi4WWTi3jbzAL&#10;U0PSO5d4YVs/Qw7uWob2j20QKsB7d69+tpJ6CFg9YpaoImiV2LwFUD5QXSkQqiGqbmIo0Gqb+QNu&#10;NLq29iMV10eqMDVBVTB6+fIJFlX3MB29YWR0PMGqSneTdbXOtGaHczOZHw/YzX3KRsYbNHovnuv1&#10;uvxANfY9Vd0vtLn/UBNXqknVPP6TCvd3ZoI/w1B/0E0PmO8XOL/oPrMC7FN+H8+J+HyhbtSQOW9e&#10;ZBo/8/Vz2+XOFYLaz+8gYU73ggFAnKUfP1CN4UUDAHUGeAAyqAxRCD44iSsAepKipse9CtkfRguM&#10;w4sfLTCEh5IgOVIYnQPmpwW24PFi5c14hIBx9/KWnELiVraQuBKT6YZDeVH8+oKwrm/VPZEYB+Qo&#10;JKAtYdtprbqyU0hsR5Km2r5tzOM38RhXCcmMBdNIaxshA4b3AQi64XEHcLD/mo57ywwkaouRs6xi&#10;Jr+eLO2NzME3wgirvGUxll6LVupqGsQCZx5d21xGV3MWs962aCyrpsRTLmBji6UFvb2YBYe1G7G7&#10;2sboCVH4biQvO3bDNgOAW2GbFfByAPBLINyApf4qvs/5BMiPmTCK0LRuROLGS3UEzmVqlDaMDaKb&#10;REr7ruiEqfgGssM7mpxfDUqfTvavVq6zIVrnoG+cw3U6b09mb1ilcRNYztANljGTEDID/hrBMWRU&#10;mrH7OyD79Gc2PoAz2DgpMhiCJA0vwVQconv17Co9YZ61e9KjmSA9UxgbcPsrbXUVBBUAdVant9cD&#10;fmsBQVMFyB8CANxDPup+wrcPcPYBXFsBKmV450HNT8PUcDq//IVIX1ZTTisI6hK/uuqeogo8QzV4&#10;/NxZ2cui+U5snrYzf9jBHEJJkv1KhvC+B1gHO3zyKOBJHCbfh7LLE1imHrcMd2hMKfcAdHt27yPB&#10;jlkhAs15q2HHmDVsBozXwf7Oh4WezOxvMuLqiazljcOFZgqEjS58T+YBMoJg5s69sTJHbV6IXGAz&#10;tj4K0O6aAX45TLBKYszRAioAOtjlRdycG/t6Kj7mPDkA6E01qFWgO/uZzjB7/wqAX75tAwvsV8YB&#10;B+22MObzIIh2yXla2u9u3PwseM7RAeawvxev6EiA3V9cYBYw5xy3bCo+iDjisprYrF0jY6D7DPeW&#10;d8zPHuPgkoVTygMAJfPuZcDqjjFDM4gCpCXq7fcWveATKjnVz2UhBdGs3KsX92Ehz8bHd7tk4bQB&#10;tEjLyfA9zJwM1vg68ZIIqtVAQI0EXtCqKpDo13z5Uqss1eY9ywZEzBIwR9DVO80E+cTtNy9wloFF&#10;fvoIR5Yn+P5lZWJSepNgcuy4AFc9D9kxfnAL4LuJn98t/PwINLqHREUDlJ7A0F67cgCwPgWo3cCt&#10;5jlgRyIdP5eGs7+lmnzN13hJq/788S3ADmBVgfR9Pu+9K5Aa/B70NkCrcZ1aWb5E5Hz32iG5enqT&#10;XOJcAQjvXiek3QBAFUiz+0yw0kP8AV+oGBq7/tLoAH2rkvhWTQHQwTjule0AwEIAIC7QzADzQXTk&#10;pdLLB/Gh+sCCXC1od22980mR4mhEK1mws2sNkJKFzV552WBfCUqoKgmdGzLiaY+2TzOgmfWhk9u6&#10;eSsVGyQDwLcDOdeWrXRiKB0WYBQykfWvvrS5mpmT1KEx7R2GIlQ/aczIxo4bKjN5fC/AXX0xZMdi&#10;iMqFGkDE6ugsFhcm8zyYTCExiaPXKbDFembgcziDFbYZ89nhnY8tHW/PXUIVuWo6QDwXAnQFs8EM&#10;zlY5eFBNFRhdUQEq6GkVqCenAlyPN+AKiEeVq4wBoHrgzNKwSQPAjx38epUlhLS45mTspFLBaWU3&#10;YTIeAwCcAt0CiB7NB1lBMaUGyHpdjjZ4OZ9vKdZ7C5dgp0VFqbnBc5DHzMKzYCbCaBVBG9seMMcq&#10;izGuqgUcx5IFwJqODGboUFZz0zBK6EcFibdgKkc1iP25TzNB9O2vtOLbxHDzSwDU+9br4Y+xeR9u&#10;sbS/ewCqAwDVEZ6cx8+dpqKDvWXut4pfyBxedaap+wsav3kafoK7yTZ0eYdp4U6dPy/nvrvM4P+S&#10;HDp/ypCs7MLuaZdWe5x92goDfEdZCTvB0v9JbfuOHjC0fFPwCRu1eLzMWjsHgaYGM+8nM2MzJgzI&#10;cFbPktXGvAJNIl5kC7Dmmcmr3QKqw0VEZiogLoXuX4G79TJ+mdPRRw3G3rtB02h2fZ0lnzWyF2va&#10;XirAQiqFMcevDQA0AwCtrfKKPb5tTui33AA6D17VvRA8ezOz8eLV3QNAdGXm8z8CIPO/wrTAJSu5&#10;4WHYmTW2hQya9wCA7PsCgIbYmTnfpWtXDEY4RwBtACAV8QbIqWkZi2TAvOHSgayTxqz0hcXUkk5Y&#10;+vxGm6kC3+fP8PsDAO9iDHrrDrutVFKPID2URMgRLv9AFfiY9vMh/nj3WW1TALzO9sctqr/MK2wB&#10;LRvPnGgxoIgk5hKpaRgh5PjoKROc477ynLbSAMA3iJKpBl9qdcfRFlmvep8C373b+PbdIWfjAa30&#10;fQiYm2R33CbWEulNFhIb49yg4rtxwbj9UIHwzgWkOef4uHOAmLo8s6NLitujBxeY5z3gELWJWcNd&#10;fT8qxrt8TBbXh7ydhTN0ljpBcx6wt6znPvfdBwiz8A98DMA9J4D92tltcvHYWrl0ZhPyn13EZR42&#10;SJA3ML+PsgHwMUD56sNDxj1bSHXzFW8qQH9ydPX4ELPqTs60SwVbsS+FkW5AfjFD8GyO3q8QLa01&#10;65JWHlw9cokDomnnkvnEtRxz5Io2UrK2J2lt1SSRgKKuOJoPG9cf53S2mBgfrYbZzyB/YzeE427W&#10;2XZQ9W2GVFyOlZUmJA4fM5ykta4S06qBhDauDbCEEi6GdIQqajRP8umsiM2akS7zID3mE2Q+23Bm&#10;0TOW9VUAjxXWqbi2TKMwmKEOLkuosKgAF9GRLGGEtRR52TKkMXpdDGmyjOt61lN3QSoe2r8RomSb&#10;wRYfhSA5YGj/mAdqxgezQM32WIs0axmLDFNxmx5My9qBKAmNxqxNFm9Qw9rsVMcYSXFDsNqbzKqr&#10;JsHNZ8lC55RLMVpRsFuDJngdMri1KpHjtoYmrWTMtnwFukdeAJYwE13CddHiubJwEUaq2cJo3RBR&#10;YbTKZPToru9YMoW0slTdn4Yh9enPxgfpb5oGp9c+/ZgtAoJ61fu+2gTDo5VfTgusYPj5qE6Pam43&#10;C/tKWmhVp84kxyEvjikInjku26HMVyOknMPKzGSGx9Np1xYAOqvRK+kC/3HY4LPnGeZfvCzHL18g&#10;dBrd3slDBju855h630FwwAgfZQ54knb4FNcjsMIbYZom40Q9cO5wIjEnynrag11b9siqTRkymw2U&#10;hWQFq732Mh5AK2jHl1KyL9rM12VusW4XMgHK9o3oG7dQya5HoT5n4Sy0UOmSBBvlTnxeflszMWf+&#10;Z8H8zwBAM8BPAdCcJXTL3NhXfWvIW1yQMBh297Q3nui2tAV2hfFTo1MnQ/v31xng5wpQAZCWuEJN&#10;HwiZXhA8S8g63icXLrL9AQAqw6vGBznHAMDsNljDeLaehKHdw+YHu9YdRrGcj99h9eCyxgK3Vnc6&#10;k3tOa6ozO10Tu0kFdQuHk0ws4R8wX1OgytHavaRqun8fl2Sck2+Tqnbryn5awp0GAB7ZuVh2bp4n&#10;507tkEsXmQ9STZq2LIi4ZP6WE3lp2E8Bui9eKtgp+D2hQsxitnjX+Hp37qjlFmCHiPoe1weAXuYN&#10;bO+v8TUJGrp7TXNATOfedcAOFvoh1d/jTAgIvuYTqrenODq/f8lMkLmcGpU+e/wd802Y2Ve4t9wH&#10;4NHwZeLgcpdNlvtqgW+cM9zG0UYPdl9ZeP5lQfjc50XhYdZV2moqvHvoLo+tk8sn19P+bpWb5A3f&#10;oSJ8BsAqAD4xWmDIEFrgt0RxrqX6KUbim7+Gntdxl2J1vABBYi6rO4tHlSLiRNZ0YXJZCiGM1vme&#10;Y3FzcSpuRjIcL5xsCDmxOeJYPJ+4lDGXsvV8sW8LxseytfQnX2fc7HS2G2bRLjJjgzXdqi0vXYwh&#10;K9EgolXYyi2eb2xM9B6AJpa1x0h2v4NiA0l3Yw+4e1PpN6QHT3Q8/wCABWxILFiIdg5gW0gHNG8p&#10;e7srprIIMA05GG5NFCZLWG1bRgeykvn5Gh6H6yEQN2twEaTHdg0+p2vbwAhrKaLjhTjFLIPgXL92&#10;NlXpYsxOWdvE5fkoAulDgOBepDB7ISy1ElyLB6jmemg1pgaszbs1o8CoL/Wo+KIBwXadmpP6mGJ4&#10;Dc6mRV9AQbOUTlG9A1dgA7cShlrT4hT81tPlrWFBQsFP71vBxtmy5XoAwWVUg5zFiKkVBOdTDWq1&#10;+Xk1Tl1lEFBPJLZgFGu7Q4mX6M+ooBe6wO5YYnXDRaZHKpGYtL5a9fXpm2K0wN16dIYFpirZxhNz&#10;O0fBLgOiYwu6vC3cr28rAbL7KI4lJ48ZlYnmJRynCjwKAOo5fPaE0c6qhbg6ykzhDzFNf/mbiMBj&#10;bqBuJ6fOsvN6HmaYmeBRntwH+Fw6T9xNpbeHo7rBo6fOUAHSKp+5QOV40hBST0aA3XdKKvvGafxx&#10;F8r61UR2LlWSBDNWNlDU02zJqnnMDFcwuGZGcTCDn4M/0nFadqrLXYDzdgSea3aswSSBbJFJYxCH&#10;thHvsn60wGbs/8L6In62suC2eUHAj1d1QNDSUqvAXGKnq2zq9gy751IkD8FHSF8cYX+p/lyzbfDV&#10;8NRBQVCNT3PMTwE/FUDrBkgNmMQhhEUtpwLcx+/pDC3w+cvM+q5clwtXrpmqY1xgzly8COv7nZwj&#10;jvEkxNFh/AC38P7zGAUM4Y/ajl3QWqTHTcBOSBlfncM9e/6EJy6iZ9bb7tBa3maudoOqSi3mswBG&#10;XWNTF5UfPn1PS0g1hvj59o0TzAHJ2L20k0pouxzbu1x2b1kgZ05QIV04ZHwuBUDN8VCQ1Rb3Iwyw&#10;sqwacqRA+AJm+QntsTovK2DexS3mtspqrpyS26zRZV4jqe0q0pvvjsvNS+wVXzrO7A0ZzhX+TfM7&#10;uN6FkMlSb0KquEeA1RMqtsfY2r8hJ/jjO3I82ER59QIgfwUz+wZDVFbWMplT3qc6zLpxDLA7kX1O&#10;ct9JuQfDrSCYRSKchqg/wv7rCeYQr1jne4QM6CzV3+WT6+TGmc2w39vlJiuAD++cRPx8na9F25zF&#10;Vsiza/IBAFy3fbmR1+tbzUX8YIGLB3pIcQAwoJa7+Nd0pRJ0oBXG5p41ObdyZH9UJBqzrKU4IJQu&#10;7Jdb7IsCghUKSekIf7JwwqX7sGTiIci5AaiW0OKtAfgyEDNvB/S2Q3Zsg+TYDIGwiufPdGZeQ0en&#10;SacU8mja60ooAV+tY6V152aSOqALmyGDZSYGposZOymArKYYWKsgAnCso+tZh8mp7ulu5Dmxeauu&#10;ta0CXCFCdq9lfW0dMz3yO3iu7N+fwdaHqb3dtXsdQutFtJkT+Pzs6k8AYKf3Y994JN6CkyWD4mYf&#10;TO8RKr9DyGMOcLbCAqvp6WS+377M85IwWWjQOlIiyQlOJB9Y3ZrTxwzDuQViBb2iukMrsK2izTWO&#10;8TbV36Z5sjaD38lmmO8NWO+tnwMJMxsApBUG/LQKXEYrrBXgYjSFCoALtCWej4s0ahQ9c+aiRsFo&#10;Yeo0ckTYHx46HAAcSBZIv55GNGbPlK5UzD2Q1JANQkXYq08P6UZOcOfuHeWrnZAauwCp3QDS9sPI&#10;VQA8BT7jAIafARCJyxH2V4+dUgA0gZ+eY1SDCli72VRYjSvFTAatkwgxn8osYQF/iAwqzKMnj8t5&#10;tGynAcATF2CFqSL3UeXt5mvv4euqF54KmhUAj0ESHOTzrQc8J1LCdx1Juv3Q1viIsbA9Y5ZMm4Ig&#10;GyAbi1fZXLY9FuP+sprSeTt/lH3H8dU7fYCvcVJOIr9RS/kN+xBgb1tqOFSPICGqOeJJ3wr+YkYF&#10;aIUBgrWFCQAtFADNmAkCgBasw1lb8eqOz5sD7hxOtMFOgJ8zIKhrby4AolpguWkVqFb3CoLZQGhH&#10;1aetrx5bpA61wkqycN5N5vP1t7BzfYjf4VFY8uNnzxrnMD/3oRPHOce4X6trzkWqYeam+44eJ7B+&#10;g0yaPcVwvw1mprKImYn+9xvC33fv3lIB3mdmx5McskJPFgTA7TvM+pRcYP/1+fP7MLefjHhKbQvv&#10;oHu7dnmfXDq/Ta5doL3Zt0J2b11oAOAVWuAsDRPHRfkDAKi7tgp8eluBTxlVzRXJAb+7d8n7vU06&#10;G1XXdUDt+kWstLDT0oS2G4isr188aFxN9xFbSXpb5jXAELcZPcpG36eiu8/39ADgusfn0VwPBcC3&#10;RGK+wZ/vzSvY4de00wiW7wGAWZA3D4m4fHADMAQI9dzjc95D5/glAD4GAJ8pAMJ+KwAeP7xSvju+&#10;Rq6f3CA3MYK4cW6HMQd8yR7wM4wRniKKfg4AvoGB3rpvLQDoA4lRiDbYnnbYTUoQOVm8lqcUy64E&#10;XSvZi3tF5DGVCzPjgyCpYI2QGRONMhZUfV64lePV17eJ9Envjm/eCMiHGTC5S9mZhTFVNhVmNYPr&#10;OuZnK9egmaMqHMNjvDdBYh17tcYAAR0bqYTte7fGnYl9eGQv85kXahCRWs5naKLbDqo3TXXj82ga&#10;224+517kLftpVQ9SpR1E23eQguAQLewRBM+HETwfNoTPO+UYqosj3L//AC03FaFWjyMwP2nePgpb&#10;/VISFFda2hI7MWxUR5yY+svyRemyGZ3tNgB2K7P+NWx1Taft7YdspXXXVtK4fbw06ZRg5NsMgJyZ&#10;gGJh4YK5smblMllHm7yealGva9A26lnL72KtgvWWxcZZh6nJ6o3kCG/AgGE9FSIAuULdZb44S3Gc&#10;WQQIKhCaWmHIHcBQrwqEU6eTU8TIYBDh6X0Bu1RArzfVX28AT1vhvoit9dqL+zQovUt3QpF2wu7u&#10;Zr6nR2d9OQBoVIJfAiAgdZgn6bHsKvAYIGYcnrQntCXmunP/XuZuS2TKogmszzFkxQxhBWEouwk5&#10;P8UT/TTgdxJi5Dgfp5siewHA/biiHFQ2mKrwJIBwgrMPQF5JiT6WncVWqdhftapJ1GWCwe4MSOvJ&#10;kLU99v09jFg+Q/dEOb2RMn7PYeaOZ44CIidxVj5gaJiWZSxkXsg6H35mffgFxDWLw/DUDwmMBQ7N&#10;5LICgIUAQHOjAswBQK0A84gtK21FADtHQM+BUwQgdET3peYH7rTCHqy4uaH3csH5owhtsj1gqLZX&#10;toCgHVc7XISrwyZ250E8lSG17gFn7EHQimXRVmXeeXHYBNG0GdZvC/5tu6jC9588yM/Ai80ZNlwO&#10;HTTMasdT4ndObS91Q6vQuqwyaQCNFLjfqNKwtAfc3r57BUOrVZsGoj82zEBv3LpAhXYDRvUZTs5k&#10;awCIt6icrl06IOdPZch3GCBsQVi+b+siuXBqpyGEfgr5oYlsJvdlsjs4Cn4qhdE54OMnmKYyd8zM&#10;pOJkFncL0uTmldNsWRwjvBymFTnNtQvME8/t43ogGwQVCA8CgocN4MsExBQI7/G96LnLXFKDze8C&#10;iBp0pMasb17dpwLMRBrDAQCzWOe7z8dlAX5ZVw9T9VGt4mN4D0ure9xnACAax4fkBD9kHPCEeehz&#10;SB+Nu3yO2emJw2vlzMHlcoVK8OrJTawAbuN72guJcpENkGv83FjjP2Ef+O19drUzxJ9sX6cSluLF&#10;zK94NVcDBEsqAFIN+morzIaIFyDoBQh6lLeB4bXiaiuVIkj56xIJW9uVai4dG6mpbDOhZND9XRYK&#10;1LAgAzZ1AwC2jHmX2reNYYbXHzlL17QuBtGRnNJGeg7obGRyTMaiagGOSatZN81g1r2T0Y6GD2nk&#10;5GH0tHqOGGC2S44e3S3HjyNy/nz2yTE0uHqOc44c3SuHj+xhFLNbjkKyHcQpehut7HI6qbEYpLbr&#10;2FRqBpcnxB3Wm5+9PKAf2agS5GEMHpYdMSHoL3Nnj5bZGA+PR2ydNqQn3omtpQ3avE7o9PoO7oXt&#10;FnnDkBUrcH/ZyBLDZrTDaxlTrUXPq8C3CjH/auZ7a9hmWq8ehpohwlmLZ8BqJDwaor6cmeISUuOW&#10;4Bafc3Kqv0WErumLhakCJESJOekMjB+0+kun+huAfVZP2t7OiKs7EprUle2R7piH9GDdrieg170X&#10;2ySEpid3IhypAzIYBT0FQa0C9bYyvgp+Kn/JUHKEJ+pOWrF9tJQHjvHkRJf25TmCXOOoHkgR/fcN&#10;yDamsykygpJ/DELmGazNrceJ9gDgeBSy4xhzQ33fvTzZdwCMO5kz7kUSc5C3dfanNlFaKc1nMDto&#10;XB+yPkKkYj13qRFEgBDBzs1ahEmjpqTAJdcHzTvgrDzEGKrqA0znfTv53vcracOr4KpNtBRL8B+b&#10;ORTFPI6zpEDVhpb3JB/YxqEQIEcVSCSmpSVyGFrhAgCgEiEWVjh1FM7HvnAecUTv54jsxY5rYWZ/&#10;DhAiroiivRBF+/qwD4xLjCcuIS74xRkAqJWgtsfYGrl7FMSD0BPVekNDrzVFWS/dn+Z7XUTLMR+9&#10;1Wxa+dmkZC3gj6+Ccl1J3M6ako4Gtu3fw/YHJqhjh1ARNCHaszTs4Lps/V2ODg/7J9Xfsa72D8TH&#10;Sn7o+praxj95etdkj0VF+PYNuRtvMUoAINQQ9cLp7bJ3M0NohOPH965CILyX2R2OybS2anqqWrrX&#10;L9DVMfPTzJBnMLqPsrCluqebJdcAv0us2GG6oK3v5VMAHQB4jtb67B7ABZMFznXY1Jvn97NxokDI&#10;9RIreVRxd2lj77OOdo95pN6+C4jp23cBwTtUhK8Bvg9EYb59fQ8RM+dNJjNFKkUFP859jFvvMsfM&#10;xM4r8+ohIzTd+BwEpCsAPr5LwhszvReQH8+Qt7wF4C6d2SUndi+TS0dWyeUTG+XKqS18P/sMAHz1&#10;giqRFli1gAqA5y8dkoByLpBl+ZkXF5KilRwNECwJIPgrM1ypCBWfHe2vLUJmUt+YBzoUY2sIUIxo&#10;HkjL20Zm4aG5dS1SEmZ8O9mu2o4GdBs79qrv05nXQh7fk1hjG0pL2wMxc6dBVCQDu0jvoT1kKCl0&#10;UwDPxVSNGygodmB0sItKby8t6yF23o8gJztKt3OcOfEx1kAV+PQcY4c357bpCtgBeIcpDA6i9VXg&#10;O4h6Q+3xD+Ies5vZ43o1KkFu0gOFRHjDWlKmEmHulYpJtcByRFBWkupBZaVmWBmJJmy9M85KaWnt&#10;pQ8Rth1xbGrdPk5atCWKtksSzGpPmTCeKhWWdgXAtR6Q28Rjdz1kzgoe39oGz2fJYR5V7EICkBbj&#10;irQECZ0C3GKY3oWLFNRwjyJWdwb7wDOYK87EQ3QGdl4zMDiepnIZ5DD69tQpo2Qy+eMT0D+O47kx&#10;mpHBCLZH+vbvZgBxa+zDmrVlG4TTKrmptOncXNomJ0lbhNNtEEm3bM3mCCYMjRMbmCrAnCpQW2Bt&#10;fRX81FllI0pxPVqp7ODVYhe/PAWrPbC/enYj69jDL3Y3Epqc+zfCYM3ET3AQ+Rz9R3ZlLWeALOAH&#10;zqCS2c7n3Mv76/uq1mkDc8N1rNBkILzeAemxE/mNzkaW0xJMmDmSfcbWEt6ovASgpfJBelCRAXQg&#10;A+nqzGFqB3nzA9Thh26HHfYw6PTpBtu7Aov9DYgy1xLWMhvThGETU6XnoHb8UhpJGMxU6YoB4uzj&#10;iOMLcgYrDFB1/Y1rAYAwLzPA/MRjWtoghkYH6ODIgJvQa0eEz7bs/Vqj+bJH6uCGM4wvQTTFSxbC&#10;YJUnCIFJXjjGFIEosdfsX90c8TEXfz8LKVGqsITgR9gyOVZ6sZQ+lDWnkbM0i3mwkXKXms7viZ3l&#10;4bzST1Y7cZ3l8Kq8jt/JcjJYtP3tge6rcetoqVG7AhWgCQANM+bPe7lfOquoRcJvhleezvLUGv4G&#10;K3D3dL5GS/n8yXUqwINy5vg2JDADZQvjipMA4OVTCISZ3T2hunsKsfH8cdbn8yRLdXzIWe5CuGTe&#10;opW+gWwFvSAylruwuTe/o60+fxTQ2yPXTu8yznU2S24AhrdYt7ut4Afo3lKz1SuHsgFPqz6tBDFr&#10;yD53FRCp9N7S9n5PK/qB1LgP7++RR3IXC/szgN4ReXBVAfAQGsY9gB9MNqLmTFbb7vI57lNJZt06&#10;SfV3jqpPzU9hlZnzKQg+hSjSn/PsviVy/vAagHo7jPExWm4iMl/cAACx/wIwX2KJdY/NkArV/cWa&#10;yt4R8wP3ElZGTIJvBQfxKgfwYZLqhE9gEYDPnr+9Ha7hevyqOuO+EippE3uSozFXDrLDe4KC4jBj&#10;JWV3Nyi7y37sPNbcxrMZpNsb/Qgh0zXJ/mRtjyCOcjqjnaWYG2xArLx9+xrDoeUYc+zDh9nX/QL8&#10;FAQ/H6q/w+hrD6EcMNrenEOVqNWint3IWHbSJu8ESLVt3sYMbz0vuvORzAyDwGjWKppupaSUq+Iv&#10;tWpVl4jwEIlsECoRDYKldkg18qvL8AJcgudQOWlA6HpY/YrEVVaRGLwT22quNY/RSbizzKFbWaQu&#10;7oQpLVA7fSIqpmCnN5GfbSy7/ekw4GN4vI9lf3k8ueITcaDWM57FhzEA/ygs+Yez3jdiRIqMHN4T&#10;YOshwzlDWfcbxnaYnuHsPQ/jDCKrfABxun3ZfU7Baq4jLXjLttHStEWkJOCmk8g8MokFCC1AmnFf&#10;Eh6ITbkvASY9Nr6uNIwO/HcA1OpPtX/reMVaB9W9jvnCZuYKW3UVhrNVLXDYFtmkHmAMc9dxdK6h&#10;xwAeHGhnsfycSiZpG+Itu/VpTl8+kFeGmQa1r6YGm9kjXAczuwymZ6FS3DBJy2GHlnKdB8U9EbRP&#10;HdRJGhFoVJ4HlT8L6EVLmUtRHDmKFmdvEjAsCetWubKjRMdWxOUhUYYQFpROvKQyQdMYzE6dNgrN&#10;UYrhB5jQOgxX6CpSiWxRnwBXsXfFAZr9XwMAOeacfAqACKHzM/8zBwBtAEC7InnFAR2gA9IXa4DP&#10;ijUmexbdPdQUlSF42Up2Uo5TAhD0xiHamXUnJ44Hu50aeu6vrtFYKZVX4A4LwOKoJlKIhtIyNVGS&#10;esdLo64NJap9hER3iJGWOuvBfHY81fMihsRLaZfnMPgdhEVQ664tJIH4zJhG4cx4dprcBnKcBUxv&#10;ffGf7t7+bqyNaYbG6zePYWkhRzBF0Ozct6+o4pCbHEXiMBNyZseKyXJs5wo5d2iLXD59kKoIoLkB&#10;C3uPiEmAT89jwE/f1uvjB3pucxtiAm3fPQXAi8z/AMBrp/fIdQU/zg0qwJsA4O3z++RONgAabtNf&#10;AOCDW1SBWPHfwazh5qX9XKnk8Oh79fwG4HefilXPXQAQAKaq+xMAqSQvK2ArCO4zQPD+jaNUfycB&#10;wBNGBfjiIRXdfW2vDwF0p+Qt1fDlYzifbJsjF4+uY554gKqT6pPK86USIazGZRGa/ozA9DfvHkiD&#10;mJrsh2Noi+WZa1H2wjEq8ChpLS7FLcWJLY4iAF9h4hH0OPC2Uylr8aZSjGpbj5ztfob5wF7a3SNa&#10;fVFxbca5ZSlVkG5saOLaCPJvhuqTnQjKMVSBqtlTCcpm2uKdAN++vZsIM9pizOmOMrM7CAAeVJAD&#10;BPWqLfB+WFkjj5fn5252+XUWuJ0OTNvarbrahrffxgz8OzcxX0PbtwLp2PKVMLGoNZay+TELy/t0&#10;AsR6pLSUaBywq9cpJjXYgKlfv7o0iguWhEahXElWbFBHQoOqSs2axElUccFUxEkqVPGQmnWKS3Rc&#10;INsWcRQiyTKSzZT0Mf0gIvrKaKzrRjD/HESOd7+BbZi/tcbyqgVkhFpftZQ+FDf9uG/AQA5ZQf3S&#10;WIlLbQppkUibmiA9ejSSHt0bSfdu8Zw46dqFqFxu9+T+lJ4JxrUrsqKOyQ2kfbsIaUecbosWJMY1&#10;ISI3gW2TxjWkMdfEJoGf74vX+xNqSmwjAs9iKklkw/L/CoCsldGSbmD3cC2l+iosc1bzC1VCYjPA&#10;txnR9Hp0d6s0AY4Alvn04/Pox+dSus5hP3E+foHzZs2QyWNG8g22kriE2hKbUIsE9xYgdj+Sn1Cb&#10;U9Foqas0tlLX6vowjleOCeN5haCcHUopm9InWZq0rI+Flbd40mL68+paAsbNH5bNF+lBUXVjRmvl&#10;44NTM2BYvaY79jo1KHGjWZpuisK7Jb/AFgSpRBGIVJlSvgTL1968ryOpbISi26Pmt82eARouMP8K&#10;gPnZE2Z9CdLDHgdfB3I/bDG4tPOAEOFrewHIpdGEVYIhrMimQPHSluKBDkzBzwWbJA+ssnx8CVLn&#10;+/P143vETsm/nKUURRBboo6blA71kVKc4lSx/rW8JICVqECcepsDgn15UkykJZmM8+1whJ3dsPNp&#10;270VQK72Pe3lIls1/zMA6nqayVPv999/Zg0NRpW8kEwNIGdGppq3l09uyGlWw+ZNTpMMKsAj25fJ&#10;GYwuzx/bhVAYIoNw8Hu3rhvnIcCn1d/jB4iKH7MaRyv8lKS2x2j8HjIHvMcM8NZFmN5zCoC0vZgq&#10;6LlxBnv9s7sAwD0AIK0wusObtK23tW0FlHQTI0szSajC1JxAq8MbgOANBNpPqMQU+N4BgG/fagVI&#10;5glV3ZcAeFsB8IsKMOvWcXmM2ekDAO0R1eKLR1R0mWy3XGPFj7njc8TdD6kQj+9aINfPZMi9K/uo&#10;Svfiin0YEwTmhGyfPIQIeYL4+oefnvMkbYdEiohT/CBdfM1IC8QhKIBWFy9IezJjCtMeF/YD/IoX&#10;Evdy9uJfxVX8ODWiyuNopKTXdMBnBewrmbkYi65cg3aVF7fJZF2PnDQYIm8w8zKIPYiEFcwBM5iB&#10;7YQQOYDA+DCAdkQZWiq3/YDgXoiKPVSCakiqweM6B9yB9Gwre74ZW9nDVf0cDKuCrqHpg3BbTD7H&#10;AuQscxaMRHuHwSgdx+TpiJCnYDGPAcb48QAU4WT9+uOg0iFSYhtXlcjo8tIwvgIVUiVp2SpQ2rQm&#10;nrZZbWmWWFMak0QYWb+s1A0vKkG8mAeFFpPwyLKMpepSecVgX58ECLaGeADk+jRFdgJ4pcYTtqTP&#10;yQgiKSOIowyTth3r0Y7Ww9gglLdDpVOXEOMkd8IIgnjbdh2oKNuTcteutrQn37tdm9rStjWEUstA&#10;QK6OdGgfJMntkRW1QxLE/S2aVZdmTatK82bVpGliZWmSUFESG1eQpgmVjJPEfXpt3Lg8oFgeUMRo&#10;Vm/TWcbFl2UGeHQf2xlIRiANtjMY1XU4XYVbA+W9nP3BlbyqrMUIYR02PGuwvlnO8HI2/ft4qqyR&#10;mBEOG95fRqpvPz51Y4cDciRqjepLSnu7ZpIYXkvCmVvF1a/GD9GQV5rWMnggxocMS8cM7CUjWO3q&#10;h0iyRzfWY7Dn7t65qbQlkzeWEKNKCIg9vfKLBxWXCfA0mCiv+ODF5s1erhdtproxu2Mg6QU4leAV&#10;uRqVVnBdLwlFcR8ewitZaEkJruMv1fhcft7mEBY60zMzANCaTZBC6ADVCt+iECDIKaAyGITQltaQ&#10;IATe2EJ22AN+Rfj8jt5IX4qyD4wlUkB5aynNZkC5Gk68IjpQmVpgsJAbcIUZZj7ojmGCBzZaHny/&#10;er87WjG3ojyRCFlyRy7hUQ7GsEQh9kOZQfIz2gKWpSBLEjrF4fbSTYaPGEpGQxoGlp0luXc7wp2I&#10;KcUWKH3MKFjahyb8+xdbqhyXZp0Fqj2UAqCGkb9kk+OzCBrC4TZauid4392AtFjLDui6ldMgQRYa&#10;7eH5Y1vYkthvOEJnXrtkiJgfkTFyn2ovS3d4yeh9ipWWbqA8RH6TRRt85xJ2W2cBsDP75EZ29ZdT&#10;BWoFeIs54K3ze/l6tMC6faLtK6Cj7W8W1Z5WZ5n6fVH93YCdvg5QqkXV+5dIYAh7evnmPmw3X5e2&#10;9Dbs8j3aYJ0B3qKNv3X5EJ+PeSDzv8dqawVI6lxRP/cLZnuPM0/x/dEeM9N7Rvrds/tnAf71tOo4&#10;wqge8CwOOPz7M7XCAgAf0Q4/5cXh46fntKlTxZIZsLM3K2y+lsZxYqxhhxuQDTvhhbFEsytWCLmL&#10;owRU9yLIx18q8DcsH1RckqhcNEBoMb/fFQjz9SyCEJzJBsYkAFCBbwqt4Tw0d6soJDLWs7uLr95e&#10;ZoV7GX3spcPaReGxFYfmLejjttAOb8xALIwubw1z45UI/lew3rYMcmQh0ppZbHJMJRxp4vTBxFxS&#10;hU1SR5gePD87ysjRbWkpW9EhtaDSakKllYA8JF4G9I+RQf2jJbVXuHTpWEvat6kCyFQCcKpIhw6c&#10;jlWlc5ca0p7bbcjebt26vDRrXhYDAa7NKkoSp3nzStK2XU0KnHrSq3uIcXp2qyfduwRJ1851Pp/O&#10;XWvwuaoBdH9zOlcDQKtKMl9Przmnc8dqfF/VpXNydenYvrp0aKvXQOnUoRb3sRDQIdC4r32bapzq&#10;0q51VWlHVnj71tyXffRtPW1aVJG2LauCLeBQ9n3G25y/BUBdhVMN34pda2UV13Wsoa3fQWYI3oAL&#10;ECNOIN9j0HBma6zjdCFcuFuLOEnBkSGlFSUq1jQpzROke6MoaVa3moSRwxFYyl3CAotLTEQVaREf&#10;JB0RSXZOrC8dEU22iAvi/qoSFVZZ6geXk9oEmJcMQFdF2+nG5oUn4OPrmctwZPbGidddWVfshdSB&#10;WfV5hhMzczcXJCdebrmwrDeTUsUspVwpG6lU1kEqsIpWzBetFju9HszznJz+HgAVBAt+AYBW2QDo&#10;gLWRs1rfY4HkW5oc1kqFpSQrUWWwSSoLAJbibZ+AggAdzh58ry4AshNEiRPfoz0zwcLMDe1Yl3Lw&#10;BERpiZ2K4TRTgicSxqpWeApaAuTmmKq6lSwidWNrGKn1vVPZXUZHpaawHWAEh6NsVzfd+fPnAwom&#10;K/x/dWTJAcCfMCv4GXcYNQ/QhLW3sLnqEv30MaFJKpYGLB6Qh/vo7ncYTMBGku+8J2O+nNzHfOzI&#10;RsgCwAoAvHWVDYvM67TNVIJUT8Za2Us+D2t1D1lvu4vQ+c7Vc8z4SJM7A7jpx/0PAHgT5jkH/HJI&#10;C22Bs/ie7iFsvgOjewN94nVme/cA6fcEIb0B/F4Cgu8BwOfEWd5W8GMGqHNABa6bAKCC4B3eziE+&#10;FFQVEJ8inNaTyb9n8rUfUf29fEg2MHvAF4+v53vdRKW6VW4wo3xILOgLWuAnbJ8oAL59/4Q59TZm&#10;xYXFwR2RM4YWTt74AQJ+tpBf1tkAWKSkrXhVccc+vyjdSjGpUoe0QgK4mnWOo7XtS+U1jvxbDH0h&#10;AufqJgYi6MkKfurawlbEIsTBy6n+1qB5W7eW2a/q5GBkV2smB/m7i4iXXUSExAJW1mbPH0H+LoYJ&#10;s4cg90iTyZPpFCZgH0+bOWwEOdtDWtBWJqJ1w1+vfywVLODWN1L6pIZzwqR3SihVWj3p2TOY7iyI&#10;/djakppSV3r3qgNw1QK4anICpXfPOrSYvN29JoVJdU4NWs/q0q1rNVpOrl1q0ZryMT31cwTzeetJ&#10;3z5h2FmFSv8+3E4Nln6p9aS/8TanbwikSZD07Rsk/fvXk379/uXw7335uD58nF5zTr++vJ9+HPf3&#10;6c3h6/RJ4XPxc+g1lZ+lN18/hZ9FT6/udfn+g6QnQWo5p1c3fmaOvt2jCz979tHbXTvWNc5nANQq&#10;UCtA3QjRVbi1rLysMjYqNuPyjCnCThyX17OYT8bvaIKUUxHmtmkUIolkeCZUCJCmJK41qaynlDSp&#10;VEaSKpaRRqX8JcLPVWp52Us1r8JSw99eahd3kqCSLhJS2l1CynpI7RLOUrmonZT2sZHinpZYTxVA&#10;aKwhQ8qkwrhiHeRFZeVDQpspfwPJCUyrnebssmtri+GAvRXW84iWHbCmcmV/1xOvPq0S/aiu/L3M&#10;OBbi62FO1VjgP1aAfwXAPFSJzP8IrnHlwe9JC+5dkjlkOSuj8itL21ue9rcse6IlEcH6amXnCzgD&#10;1B6E57gCgo4Asi0zJCu+VxsA2ob5oS0tdGEqQlvmSlZ8f+ZIacxosTVhzNyJ77WiNyHuIbDcsRKd&#10;1ECimvFCwZB3CoPlhYi/ly1dBqDpru/f/6ebH7/88rPBBP+Eg4oRZmRYWb1GTPyAnWF1iWbuBVP6&#10;hI2RMyd2UH3Mlv24wZw7tE7OHaENPrGLtThS4QC3B7C9mbrCBgA+Z4b2hP1b3TvWvOA7bHTcQuR8&#10;/dxBY/Z3Exb5OkzrtS/OjXPcr0zwBapAWtzPZAcApbe1UnvEHnAWM8lMbmuLfO07qkYqxA/MKt8z&#10;i3tNIJISIq+wqlKgu4/cRU8mbLAyyloB6tU09/uO62njc6v2T4kQBcDbgNx9JDgvYHoVYE8dXCFX&#10;T6w3AFDJmQdaHT5GNoMe8AlWYa/fPkKUfkz8COa2xhDDDk9Iew/Aj8remspejx3VoHNx/vblXXk8&#10;+ElFIhcC65WRxs3DsW3C5ABGdxJSkRlUfNOmDjduT2TQP55B/0T20qcy+J8BOTCLTN1ZRE1OJ8Rr&#10;2swhEAbEP04lm3dSCmRBdxlFwuLw0aySjWwpQ0Y0o5LjDE1i2b+JDBrQWPqnRgNCVF+9ghj71OYA&#10;XtknpWdN6dOrhnH6ptQAmAJ5/1qcQEnrH4RZQD2IhFC6slAZxBkyKMw4wweHy3Cuw7hvKP+uZxhn&#10;yMAwvm59GTK4PqREpIwYHiUjR0RDVkTJ6JHRkj4qWkaPiJJRHL2OHmk6I4dH8756orKvOW9zHRYN&#10;qRHFiCxKhg5u8PkM4XsYMijE9L2lhXHCZeCAcEnrFy4DANcB/UI4ejWBbD8DfAHHXqhD/uWk9oyQ&#10;3j3CJaV7mHEUFBUE9fylAtzGwFZbYDVE2ADhsRYd3UYlPpCwqO3Uxs2bYI3myBhWTfp0SZRW6NIa&#10;ekNEYC0VS6ZurKuNxLjZcYpIPGHjjVwdJcbVQSI5QRgQBLqYS3WXglLNxUyquBaUqm4QGZwKAFNx&#10;ZCMBHC9jw4LhM1sUruzcauSkO+DhSTXoxtuO3K/uyyo0tjFjDzM/+QsFvhJrMwVDwJF4QRdAUHV6&#10;nmpd5UrrDPj5Aa4+rryaOzH/QwOopxBuMDktsAkAWYXTLZDCPOCdCoojlvjutKc+xS0wNSgkxQE7&#10;BUCt/rT91dsBtLS+rD0pCPpDzOi80ptq1RngVkmMDXpA3QixoRosxH2W/CyWujTP91eQFrsAVWw+&#10;YhVza3Yw31/xikURT9eQQAbR4Y1pJ2iDZ6F0X7V8JY4hSxA7P8qWwZjCkHLyNfSqAGjK6v3D2OB4&#10;RIj5C3Z1NRby+VNIiywVLZvWybLYwDh1DHtzNICHcYM5f3g9dlFbAMCdJMTRYiJvucdecKbu6yIo&#10;VieXLMDvzvWztKJseLA2d/088haA7wbV301lgAG/q7C/13BdNg7zv+u0v9cBQK0ATXIXlb6YAFCv&#10;qu97oBGcBgCSUseGxjVASVfUlA1Wh5i3JMNpS6w6wXtoFe8zy3wA4aESGgVCveYAoM7/tNJ8yDzw&#10;BQB4CwLmFkTMPQTZT1mJuwVpcnzvUrlyXLdCtuGKzUwSQH3KzPA5OsBHrM+9RIR9FUlQqUq+Uog5&#10;sC3O4NY8jix5fJozRrHED9Lay1yK+FlBjtBh4DReqoq31AgujdWTzrYSJIVxj7KUymAqkzmIjOrB&#10;nCGDcEJJw615IMlnZGCnDWqFq0tLxPJEXeoZnESrmsiyfhwyrxja1SiquUjp3Zcqrk+Icfqk8oTX&#10;05vbvepyqhmnb0p1wK2mpPWtzakjg/rVkiH9AgGv2jJiUF0ZPbSejBkWImOGh8qo4eGAV4Skj27A&#10;aWhcx6RHUVFGyfhReqJlgp7RemJkYnqMjB8Ty7/HyZjRsZwYmTCOVn9cY+NMHBcvk8bFyqSxsQA8&#10;78+ZMCZaxqdH8zHxMi69ER8TD0jGGWf0yNjsw+0RejvuMxgOH6JgCAAOqQfYKjCH87tTEMwBwjDA&#10;MAwQh3HnKBj2NypGqsmUSH4vDfg9kJsM8OnJAT4FQT05FWH3zsH/GQA34bGXwSB2G7KVPWjz9h7C&#10;AQaL/KWspE2eiK6uR3NJDoUtcnOQxMLWkmRvI02KWEsTJ2tpht1US2InWznacy0iSc6OEu/kIGHO&#10;1lIHq/ka5G1UJnSoMkBYiWslfPfKAG4lsZjyZbvCHcDQXVud2bkiNnZnB9cDLZ6bavJwYNHVM101&#10;sy74tVjmw3eNYwkQWhUEdCzVoRn5gsZTqpGBevoBsj5uCoAWhB1Z4gQNA4wd1r8CoNphmWsokr2Z&#10;OLlZiIsny+xIWfyQuxQta0X7a2u0v3pKsSEQUMFG/GmLi5UuCCtsSfIbIMk80N8f4KRqVXG0HSBY&#10;mJ+nMABoRTtciGPOMQP8CmKoWoA0sLxsnOSmis1nm1ssmVG6BjhJAE++8AT+qIwaFi9egLPvBmQF&#10;C9ByHfrbFjgnFU3pYa0AdYvj8RPTlshtKrZMAO8+bisKgDchBR5Aiuzctpyl98VkgqyS0wdWy/mj&#10;m+UisZAqar6HIDmLzRG1q8oiSjOLjY/Ma6TNXThqVHXXme8p4BlyFyo9vV6B9LgC8F0F+HLONcBP&#10;j84AFfQUAPWYAJC3ATIFwLswsrdhg3UG+B2f5xkzv/cAXxazPY2w/IA85SHmpXeQ6tzH8CCLhLf7&#10;2TpC1RDq/O8lLK5WfQqsep4z08ukVdbv7y5bKU80BB4APLZnCYzwWgMAbypAsqXyCMmMVoCPME94&#10;iRD78o0zaAE9ye3F5IAXaAsqwYLc1mQ3DS03oyq0QudZhNmgS4nC4laKF8PKHlK3PsP3FhHozRj+&#10;A4RduzVBM0dcbMc4ro1hTGMlqVW4xMFONmpaTVq0YrbVuRbEHRGwtHqptHqpKbSWAFvvXtqmcnrX&#10;ooWszalDq1mHJ3xdwC1YBvcPliFUckMBuGED61C1BcnIIaEAXX1JHwawDYuQ0cPCZAxAN25UpHHG&#10;A3QT0htSiQJQ4wGtiY2MM3GCXhtzEnh+N5EpE5rIZOMkZt9OlMnjE5G6JMiEsY0BQ8CP6wS9ciaN&#10;4XONifvzpAOECpKcsQDe+PTGMm40IAjQ6TFAb3iMjBr25xk+mM2TQVSBAxtQbSroaXUa/i/VXzhg&#10;R8tNe91PK77e2hrzO6MC1rb476o8BTptd7sk1zFOp/a1pGM72Gtmhf82A1RjBK0CNS1uCwC4XXV7&#10;JJLtP3zECFteuXIp62ijZBAtcNdwGCIPd2nr4CgdijhJG4Cug6u9dOF0p/rr7uIkXVxcpLO7h7Tl&#10;/aI9nKSeK62wq5VUcrGUCs7mUomKrBpgU5lZWDnmfsXYnvAEMNzIXdWZnbtRxZG/gRZP93CdjQAi&#10;TVvDbFIrQKo/PQp+RhWoQURUU5rFoWCp1aAb4dOezma011ibu1gDRoXQ+RGLiQv0lxWgGqJaWMHu&#10;OdDeuDP8pnX28LUwKkB/ALAYzh7FAcFiVIL+7IB6sfrkRfUXULqAlESrWAKCRAEwAFGsF+2wG4Du&#10;xBOmiJIp3LZFSF1IQ3FojwuwYqfgV6AwLTBVa0GE1xYOGpFIVcqLQhH/whLdMlJGThhm8opbSrDU&#10;/MUyceJESA1TFfhPTYPLJkNyZoJaAeoMUIXQamV1DwJDAfAODil3mf3dBHhuIxi+xNxuzvQRDNyX&#10;sg7HnueOJWxKbJDvaGdvATIPWUnLuo9nH/vD96gG716hsrpwAm0fs7czO4yjTK9xFAABvv8JAK9j&#10;waVVoIKfIX/JaYMBLwXAe9yXeYPKE0mL5nYoAP788QFv02IDnj/hCPMCR5jb7Pvq0XZYqz8Fv4eI&#10;pJ+wK6wt8EuOVn9KtDwBPB/wPldPY/zAdoqSIjcBwKO7F8ulo2gBEUPrDPAmJrH3M9ELagv8iHU4&#10;VvHOs7/shWrAkgrQAj1oQQgRDTfKhQdkbh6D6vpcgBdkSx6fFoRkmXNs/Bm1lHeR6nVLSmhkJWnA&#10;TDcyhkoeCVYYJ4T7qiEzKVXdXUqgIqhYswhMqoe0almCdqyi9KdVHdi7jgzpU1eG9QviULml1ZGR&#10;VG/DqYaGA2ZauY0exgHoxg6NgHysT/VEJQe4jaFy0+ps7GgAanQiwJRIZZbw+UwyAAwgm9iUOWSS&#10;TJ3cjNM8+9pMpkxK4t+SCCdqzuOsGUxxU+NMmNAUhUaijOPzjR+dAKDG8z3EAra0v1Rreh3NNX0I&#10;laReAbLRAFk6Le1o7hvBdSQt7ggD4CKNM3QgbXRaBCBOa0tLm0b1NoDZ4QCdIfZm9sfpw4wyNUWB&#10;TWd9zPC6Bks3yJVunWpL1061IEkCIURqcgKN2125v3P72pLctqa0V/KjeWVpzWmVVFFaclo1g93m&#10;2rxJeUlKKCOJ8SUVAPfDAh+ABT7IDFANEXYDfmyBAIQZ6Iy20xbvPXrEBIBkEqxSS27WXYajHE+J&#10;hLb28ZROjkWku7OzdHV1lh60vr0Bvz5uLtLX1UVS3dwkFQDs4ekhrb3dJdbLUYLcbaWaayGqQEup&#10;4WQldd2tpBYD5urMWcqriFhJDaokF+ZkbsROKuOr7awb8zIXjAgceRAqABa2RJwM6OmxMTfNA7UC&#10;1KNefGpJb0+16AjQuJG96kn77QLw2hUh7NpBA9FNucDa/uoxszABoK2DmRShXXfkVd4FSYsXSV3+&#10;iF+Lo/wvwcpTCdT/foCcB1IcN6QuXv6QNCXQJxYviO7PTAKKFhBvtkOUyHHiSVIEUHegwrUDAK0B&#10;v0IAvAVOMhYAuQWB2JY2VBm03YWLkEhHlWpPyx7ABklLSJAxeKfNmT1TlsxBdjSH7ZjB7GXikqEg&#10;py7Qv/1GMLhhgPpnFscH1uMeI1dRD79nOLY8eXiTJzhRmIDMLVrNW7SSK3AP7sPe5o5tC+XEwdVy&#10;aOcSObF/nVw4uRuAOYvYGY88TA7u3sSFBeOC25gZaNt7g60OdZLWXdrr58gV1mxhojW13dXq77JW&#10;ggDiv1aAVy8Akt/RigKAClD3FfC0fVVTA63mIC/uIWVRMuS6AiXssAYXPWVud5v3e4Zx6TuE3Brs&#10;foPVu5vM/lQ+c1s3QXSzhPfX9TfN99Vq0GivbyOJQQh9BVnOTb7+40wA/DuCgKgAL7Aad1UBkO/7&#10;JizxXd5XTRGeQra8wYp/75GtUtijECluZADzIppPQY/HXS7+bt/ywpoLMMzNVbN81QnacIRmfGPO&#10;i3YRbyukUqzJlcRJuiQSmTJF6BSKiA/3ufpbiZ0vpEoA0arlLKR2XQdp3tRfUrpWlCF9AwGOYBk7&#10;LFTGa9UG2E0A4CYCbumjABXayXFj42gnATna04mAnVZeEyfEZVdwAN74JpymMmlCM6q5ZoiMmwFg&#10;ScZRUNO39UzSt3k/09GPaUJVmEi72ph2OFFGjUwgpCjeOMOGxbGGGk1VRmua1oDqkypMW3AlQACn&#10;PhAifalg+0Ks9IVU0Wsqc8g+XPvx9oDedWVgn2DjpAFwaVS6AwC2vj0gU7oGSo/ONaVbR5ji9rDB&#10;bSpLcuvKsLUwzJz2rStJB+5r30rBrJI0A7wSFbwal5LERiWRuJQC0MpIq6blpHWzckhiTPfHRAVI&#10;/XAfiQhjrh7uJQ0jfSWuYTGJi0K7GFlUwtjXDqrt9tdVuJxNEPUAVD3gRiLwth4ikMgAQMxMCWdZ&#10;DW0/B7HxOEwP+zUMls7+7tKddrefm5P0c3fj6ir9XV1lALfTPNxkoKe7DKT605MKALb3dpYYj8Im&#10;0KMiC6ItDnUpJKGeFlLPy1JqutNOAhTuqPCdCSR3g1TwJHxGZ4A619MUNm1vdQ6ogKeVX071Z1SA&#10;ZniymQEs3F8IULTWilDjKqnEnA0wQrUPANrRrluTBaLRmJZWGo9pYoG1Bba2Q+LAq76dzhzR9bmi&#10;+fLE2TmgGOCHKLakqv4hWNyoSp2QyThhje6GF5wvUh0/Q66jUh0+FhLHXsEv+9jzc+kpzM9QmCeL&#10;LeSHLU8qWwDatjCCaypAJ+cC4gzYV2ao3oF0vCGEYo8fP1pmTWXfcco46T+gFzKZNCOy8j1pZz/8&#10;RGDQPzQtzZTFoUezO94QivTmzWvWyZ5hO38LY9LvaGtxZAFkzgByw4f0lXYssG/YOJtZ4Ho5hinC&#10;cUwAzhGLeJ3Vttvo+0wzQHR+RrIcq26XD8gVKrmrFwC6cwSrA4CXkJLo9Qbgpm3uNSoqPbr6lnNb&#10;r1cv0jLzPncUmKjMsqhG76q1FWCsYeUmAES4DEAqCaJvv3t1ky2N6xAU7PSSa/KO/WCdRepMMhPh&#10;850bMMAYGihA3ibR7gE2WGqlpbu/WhlqtfnkPqt/FzQAfifAeJw553o5uGMRjPcGuUIkqALgHSVo&#10;eP+nZAOrCes7XKFXIzvJT9ubh6Pgl8+ItqT6AwBzTi4eV7kYt2ikpXEYy+jbuUkFLAAoFoSws0JF&#10;YM+LexFlkiHkHHiR1yzgwkrq4RpTqaqVxMV6U9lUlMEDatEeAn7pkTKR+Zm2lJNpM6eMo/Kichs7&#10;kaqO9lTPRFrTSbSok7hOnBAv48eZQFDncuPHmmZz4zljqADTaVH1jBodJyNHxZK0FsP8jwMxYRAU&#10;wyAhIDWGQHAMoiob2L8+REMELWaYwbgabGt3SJZutWCBkaZ0rCIdOwBObcsjmymHxK2stG1Thttl&#10;Pl/1dvu2ZREqV6D9rATQVQMUAw1gzAG9Tu2QrrRGYtOyAnrD8tK0MZK56GIS06CoAVz1I3wkPooV&#10;2FhfaRztgyDbV+qFeEhgbUepWQtCNdBeQuogPg9zl8aR3tKogQcibmcJCnKUqlXtpSy2ZSXR6JbG&#10;qKI6jt71arlIvdoeUgfdcOUKRaRYgNX/OQCuZcdvLrt54/HmT4sOke7FvCXVxVEGubsCdh4yCKAb&#10;7OEhQ7g9zMtLhvv4fD6DfbwlxcddWngT/OxhK3UBwDqcelSDDXm1behlAxBSGTJsLg74+KjeTw/y&#10;Fg+AxjAe+A8A+BkImQtaFwQAaYsVBC21QgQE7am2FAQdiuiaG2HXjtbMAWmDDQA0VYAFmQGaAYCF&#10;bJkDOrAPzINYyQs72Gcnz4LiS4tTzJ8KD883BeQiVKN2fD92vI8jBIcr72cc/T4hb4ro7jDvk3PU&#10;TEErQmeqBD26Z2xvn5sQJgCQStDejtU7O+ae3F+5iq80Z8+yB7/nQcMH4nSbjsvtCMPTrC9mju9w&#10;ev6E/bymov3BzE9bX9P5M6tDg4GePXuC0zFrbAz378GUXqdqOrwXE1ukGI0bBSGgnSFnT2yWU4fW&#10;AIJr5ByxiJd1zncVeQrt710MFUwAiJEqbed1wELbWT0KeDmVnrK8ysbqUWmK7v3egGDIOdcQQ1/l&#10;3KJiU8B7eBeWWVtfJDD/CoA3ITG0Uvzw5g6C6EwClG4ZGyxqkvCUavYlLs+vSHG7T+t7B2DWFTrV&#10;Eeoc8RFEh7bCSoYYLPNdwJy2+uqFHcwQjwPY5CDzs55C8nP2+FbeRrytdvl83w9ZmXvGquD35JIs&#10;wtz3G0AtLy5A+bQC/AIANcbyW16APwNfDgByzUUetAJgbma/eTjmzLCtjE0i/takCdq555dCECqF&#10;eJzYY6aq45N6oYyPAAxlaMcOj5ApEAlTIBUmU91NpSqbNs4EdBMAwInM6CaO1xkcoAchMY4qcDTV&#10;4MgRDU1nOC0n87/hQ2kzAbXBMLYDYVAH9IcoUAlKXyo2Tt9UWkza7ZReJslL967V0e2h/etEBda+&#10;Ihq7CgBaecCpDOBUUponoW9sUkyaNA6QhHh/aRzvJ7FRnmh2vQAtToze9pDohm7GiYlyZ5PEB6Fy&#10;cbR4pWlTK9HCIrWh4utKtdepXXVa1ApUdKWlSaNSEtvQX8KC3SWwGgsGLA2UZrxUEUuxoEBI1GAn&#10;CQ9yljqBSM+YtXtjOeaJLtfPN5eULVFQagNukVRz9YNYkQ20k7L4MPqwQOHC79iB56Yzbt0lkJ9V&#10;q2QjNasWkYrl7cQfcbszf5u/mCH8rxUgcph1hLbMmzFOxvfvKoNjoZVL+Ep/d2cZAegN9/SWYZ5e&#10;MsLLW0Z6+5gOAKhnFGeMj68MAQS7+7hJEwLKw92spba7tdRj3hbvYS2NkcrEeAKMkCMVeeUtSYXl&#10;Rxyl6v9UAuOKvs6F2eDfVYAKgAYbDABaccwhRXKOAqEtLXMR2FZ7e+QMkCD2MNe29n8FQDNLBUAV&#10;QhOAXTgvQAiQ8mDXlajCtN/uvJL7o9/ThDiV4xjOL0pyqBMMrW0R1f7xvjnWWGql5QDLm3PUVcaV&#10;kCXNG/ag0nVFZuPEXNOeJ1dhvpYdJIgjDjSuvF26pDM7xKzytI6X3oP7IGodJQMHp/EK20amTZtG&#10;+BAhRL9hfKB5uL9T+RFUpAHpRiecfdXwou8/fi+PsJDPenQHIuSiXKGF3b8Nc1Yswvr1xaofndlF&#10;KqEzR7QKhAg5QXgQ88Hrl5nTqbMy5MltWNebMKWmo5sbSE+UaNA1Nq5aselRJlffVgC7ASDq1TgA&#10;ooLfFdrQG1SRd6n0Ht0lgAnT0/tIUAyjgy8qwJzP8VJDipDBGL6ABDu9RxP4lID3BxA0z7kaXn98&#10;jkzje6Advs5K3G22PqgA1QxB2eGHd3Td7ogBgPfYPrmK2For2Rv6PfPvar5wFyDOgjx5DInyhCrw&#10;Hbb4m7evFCc/e/kGoFPiI6cF1upPAVDB8Wsqvm++OAqICn55+BvmvJ/mAZvTARSCxLPhRc8KPaol&#10;aYNKgqkqwN0/j1QicS62UTGqq5rM0xpQ+UFEjKHKY942flRjQJGZ2yjIAs4IA+SQmgB0IwczTxtI&#10;xYY8xMSCKrDp3KwWWr4a0quH6vhqSpfOVaQTANS+HRVb23IAW9nPlVvL5iZwa5pYlLbSD9CiVYzx&#10;AMAUyFwkqoEL7aMzWyCOVGVFWDJw+HzC6jHDDHGS+mEuEgGI69shQfZSr66d8T5Rke60qAG0smWZ&#10;0VWDgVXNHnM8ZnWdEDVrS9s0sSxgWspoV2vVcJQyJQEv5GIu/G78GC9VZbZej1lpSKCT1IB89GMT&#10;TAsOa32e8ZzzQ1JWjT3tcJx6wmt7SU0UGgFs6Djx+y1MhV5IR2E8B/3pzKoww69RzUnKl7UTH2a2&#10;Sk7+GwBq+5uxbzczQHaCP7fAWFcdxC2GbZB1VIDzcGmYyMbC0PgI6VPCXwYy6xvt5iHp7t4y2tNH&#10;0r19ATs/GevrJ+P8/GUsZ5yvv0wEAMcAhIMAwc7eLjDItswDC0mwu4VEwQzHAoIxnlSBMLZV0MWV&#10;5ZXSnxmg5+cKEB2gevDxoDK0gOq5RxusrW8OGaKyGGWEFfy0CrQE/MyVJOH97Hhw2hntrakFtmEf&#10;+C8tMEYI5oV4gAKAljYMt3k1Nwc4zXhg68zOgV+qh84jYaX1e9DW2pY5kC2/SDv+IMr4qhWWbbYd&#10;vjpC69H3c6B9Uj9BNx78CoBetEIeOmPUXWP+rTCtk60asOr6FW978TupWL04ANhIeqWxGD52JEaS&#10;q+TChQvYXr030tj+qSe78hNj/Y2MYFphTYUzsoL/QXg411/+oRm5H3GEeWLo947sXoPweQ2ZsJtJ&#10;Clsqp49tkrNHsT83AHCbnGel7fJFZmuAk84ONS7zM/lAxZYJWN1HZ3dfqyxkLOoyreSKgopec27r&#10;29cBwGtaNeK8YhI6I4jmfR6jSXwO0aEi5BwAVBDUFlgBUAH0Ke2sVn1vcYl+/Vx9ATVrBBMGAOsh&#10;fn8Kgi+Z2RlmqfgD3rkBuAJ2D/menpLxYRJasxnCfTdZnbtGBsrZ0xn4HjLn5P0f8DM8Biyfa4vN&#10;PvDLFzcNwfUzQwv4QO7iJdgesu9bHgP5Neoyew6YmxcrBbh/rQK1/c053/JY+Fbng1xV52kGiOpR&#10;5l8BMg+PmwK8cNq6fY3EygLpkxeJZTUhAKIYTzCDG54kI4Y2QQ7SCNY3CiunYHzsOJADPWGIezFz&#10;64FwuVsnqim2JZLbsb3RriJtZzkO7WjbktK6VXFpAbg1SQDY4n3Y69VKzUPiObHRnrSUHtKwvqs0&#10;iDCd+mHOABqONmGOEhbiICHBCmSceoBaUGEJqmPLZhVtZ1ARQI5/D3LgY/Rj3QBAtL11FQAdjX8P&#10;DUYC19Cbr08b3KG6QWIMQJg9oG8UpEYklSByobaBbJNUZj2tHO1uUalR3UWKM0M3nJV4TvkwR6+O&#10;3VgE66MRdT2lZhVHKYrCwo7uSvW1CmC+5K9Ur+gsEUFojslxrsXnCEC54UTVrq7uCoC2FD7+LEhU&#10;r+pIheghldhl9oHctOHv8l8C4BHZhwxGZ4DrqQAXUAFOGoArQ3x96QcADgUAx7l5yng3Hxnn4Svj&#10;AcAJ3gp4/jLJt6hxJhrHh/uoBKkM+3u5S2t3foFuhaQuMpUQgCEMNjiUJ34tAskrUimVBiB8vwBA&#10;d0pWFxVJMz9ThtdEhPzvAKggaMU8sDC/kMKQDXawwDoH/LcZIGtwZpYIlAvlhQwh3Jr3NyvEPIev&#10;kZ9joxb56gXIK7oj1V1hANIGCYsNTwg1Ty0MwGoUphIwCsyGUJu3DWdp2lyXIlR/kCtebubiTTvk&#10;ySzIVXeN+VmUsFHgVENVo4Kk9QoMroDXWgujBb6DC8uf9i9a/f1oRFDqxsfvnD9+1ZQ0ois/PJcf&#10;8f775ce38tvP74mO/J73+8THKlFCohrRkm+ekd3B7O0VbeUVZmfHDqIBpA0+tm+lnD+5Vc7Bmp5H&#10;4nJTrapun2E+dtbQ/91RNpiq8AEkQ5YCDNdMCIxbAOAN5nDaRuqmyW0qw5u62aEAyLlxDWCkQrvJ&#10;KpxWgKYZH2Ls++zekgZneP39TQX4iAyT94Sj6+zv7ct7BgC+IMtXQfcRX/shLf1TKr1X7PI+pYJT&#10;YkUBNAtCRAFQt0Lu31StoRou7Kf1XyIH9yyAZd7M96G5IGyI3DsJkF5gA+Qy+8A3DAB8yrjgFaD7&#10;869v5OXHx1K6ZnHADhDkSZWXJ5OywQpguXlhM9rdvznfGmTJnyCYm6oxN3/b3AZIQqbwsfl4Ahek&#10;mnFg1bMU4vooApOSO7HFgWFAf0wC+gxojnFnvLRqX0/iWEGLa87SQQt2XTmNGfpHxxXHscWPSssX&#10;sPGV+FgT0CU29oYo8ADwqOIiAahwR4mketMTEUK1FGJnVGxavYXVA+w4ejs0WIGriAFqESGu3O/C&#10;/aYTShsaVBs9b22t8Fg5raOVIKOscHdAlNkbc7jQYBc+xtW4RoS6S6PYYlR/Vahs2QLpiyXc4MYy&#10;bDAicVbxUntFAdz1pCU7volNqkiDBqUkELuxEuxWuzHz102qAMii2tiPNSRWICq0qNTl30sWx4mb&#10;8ZNuWDnRFRZjP7sWrHpUWAlpGFZMgnDtLlbUgkUERkuoK6z1ucdIrVQpW6kJONZm975qNQ9MVdjy&#10;4f7/GgCVBNm1m4B0doEXalzdAHYN4yMlrWRRGe7qJpPcvGSym69M9PSTiQb4FZXJvgEyxa+YcSb7&#10;BcgEP1+Z5M/x9aU9ZvDr5SKx7jZSG/CrSbsbiN6qBrq9yrSG5dwRR1MleSsLnF0Bqh5QpSXKBDvx&#10;ICyiFV0hKqdsMsSoAo0KkLYjn84Bv6ECpAzWOaAFZEMhnbWpzEW1gCYZzJcVoO4BF7TIbRwzS16x&#10;OQUtESsjsC6oVR1fU+dzboBgER7gtmj3rK35JfOLtuVqaw0BAwOtcZhfMtO6qeIEyeEOAePNvNPH&#10;HU0iAOhNe6/xmlrNGi7SCpgqiOZtN59CmFHSLpCBqnGa+t8vPxM7+cs7GOAPeP5pVu4nIzT8p5+x&#10;qydI/CmGp9qyKmDd06AgAEQjH5/xpH79/IF8IEbzh/dvjYS13355y+d4R0V5iJnYRgMAj+9fkQ2A&#10;2+Xk8QzDOPUWkpnbaOLuYKmlYUSataF6wvtUcJkQGddpifXchM29A+BkIie5DdFyHXLiOsB3AyC8&#10;BQjdoeK6TQ6HVnZ6bjFPfEgb/IKW8wkgpvu/OgvMmQcqyaHmqO8xZ333ClusNxyMEV5Rqd2D2X14&#10;F+cXSJ2HaPsUBF9QGT6jYryPs7QSIAqAOgdU12etAk/jALN1w2TZtXmSHN0zX84fX41oexNGqnvk&#10;6V10iUhkHsICv2AG+AwJkDpTv6LlxlhMhk0ZJF/xAprTCpsqQYDQOOg4s49R2WUfZYq/0cPj5BvA&#10;TltlJUn0fMNjVlvoPACkHkue8F5lbSQYm6mmbRtJ++7NscRvKR2IU23RMVrq42xSJcSHhDUcWCL8&#10;JBgms279AOQ2nlIJ4NTZVp0aCmzOtK0Yg8S4S3wcz61oZ4mKcJIGAF9DQFBPZCgztVB9XwU9rfic&#10;qfY49RQM9XCbWVxYsIeE8/UiISMahPuyV+/NfW5Ug3xMqCsfpxWjuwG8sRAV0QBxA9pYPaaP8WG2&#10;Vwa9He14L+QugF96eivY7DYAYTMAsRGteX1p3SYIi6oaEoURQxBVXFnWV71pT92QvpUqxngskKo1&#10;ooTE1ydMva6/lINRd8eMwkWJRpx4KlZklBZSFLKkDD9rMcDZgxa3MKOqQrTQ1qgy7KVcBTepy8eG&#10;Y+IQHlFSQsJLS92Q0ljqlf53AFQ7LKMNhgVWO/vtsMC7YYH3IYPR1KpNBB8vAgCnEXE3unGkDCwF&#10;ACJ5mUALPNHdRyZ5+spkLz+ZAghOoQKcSuU3DSCcBgBO9vOTGX5FZRb3T/TykTRPN2nvbi8NnMyl&#10;GrORsrCfpQGFcoBgeXf89jzQ06G692BX1l0P1ZIr4JMDgo48uFTvZ6oCATqD/KBtBQC1DTbpAwEk&#10;WGEbc6o0AM3WIDjMDSG0lQ1iaGvC0dUMAQ1gQdpfrQA/AyCgWZCPN+PBr6DkyKuSF68+3hAyaotv&#10;qzOGQpTZHGs9yHKszPl6fC0bvmYOCBoAaCTMselCdevDz+ZF9aebLdpKG5stOqvQKpMniCVv+/KH&#10;i2kaIT3YCf7uEg4wmBx8JAf3FWHh7z69IhmOqs8wPzXl8v6o2R34/71+cd/I2dXq7ZoKi9VphR3a&#10;W5doKy8yA7sAMFGxZT3DHw/w24Bj90m8AS8jZzmOHEYrwIvcPnNssyFrUaC6wwwwE/GxZn+oNlBn&#10;cPeZJ97JtsK/eZU5miay0ZZq23yHNjlnZniLvI7banRqsLUKfAeMSlDPA6QnzwCdx4BOFi41WfcQ&#10;XQOsD1mNe8Bs7h4A+wYnmLesxL1/b7LGegcxoq13lgIW4KfAmUUr+wQC44UGIN3HBRsAfMwesP6b&#10;zilVXrNnO8aiG6bL/k1T5ci2WXJy9wI5u38pBqmr0TJuIooThhpAffwY4ERArb6Jr2m/33//Ur6j&#10;6nVkXfNb/la5qNjyQG7lU1E0BFY+wC+/vUplIEu4rSevzgBzqkNu56KT+IYXxm94fBhHQVAJE60K&#10;lSxRVQMbR1XCy0kstmdNib5sRq5GUrt4iWkWKlUx9QigEgogpa5cLW+pEOiLSsBPquBZWKGqFzZv&#10;2K3VdASkYEOjvKUpBEXTRv6SEEdlqG0u7W1D2tRIbXGZ09Wn+osIdQPQaFshF8JD3Ljf9LZec4BM&#10;r8rIxkUVg6QIkKj6vlR7sLFUnMYV0GsUW1waxxSjrS4OEAYAvuz8876xsLkt0N11Z92sf180g5gx&#10;TMCcQc+okZiipOEY06MhSoQgadkCt5m4ilSOxaRSZVckZTaAm7lUgKmNDC0hTaIxX4itIlEAV7VK&#10;tMl4bBYvDbBVBNgwn4iJrkTVW5XvoSw/i7/UrOEtlav6SXU8DEOIkWgQhStVXB08AGtJHMl6iUlh&#10;jBviEKq3/c8kiAKgGqF+BsAjR8jmRSSNy+ti3FqnqatLAgBYGgCEBBnn5i4TPEwAOMXLV6Z6+xln&#10;GmA3HRCcAQBOZQ44EzCcTXU4FZAc6eUpKZ6O0tTZSgKZ+ZVE5uLPKQUYloMIKUpFaBJAA356AEAF&#10;v5xrTjC5ARxUaVbm38L85gIAERzrZkg2KaJgpMfOgtLZFnNT5Ca2BgBaAYBWACCW+BAgBbIB0Iz3&#10;M6PyMwNUCyqbrO0z7YoHr9QBrLkV9VRQZhjLrM5cq0NabDOOki1WgJ+y0H8FQJ1bKoGj63kmUbe7&#10;AX66w5ydH2JoGE0tszVPDO+ivDA0qiddCMfR4Jx//vGrfPrpnbz/AXlLtgTmE3kdv/z0kfM91dFz&#10;+WS0v88MF+WXLwgfJ1tXq7E7WsUBglfZ4DhzAuYTENp5ZA22TEPxZlyL39xWuYIc5PTRDXKKWeAV&#10;1tcuoZ27eJJNCXZoM425n5qqkjOi4mgjmlIrTbSFVIb69qP715CnsHHC25mqHSShzTi6Oodw2USQ&#10;MKcDCJWw0LU3vf2A+d0jyIzHmBBocPtDQFA3Ph4yd8xk1vfyzV15iwj6HSBoOESz06yVrbbQCnA6&#10;/8u5PqWVfY6lld6noKhHW2L92vt3rZRdSH4ObJoBAM6VEzsXyIVDK42NkGtEA9ymHb6LTObZs3Ps&#10;W18jR+WJ/Egm8SsIpB8YI7Tv3Ua+UpIDeVZezHEL0D6ZIZUyQ2RvjsbUwkm3RXgRBQwNANR2lxFN&#10;Ll78vlXQ48X0Gx5X31jAPPK3VgJFTw6jbAU7XBJThbCm9SS+VZQ0bhEj8c0bkLBWXYpVwxmprD1h&#10;XkWkKELr4uXdpGxFH6lQ0V/KV/Q1PDMDa7lKNKDULK6otE4oKS0TSyP2LQUgFQWofGiTvWlXqeq0&#10;cqNtjUQbF47TekhdF4DRyzha8UUgM4mOpKLTtroBbG9sCQTDpQBTqjBATU8jQC4OsNNrk0alAdvS&#10;kCelDTIjsTEeAHG8P2+3ZdOiV48I9IMIqUe3Y/+5q3H09jCqwN69o3GBCZI2RF40ja/E18eJGmed&#10;kuXZhCpTWKrXgIxpWE6aY3XXsnFNiWtQHqKEqreqh1Sp4UcFV0YaNqwhTRLrYodVl1knq7mRpSS4&#10;XkmpE1pR6seGsJUTj2NNEwAvXpry+2yO21QnHKz79ge/Ro38/wcAZwGACoxjmQmmoQ3swP5wJALl&#10;ylR7JSl9yzD/K0el5M81p+rTyk9v61Hw0asLAKKxlFoF2qoomgeXJTpArQL/HgAZjEJu2BhMMI7Q&#10;rPD9BQCzW+ACAGlBgKygAqCyyzxgtfoLgAEuG2AppVTxT4uucz0FxwKApAKgucpustloA3yzBdpa&#10;ATrSLukWi5EqR/Wg4Jez0qezQhVyG2JunSEqEUKbrDPADl1aGPmv7wgF/8R62wcFv7dkdmAbb7Rr&#10;6PteP6PyQTCcibfefSqjBwDDm5eYilItvX6JbAQW9dWzW8zKbgJg38naTQtk4Ng+ZMVOloNkShzH&#10;KFQB8ALC4GMH18LWqnnBIYMQuaSmpgCogtE9KjyjBda1OMDPWJNjXe6J5u8STp6FeForQa0O9SiL&#10;bIChBh5lC521ItOjchitApVAycKeS7/HZ2jwFEQf8nmytMIEZJ8+Z/b3gXxifuZ3rx/hDfiUGR1h&#10;8LjIPKbN1czfnBZage+pkhqA4J8VIBIZ5pJ7dyxH7L1U9m2ejVPzfDmxZ6nhDH311GbMHCBG2EHO&#10;vMP63NNzECJYaTFTfATYP8MA4pd/fpIlGxfQzvK3Rt9pjouPFSy+DfNqPdbMdPXobQteyLUKzKMa&#10;wWxt4Df8fb/hhdIEggzeswFQq0CDSOFY0P34s0pXByPWBolhEp1QnxzoOrS+pcUTJ2pnzFg9qHo8&#10;deWuHJ6SFXykLNk2FSr5UQ26S1CwJ5VYcWmDrKQDs8J2zAlbNatgiILjov0NDZ0BgmFaESIMRmOn&#10;oKdtrd7OebtBuDfVnlZ9AQb4JSWUNTYnmiWWQ6dXxjh6nwF83NbNCmO7oilVWqJeK3OtYNxOxtOv&#10;L6TOSHadJ0/oLLNnpBDi3pPNFKrA4a1QIcRjkxVieP41JXukPgFitWr7Q/55YjOHpCW4KGBaDZFz&#10;HWnVpI40iq4MGROADrCo1GHvun4DwK9JGL6ADVBHhMNmY3YaU56Kjy0cHJ/jm0Vh1483aK/20rV7&#10;S8O5uj3O8P0GdMKHdKhhMPJ5Bqi2+F/KYP5TBZixZrks0RxOrQC1Bf4/qACnZVeCM7lqVTgJpniU&#10;txfbIs7SzK2w1EMDWBXrqooeBLJ4sFKGYYK2iUp86NHqT8HPVEHRDiOJceJBaQAgcxVrqjZLrQIL&#10;mEwS/r0C/FcAtPkTAAtRAQKABcxZceJzFAD8CgBmWgFa87k9aFkrlLaTwApOUqVkYQnwxFiBFsiS&#10;B7S+nwVgp+fvARDSBImLM22wVoFq45UDfjY8GRT4csCysM40GZLbUUmUKsf8IyEMNi9e9mFn/uuP&#10;75F+3Af0dE5FpcPs6i4zrIe39zP/Qwd3ay9tJm3rFQBMKyyVpkAM3NFNCzKDX2juLezm2CnDDPv1&#10;5WRTHCVX4iLSGJWpqEbu2IE1xiraPVrQ7zA6OHucCEn14QMAH/A5dLZoiKOv0XoCfoYm71km5AFm&#10;C0Z1CKkBgCmQ6VXfNkLPv5C65LC9Sobc5NwFzF7g9vLuDQ7UMK9Z+rEcDWl/iA/hB9rQ97T3H9+/&#10;lB+J6nz19D6EBwlySGCUSNG1uccaCs9M8QktsBIiLx4z/6QNzpkrblo3W47ieXgOuc9RskGO7V0h&#10;Zw6vY0tkq7HRcu4UV9rgh/cBzJs4xECOfKSS/p61uI8/vZbOfdqy/cGLIdEHtrwQ2vvgCs2Myd7b&#10;Wuy8WK3EbEMBsBDzbHNGHQX5O+dXsgQgNOZ+/J1NIJg9D8wGv5w22JLHtC9BTLUiMSZtHCIN4kKl&#10;VnhVKUE8Z2EG/dYQAo4BhC8VQwpSzl1KAYAVqxSXWnWZnYWXlOgYtiGSKklyC0KMIB464ZGnfncK&#10;VlqpKahpZadAFxNJXCetbc5sTzcj9OjbUfX9qfJK8DElAbmygFsl5CpVuVaWFk11lYzVsmbY2nG7&#10;BaDXpgUeey2rS6vm1dALVpXWLaob1xZJaAo7sPEByKWPbCPTp3Rnk6kvlvm9TVXgqHa40eiudBiM&#10;dW1JagwREsFcrm5RqVab9r6Wj4REsPGRGChtm4dIm2b1aLerSWhoKalbrxRzvEqQQEG4QEdhkhrH&#10;obprFiixsRWkYVxViW4agos6hqz4jfYd0A1iKVk6klvcuUczGTqqt8wgTG09MR1fKehpGFJOIJJm&#10;guTMAP/aAh+WPZAgW9atlKWzJhoAOKoRIksDAJUF/t9bYG2D9czkTKcCnIxkRmeBI1mV6+7hLPF+&#10;0Ov44tUq5iCVMKIM4FVWQU+3PxQAFfT+bCF1Hsi2CA/KImqOoDIS5nCWzOCMLZC/AcDCtCBaAWoL&#10;rKtwtnY2tMHWJiG0Fe0LIuiCFjoDhPzg82hlV4DPYwvD64f7R2BlhsA1vaV2BRcpwffnDADqtkl+&#10;3s8c8NMKUKU3OXpE1STqbLIwwOzI11UQ1EpQj4K2Al+OgNvYZuH9C1Ml2OmeMwSPhze6pVqlJCyU&#10;B1ZSQ57MV+RXPP5++v4p7iist906CHGxkP1dQo3OrZKLp5YjTF5H7u4O8jEAQ+QeN7B/uoUD821l&#10;YiEfHiA7OXhkm0zBq24NyXtHCNW5QHDRZUDPEAlTAZ4nJP0+bej1K5AHuMNcIuFNk9xUXqLAoyJp&#10;bX2fPiS7F/B7/RytHtdnZPkqeaBAaFRyGtJOxaigeR8LLl1XUyDU1Tc9KmBWELxNa/wQYuXd60ys&#10;ryBz2Fx5mHWD9DmyRx5cZ+OFhDoqv09svvwCgfM9cp4HVJdGq8xR8uM5JgZPIXyUVdaW+BmGqHoU&#10;bBUMZ08dLKOGdGHGucXYZDlzdJOcxALsLGTPxVPbjM0VnU/ev32YivqsvHt5ST5QRf8MC7yM4Cpr&#10;NnRs2QjSDBAH8mCc/Pn7F7XlaoshgjUBSkir2GSy53Gh18K8QFoh4yoIG5mHCk+rQa0Ev0VV8FlA&#10;rfdni6ptENoXreQh1eqVl8i4ehJF/EFNPDK9aHnz4jOZC3F9Id0k4et5YidXqpJWSqWwpS+fDRRV&#10;Ab3a0qVNDenatoZ0Yye2Ay1o8yY4PNOSxkczK6OlVRA0tbIluK1zPQiEaKrEqBLG7diGSK9wStbT&#10;jCquDYDWjha1FaDWMgnTVIBO79O39ei/tW9dU9q0rAn41YT1xb2Za6vmNdD+YWWFR+GYUW2Jyegl&#10;C+f1N0BwxlQSHdM7yMCB2N/TIqvzc/PEalSoZaQ27ug1g4pJzdDiEsFsL4kgtHatIqSthqHF15CQ&#10;0NISHFqOPJLquMCHUhzESqeOjWGUY6RF8zoSE1dBItTuPiFI4lpES0dGSH0GEY/Zv5N0xMClY89m&#10;MgyvxrnEy27envH/LQAq8H0JgNOYF85Q0gQGeQgC6nYlPSWqgqfUK+sqVYtSZWUDoEpPtAXW6k9J&#10;kRxixBUhpAtaKs3mVSmJHUBlzQOsEOD1JQAaQERVaEtlZ2OdGwIkpwX+zwD4uQIEmBxgcEv6W0sw&#10;84kGOEyHkIdQxpdXY7Y2/lcA5Gvr17UnaN2eYbhKdwwjBwW/bBMHQ8SdDdi2CpjKIqscBjF4QHE8&#10;BzmxuGq/eXEPLvgn9H0qb8Hs4IkKm7cDQLSZVzawyjaT1a61uCBvIiN3O+ah27CDB8xuUtncZO7G&#10;zu5VWlrdCLkBkXCAZLHDnO+IstQKUG3rVRN4/PAmqjJkJcz8zmF1dVpbZPZ7NXcjC1lMDvi9eHLb&#10;qPy0CtTbCoBPsq4ZJwcEcwBQtz4e8LF6dA3uIdWkaR2OiotWWPd5n7Dv+/17Kq5PL9hjziLXGA9A&#10;KrvXpNl9+PAYBvgurf09+Zl/f8HX0hxhbZUfUWk+UxsrTF+fEYWZQ4wo8D1Rl2cqwgwCt3eQP3uc&#10;DZAT+B5q5WnoE9EpapWso4Rn6heIVjDzhlbA+3Gguc7v+xPZG1sIxcoHyDH2wPzWERB0IvPFpaiN&#10;uFCROXFVayy9epZ2ZFbnJG4l7MQRkLTFMUZB0LA80zU5lcDk6AUBPwVAldR4lOZFP6ik1MU0OCK6&#10;LidIqhJR6US38RWSj68MXSFjGR4TRXwLY86LBRcBXxWqlpDgcFpT2r+uHbBPA/h6cHp2DJaObUlP&#10;pIJTNrZxrIKcac2sUUwJSYgtw24sO7MN9DbymtiyxtuNqSST1Eq+sba2OCojU+nQujZbG5j1wta2&#10;Bdz0Pn1bbye3qQMA1mKlDft6TnK7YN6uCxDWgQBhG2UQu8hjk43Kb8nCgbJ4QRq3U4w2ePBgiBC8&#10;+5KVCGkKE4zFfl3ArzYRFnWw32/YqCYJbhgnE3XRgdD1xo1qQWqUBQDLYyJRQ2KY8TVvxhyxXSO0&#10;hiYAjI4rL/UalJWgKIKdGodJCyI7u/fpKF0JTmqDhZ96NQ4h/3jukun/DQBihpDDAuMIs5sKMIMK&#10;cMnsLytAf1hgSBCkMP8bCTITBjinCjTIEcBvNrKZae7IYmiHu5dDjV7FT0LKuEllXukUAI25Hytk&#10;KhfR6s8HbaA3Pn1qjqAVoAKgC7pAJ20rDUGxzgJNLjE5LXCOSFrZYGv0fbrrqyywta2VQYT8ewVI&#10;G8z7amurRIgTg+7y+L5F1A6QeErw+rQl5XFrccU12jJ7Bvj3FSCscDYRY6syHOaU6lmosp1C2dWi&#10;ZY50B0uvQrDXtnxdWwDcBpC0pn1yZKbkysC9V+cm8gmC490HZoEfn0NuYBOFWcCjB2fk41tsq25k&#10;sNO6nlyMrejgMiTzyjoqwDXy4t4ueXRjG4agGfKYJ/bdS7vQxB0yxL+XISj2EbpzgRZYq8M7VEBn&#10;AMCj6AKvXj0JI3oDgDhhAKDOA2+rSQHzQCU8TBUf5AWzvz+PST6SU/39WQHiLn0HWU720artMWSH&#10;HnWEVmC9y9F93EcA2Af9Gal0n6PFywTAnrET/JyKV4FbPQ3f4ROoWyH3lHlWXSIg+AQC5SXf70tE&#10;zNr63kcqo1etAu/BNish8gK/v5s4Q3+HM4ymzz1EPvMMkHzKHPEFdlhPGClchBG+dXUnoHlc3jAP&#10;fP38KkBMShysq61nXqyvLMQVrZpLUUsqQCzxA9ClcS0C2HmUwvgAZlKPl8o1MENwoW21gfU3geA3&#10;ECRf6AaNvWKVwWAHVytAakXgih5dm/CrUEK8akslHNJdkIV8rQCoWwu8KCpxUpA1TXsv3KiLuUm5&#10;ysUkmNjKZknYxZOT0YM8jRTAr1fnEFrQIKNiSyIHIzG+jFHpxSKhSYgrAyiSjQFrGh8FWdKYjQxm&#10;cI15u0mjitKiCRkbiVjhN68J8NQBSIMAPUCupTqt4OjeLsi4P+ffjNtt6iJsDsaqPhRAqmfc7tVd&#10;Rd0tcaDpbFR+yxYPMc782X2x2OrCql4zBN6QEskhtO81mVMCXMFIfMJKSb2GFbAMA1Q7REmXTvF8&#10;zii0jXWlXlg5Y/4XrCRHg0BmgPXZcImTZAVAQpEaAoC1GAlU4/3q8ruMaxUjrTslSQfa35bJ8URk&#10;ki8+urfMXDiFfKMNzADJ/N2JC4ye7cRVbiXqMoOQbs0E3rQvQ7bxdo4d1q49uwlgWS2LiL2cNrCb&#10;pDdG31PKT4Y5F5Hx2F5NpIobzzrcBI7O9ybD+k5hG2QqwDfNH+YX/d90tkKm+/sjjfGFCOEgih6P&#10;PlDlNCm4Sreq6CdhpZ2lAq+oRdEBerE94QXQeCMz8GG+4seDyRfhtBcEiW5keMLIecIcK0AqEGo7&#10;bLDCWmFxdBdYQUoBygJgsSTw3LowtvgKgP9qhgALXFCJEIxRC5ohbVAJDGDlygpTtXKwbME8cOpX&#10;lga1S0i5YoWNdRutAHXmmLN2VwgSxtKQ4wBigJstQGeTfaxUqgPAWXKUXPnMHqtkJx+Aly+X2OSj&#10;iuVjde5ormJq5khOPOBVe/nTpzcAA9Uf+b8ae/mCvNvvzq6BsFhBCzsPYFuOwHkVby8hJHwV7ifr&#10;8MNbgvnnDGZd0+TiiUlUhKvk0bW98unhLbJmN5H2hwXWxcPIYPZSRR7i82wz2OAzpw8QpH4DICBG&#10;k62QczDFait1W73zAMCn2eD38N4VYxb4QCUyXHNAL0cqk0OI6FXv07lgztUElNyner1bSHWwqlJm&#10;WFvan3Te9/NrefwaIwfA7zkg+MBYV/sOZvaG/PjjU+Z0kDG8EOh5gHTmGWSK7gg/0dbX2FQB5NQa&#10;nxU3FWifO70NQobPj9TlwV1dn9sJ8G5HC8gLxtmFcv7gFDm0Zxpkz16A+IicPbxMzh1ejhX9YNzA&#10;7cXBj8cjV88yHCo815K0vSQV2uMC5FDMHABkx5Q5XkAFd2yxnABBB0CwMPNCcmcMA1zE1Lxg51Fb&#10;rextEgVEey8rqRZSQepH1YFJjZB4ntTByDbK8yR2ZG3razodBb+vAL+veGxrJWmjL4zMH8vSMYXi&#10;RN2CWVmXtgAgfnc9OmkeRxCmBUHM52oapEQCLW18DDu3tLqJzPY0LChRQY+WsVmTauz4VgYgFQAr&#10;QWQwx0uqQesJ+LUPMU671kFkb9QF4IKMk9yOyq+NZnNk32aO1w7wTUbc3I73a6cA2DMWp+fWMnVi&#10;d1k4N42o0FGckbJo3kCZMZlMoBFtSYFjfgdotk4CrBpWRJOIlRhyoCgIj6SmfL3kaDZeGrNLHIPT&#10;S5BENawE4JeQehEUItH8XIQ2telAKlzH+tK8dT2JxWexNsxxlfqlpRbSmWjmh83xZmzfqZG04tqB&#10;QmI46XXTZ06UFauW/Z8D4LoNawDAyTJjcE8Z26ShDClXXIZ7uMo4T08ZB6CN0/U3f8TQAQEyqVgx&#10;40wuXlymlCghU4ohhSlRTKYW574AtkSKcgC/9GJ+0p/P07NKSWlW2V+CSzlLSW+ChnjQ6MaHyl3c&#10;AUIFQB8srXwgR7wBQC/0eF6owb1YNPeALFErfYMUyVmRA5wUoHIA0DwbAK1scfhV8MMO6y+rcH8D&#10;gBY84Nx5hQ7E9bdReEVpxuwhqm5pqYC1kbPueAJSXwKggl/Osdbqz6gATXNBE0gCqhxjvsgpmL22&#10;ZwkAWuVncV7F2wClGYBth3GDL3KYsmU8WN7fRjumri+fYIORvFAFvn9zA8eVNZJ1ExA8N1/uA3ZX&#10;T8xE4zZGsi4tldeZG+TB5WVEQC7G/n2y7F3fQ07uTMcmfptsJKVswJDesmHbSgMAL6oPIKYAN0hK&#10;O6OiaNjhTFjYty/Zv6Uqu4r780Us9K8Dhjnsbw745Rin6v1fMsDKCJv2iU2s8N8DoK7DaZVGLoiK&#10;pZlXakjSUyrLjz88lx/+eCNvMSf49ONzef7iDl6IV4054R9/fMQuPwsBNgBIe31fWWFYYGP2hx7w&#10;ESSR6ggfQIw8poJTL8T1S0bLtqWDZdeqYbJ9xQDZsbKvnNk1Wo5uHiB71nUH7MbKoX2T5ArjhAcP&#10;yBu5sp3K8ghSirqEYuEpicDWqxwsbFVyQKr5QFC4i2dlXgiJRdVcYBe2FPyZDwdUdDeuCoIqXXGi&#10;QrQhS8SSx2pB9tnz0q2os4y2vmY8rp38CtPusg5G1acAGNc0UuqRt1smuJQULm4l33wBgKohzMVj&#10;0pL5s4rlS/PCHBLMPm8idlK0oz1IVeveibwLALBTNgA2a6JgRxJarLqtQG6QitYUyUhCPFslAF4L&#10;wC4psaoBhnrVt1s203ke5qGAU+eO4dlVHdVf+7rc1mpP210MRkl5U7IjmUS35GRAl+S3ZCq6jsnh&#10;5HvgHZjekflfqixdNJTI3DGyZiWB7wuGyKxpqew2dyAmk/ldJ6q4VvWkOQmS8RAd8Y0DpSng164t&#10;K3PdEzCEpVLskcjXaEjLG8wWTE3MZGsAfswa25MsR6XZuUeMtO8cCQiGSjQpdqFEX0Y2rYWwvD7s&#10;bwzAF8uJkS7dm7BT341M4uGEUs38vwFAKsC5U2T2UAJZCEAaWK2cDCrmK8OL+csIAG5EieIysnRJ&#10;GVWmlKSXLSPp5crImPJlZWz5cjKufBkZX6GMjC1XSkaXLi6jShWTkSUCZFjpYtKnCo4RNdATVSVb&#10;gQowgD+uK/M+e3VbYcbnqAJoWkFPZiAmIKQVxmrIW4XJxn4ue7a0ys7qGJ0tjtaVNN0B/gsAFmJu&#10;R+6vaQvkr5sgKoT+XAEW1AqQeSKfy4s5Tp2qPpLEXKFVTKDE1SsnlZn1uCLO/hMATVWggqECoFaC&#10;2v7mWPab0+Lmz8NeaF7TyQ8I6lGSxUxBUPeWFSQBy/x8z84YQ1Stw0CXJ0ViQghV2F755w935IeX&#10;VEAPz8mbxzCdD47Jq/t75Iene+XJlZVy+9RcuXduody/sFhunZ5nXK+cmUNruVRunpgg5zb3k7Nb&#10;R5EGN1KimiMfQBqwYvU8zAGOA6SaroZfIFXgRQiRY0e2yyVcYZTg+J4tDF0Pu/bdEQ6rbsZanDLC&#10;CmrK9CrwqTZQGWK9HyMCbqsO8EtZzL8DoLLFWkGywUJ1qGt3mlmiR+dyjzSh7cc3VILvqHhfk3fy&#10;0diC+QcrgBr9+dtvv0CWYPIAyaLrcfdxe3mA+8tTTE01AuAhpMg92u27tN4vn2fK2QNLZfGoJFk9&#10;qRWnqaydkiAnNvWSY5t6yublrdE9jmMGuBCGewPzT9r9e8eYR94hUnIgoViQckgzStT0korBJSAr&#10;SktFJBlFa7qSB1xEXEsTlk50plsJW/EuV0T8Kjgbx6eco3GfA0JnDVOyoGspwGM5HzKofDxWLVl5&#10;dGPeXakWVQ2sb2SD2hIaXUuqhlUSn8qeYkb+SG7UDmrK8LXKaTi5eHyYQZI50gmVKo2YmbaxWQKJ&#10;a8ziuhsASCobMZOdaIXbtGDflthIjYaMZ74XG6V+eRobaaoAFQhbtyBeEtDTKlCv7Zjh6dE2tmsn&#10;xPhdG1CBhQF2Ydyuz2wvwji9ujdgpY3wpZ7RbHs0JMwrCru2xjhXIzXpm0j+R1vyUFJk/rxBRH+O&#10;lvXrJ8ratePJJB4hs2eRh0zeSZ8BTaRbt4Z4AUbgAxiOdhDVQ7tI6ZAchVA6gSClVoSut5HUVGZ5&#10;gGFHNmPadgiX1h1gjztGSBeqzJ6pCexJJ9JOE9DWLZZKNEKatQxF8xfO54kFwOPR/sVIMj9Hx24x&#10;ktqvlYxM70O41Og/AXAXxqjaAm9RM1Ra4M3kgmwkTX4rb+/Bhn3/kaOky++hBV4ji+dOlenEX45o&#10;20RSCUzuVaGY9K1QQvqULyWp5UtL30plpX/lcjKgSgVJq1pBBlavJINrVJZBNSoCmOW5v6z0q1xa&#10;+lUqxceVlJSKJaUL4NemZimJquwngZAg5UpgIomxpGEWoK2tkf6GFpBXTAVBb4bSWgEqAGoF6KnJ&#10;ajyw/iKOzgbAQszdVKKiVZW5JXM7a+zMbYmk/AIA1RPwLwBohtBV21Vecb3YSAlGdd8c8GvbqK4k&#10;QMFXKePM94aZqbbXXzjPfAmCVoChHgW2goBe3ty0P4Bgnrzsgeqh6ssHMCoImmfLbgrw4PYohlo/&#10;nj9eN14he3eR/ohwT+xbKpf3s8K1bZrcOrFKXt6GnNg5Uy7vmyVX90+Xe+cXywOqvqdUg0/vrCML&#10;YyGt3XK5dH6unDw8Rs5tHyhXNveXE2sHYmQZLUHxgRLfMspIJbuCBf6Vs1hQUU3dYjf48qXDcgJf&#10;wDMwxE8gG1Rc/Q4QfAQjqwzwjSunDBmMymFUEK1HgfDvADBHFvOvFaCCoXHuAoCELj0gY1hNWFVw&#10;rWYLd3B1uQNwPXl6j4D395wPrP5p3Oc/jf/V8Eb/++HT96TW4Q+oO8u3MT5gO+QRJglPIGcecr3L&#10;51Q37Hu05y940VgxCxnGEOykMOZcOSlB9q7pLse2p8npfYOolmdI1ncL5MpRxgnfbeFjjsn7j3fl&#10;0LENUrKKm5Ss4SUVAL9AnJ0DwypKZW6XZLe0OIJd30pO4sRsUFliF0LSvZjdKfhpFeiJfs8Z7zlt&#10;hQux2qlegXnVDIHHtDVrnx4BhaU0mSK1gpiBwfzWoB0uXsNf7CFY8jA7NPaKc1hkHtP5OIUQWxdB&#10;gF00wF7q1vGVJlRzHWFjeyTTBneuh78glVsnHkPM7Nowu2vDDK85FvxJzPZaA4pKWLRqrleqRUBO&#10;Kz0FvG6sp/UEkPT07hlDsltjdncTs6/Mz9jgGDKQUCauwwY3JwCpDdb2bQC7FlR0rLqlt0Ng3JbT&#10;AUPW7pj59ifZboSsXj1BNm6YJhvWaxLeGJk3jxxw8pP7Q5L06hVL2x4l3QC9jh0asA+tlVojbLuI&#10;8iQ3RU9fwtR79tJ4Aaq55EjiMyNhkGMltU8TQLcZ2SotYZVb4GWIyDkFQOwaz2nMIUSdaILOXaKk&#10;bSfkNAB51x6ESZHJMmxk6n8GwE0kwykAbsEef/cXALhh0xpZSLD5BHJrByQnSaf6gALA1R5Kvn11&#10;DBGrYYRYo5x0ql1JutSpLF2Dqkj3etjyhEDNh5D1GVxZOgdVko5UNx1q4VwRiDUPpy16pqa1SksE&#10;ws665b2oAt2lgpedBGBl74Ouyo1ZibPhlAIjrIJixMSemCN82QL/ZwA0afS0BbYoRNVmg4jVmAGa&#10;3GAKWZtMUQ0AVCmMhiOZmwDQAgD0wRo/rFYxaRVHWHMC6fPMAT8DoAIrIPYX+63sKtDQIxrWXFR7&#10;AGAeADA3AJg7D8CX+xsqQhMA5gMA8+lMEPArCrA2bhMpg0YNkgmTpsqMSYRpD+8pWxcPlZ8fHJDf&#10;0fv98fSY/PbokLy7tFFOLRsii/vjC0ck4EJcfHctTZUrh6ZK1pVlknV1hTy/uw77+mlyanOq7Jnb&#10;SvYt6i5blo+QOGZMkVF1eXBOo7o8zoxvNyyw5gaz3wsQnju9X44RDakt5idY119+eY+11msqrpsG&#10;+N3maBVouEdnV4A52x9fboJoNZgz98upAPXtz4etDl2vy7oPeXJft0GoBmF+M9VlhtmeAthbRNC/&#10;/Kq7zz8b4KeeNznuXwqI7z+8BASvfK72HiCheaBiaTVPfXyHFTfID9LtnmL+sHXHQulHxbJ4YlvZ&#10;PLeLZCwAALeNlhtHxsvu+R1k5fA4WTOyuVzZPQ+36y1shjCzBDhDY9DkVfOSKqFlpQ651bXCKzO3&#10;KysVqALLsJrmV8lZihCdULhofnEg9tSN5XsFwJwqUOeD2goX9sR0lzY4P12NmWbGIPx3xyU6AMfo&#10;MhU9pQIJcyWr+RKdai8F6XIMB2rVDKqEhsdHHjXm0N13/COdiE4oURyDgrq+iJIrSmfcVXrR9vbp&#10;WR/AaoQ1VmMsqACJnsTWdo/BgYWqqktDApTiESgTX9tDc4Fj0eolYH7K+/eOR7aiAEfyHGfYYEAN&#10;cMs5o5nZjR7eDtPWDsYZN7ojOSHdZDrzvOnTesj06d1l6tTuWOp3xZy1K/f1BisGy7JlY6j+psqW&#10;LXNkc8YsWbVa4z5HknzXSwYNbclGCHG6XaKla3JDAwA7dYmTzgBgz9QkqjX+vV8L43aXngmSrJUc&#10;ANgVQOuTirFCWgvmjO1k5MhkZortjbniiCEAMmYSQ6n0+qfQPndLQAAdIU2R6CS2qC2t0Qx27NqE&#10;nPJ2/wcAyC7wnn0Ep29ezzc/m2S4Idh4t5QWsbUlgflFo8BS0pjdu0a1ykpCXQarIVWkVQRUeQPY&#10;I9q4DlD7bSntWzeE2o6sLi0iq0nz+lWlGbR/cz2hlSQ2kEVlBJ6hKNwjyvhKqD/ur14YGGKaGoA/&#10;nwd/fDeYURcA0MVYifvaIEE8NDiJedx/AkAD/PTAxFrZaOiR2uKTDeKAK7QtQMhOsO4Fm1sjYkUQ&#10;ba7hSFhj6SaIVoBFIWQaMI9pi7aoY5N6/x0A6ixPN1IK6nret5Ifc4a8VH25AL1vcwF4uRHK5mF3&#10;lCowt1aBSGSKl3eXVvyB06emySJs71cv3yir5i2WFZOHyoPjS0VenBWBmfznkxPyW+Zu+fXyRvl4&#10;iJZ31Sg5PrmbLOkWIbOTg2URrUjGuDZyZFFfubpzrNw5Plnun5ogB9ewV7xnlFzGDCApGOFpWCCv&#10;xBNhf0/LlVOwwFhl3b51UW4xr7tGJsbp47uoBHfLI7wEf/vjR/ntn78YouTHgJVpxc206qatsLEW&#10;x8qbWugrO6sgqEcrP2OzI/so8fEYwDMd06zuAfKTh5gZPH5E9Obj+1Rwt5nBqYEr1aVKZ2hldRvk&#10;59+IAMD+/5d//CG/Goc2+I9fDEec79mSefMa89es22gHIU4QSz8lDkBzjJ+TjPfkKSt0SGiu4xA9&#10;Iq2ZrAAAlwyNkWHYrs8f1EiWDIqRWeRK7MaC6uz0nnJjwyR5hxTm+cPT8v2PWdKZOZQPmrwKQbiW&#10;IFauGVpZqrKKVZn8j/J1AtjicBHHkphsBOAkDjHiUsJKvNUKvyIzQfSjRdlhVULEaIXZdzenrS0E&#10;ENrSvTgb4Vu8P3nYXsXQFha1FjPGP1r5qXFCLvaIFfwMAOQUVOMMJFhupAiWp1sKDw0wNHrdqf7S&#10;sJoaisB42OCWmA60Jn+jJR6DbcjkAMiGmQBMgSt9ZDtMU3mfQc0NoDOd5oBHS4O5HZZ9/58A2Bog&#10;bGt8jnSAZjyfYwrgN3Nqb0iNQbS1Q8CFATJnDhtGgOHECd1wMO8pCwDA5SvGy4ZNs2T7zoWybfsC&#10;Wbt+uixZhqPUtL4ylAqyD1Vmr65UfQBTe2Z27akE23dCw9dVgZBtEcBQ53ct20ZIC1rkdu1IdusR&#10;R7IeP9sIgHisAi7aQr7mWMB3PK31xNGdZKQ66lA1JvO5kloGwRCjD4RcSUAk3QyNYLsOSf8BAHEf&#10;2bxnm2zam2G0xLtxgtl3mBaYaMzNGRtk4dI5MnL8EOnas7UkkFwWCTkQBjEQVreMhHMiEXPGAm4J&#10;0QwzqTSSCENv1jgYOr4uu4IAZhyJWDE10CVVNU58w6oSy+cICQyQmmVZymYDIrGsn7QqxtytKHuL&#10;3sxIYEJ9NPeXB4Vztr29OkQrA6wEyF8AUJlgXSnLboFVGK2ztUIqRbHFTww7LDVEVRC0xRXaJIcp&#10;ZACgmQKghiOpOaq2wLz6FqNFiQqhWk0MkU5NQmGCq/5bBahVoBIaxuHjzHUtD8bZ0tpksZWfmWBe&#10;dpRzUQnmyk1F+G1eyQvjm0fnhHyNyjxJunSLlynTB8jqNXMkY8s2lvd3UdEtlwMEZP90DUeYJ6fk&#10;j0en5Z8Pj8rvN3fIrxfXy09HFsnbjEnyeu0YebRsqFznAXhmchc5ObmrHBnfSbaNTJIthN9cYNB/&#10;YdtQ2b+kryxgrtKKLOcWYdVl8ZzxRs7vrato88jbyMTx5fYdQpTY3tDZ4MGDW+UUjPCrNxAPwuzt&#10;nz/KDxAwj2mN71L5aXt5G/DTk6kBSjoTBOSMq26EqCwGQkPPIxhlPY9pTU23bwB26PbI5FVDhCdk&#10;Dz8FqJ4qeKEtfIJsJQtwvAOBcQ+zhOcA2KcfXxvfh3oc/owhxI+/fE8EAJZfzAP/oCz8mVxkZco/&#10;ct5/ABTfvsRM4RXSGm5rUPzHJzJpeAfpyDpYCrZPaQiDx6F3W9qzoeyl8js3sZ3cnNldbi4dIq8u&#10;bGHb5ChmEw9l5oJRRgXnTxB66cCiUqF2cU4xKY80qhzrW0WZD2rr60A0ahFMPbUd9mQWWJTWuUQ1&#10;TymGdlSlMc5EKzhQBVrjaWejAMgLuQPyLmc1yPWxRGtoTpucD//BXCaRNAD4bTYA6jaJAqCZ2sAR&#10;0uTOxlRFyLn6uKXoBkbvLqSo9cHiflBTA6hGDm8PyClwtUOL11mmTeppkA9zZvQ1bk8Y08l4v6EA&#10;yWCstwb1b465qp5mOEgnsamRZLrdr6lx0vpxn97PC8jQYW1oYbvIdABw+eIRsn41BAcvxIsXDZIZ&#10;M3ob5Ef6mI4yc3Y/wG5MNgAuAQSXcnu2LF81UabPGgAj2x6yhDlgZ2Z7rdjdZe0tMYkxU7MgrsHS&#10;VGd5zAYTuC8WprtxUh1p0xYj5t6A/DDAfExXQtpS+blgdqemyqTpvck/6c6mSScZktaaQPc45oH1&#10;CKiqIoFsmdRgja4++8OxSI0Sm0bJV1sJQ99xFBkMx5DB6AxwD4lwnAzmgFtxh9nN/G/v4eOya/9+&#10;2ZCxUeYvnyvDJw+WTogLY5pFSDDVXK0Q9DeARG2Gw/XCyksEwBYVV1NiALw4lpXjmwRJbFKQxKDt&#10;iYbtiWlci39HzMgsqiEtRb3w8lKVVqIcgtC6xe2lTSms9ZHYDCnlLR1hQushRSmmcZmwvGqF5QoL&#10;5s58ULWBpshMWGBmgOquon56akyqVvgGC5ytuVOXFjskMI4k07l6OLJv6yjOZBYXcbIXO4fCYkVW&#10;sKU1DDFtsZU1BglshFgBuCX5fmJoeTo0DQcAKaV7GTEfAAD/9ElEQVSpYKswfHbmQWroAJXY0FYW&#10;MMsHyBawxVPQQZfj+RxYYBWkes2PEDofFaVWe/nzUBF+k1++4ePM+D6rli0oaQyvl07uIdtXjpcD&#10;Gctlz9adsm/DNjm0eLacWzZJ/nnnkFH5/ePxMfnn/YPyB/KNXy+slx+OLZV3e2bIy/Wj5MnqIfJo&#10;1VDJXJImtxb2l6vz+smF2d3lyLS2sn1sGzkF+7Y8tYUMp+LuWdZLeiC0XTlzDFXTXbl1G7BB/PwQ&#10;4Hrw8A4O0mQAQyCcObtP9u7bIBdgfz9+eqJTN0CQigvPwafPcJ6h1bxH66oni8rt8ROqOOZ2j9mh&#10;1X9//oJQJt7W8wxLLr0v523TlfeHoHjKefbirgFyzwk/eoEH4DOs8B+z53wXvd4NzQ5h7e39m/vy&#10;+y8QI799oDJ7DbA9lQ9sibwnIuDDpx/k08+/QZD8YZzfcdD5+WetDj+wSwybjDv2z79+kpXzxkpz&#10;Vq1GQQ7MaltP1qYkyvaBreTgmDZyflobyZzdSTIXD5CsoysQWR8lnvOaHMZOy4k4BGeqPJfS1rS8&#10;RZgJIkYO9JYAzAq8y0OElLQRZ3JjnDhFSliKG07FvgBj0WqwwpV4n7LO4oZ8yhlDDTscj23R99nR&#10;vdihdbXnMWxL1afgp2t0eXkMq6FCzj7x14Dg1zzWcvOYLoAMxorngBvbJuWQ3YRhFdUKIqNPd8LK&#10;++MeTfWWDjgMp+obQpU3elR75nHd0N/1l6ULBsuS+QNlNu3peEBKgS+lZ7x0BSi6aOvZBdKgM159&#10;ndDndWxotJsdIBXac9oBPG3aIVmBhEimde4HuE6Y2FNW0M5uXDkOp6jxsmwRAe/TUmQQVWQ/ZoVj&#10;qMjmc99GdrB37lqBpd4qbs+TlWsmy+y5A0m060grm8TXaUBlFogUqCJbHhU4aCLBECNZD2Y4DEeY&#10;cCq4+OaMofj++gHa6WO7AX59Zd7MQbJw1mCZy3XaDMLnJ2ll2VlS+rSAUGkgDWOqSQ0WGEpjnFoC&#10;kXpNqvb6UTWlYWzQfw+A+44cl90HD8rGrZtl4cr5MmLqUOncr73EtIjEx6yG1KaCqx1eQWqjXaoX&#10;yQ8QDaMVj7gxASuaJqA3Gp5oUDwaejsGlI/V+wHB+MQ6fCM1JIjZSkVeJcvSAgT72UrnEp4yCbZ4&#10;doXSsMU+0tzDSmoyEA6APXPnj++ur4D/JQAa+SCqycMOy8EeIatnEXIF3Fk1cyXMiOG1SxHCiuww&#10;WTQFJdnY4hVIWpwlhInq8MqWdpLGDQmDaR4pXZLqSxMAvzJSHc0Y0fY6v4KayloAP3MbrPSJtrTF&#10;6t8Wd2sbwp8069eMVbj8zCDz6rwvDwxgLloc5oGeWHp3SiguS4YkyL75/eXMxglyZss8OZRBeM/a&#10;dbIX0fn1DTNFsk7I71lUfg8Av8w98tvVDPnl3Br56fgS+bhvtrzfOkFerB8hDwHAu8sGyW1AUAHw&#10;/Oxecmp2TznGg/LwuBTZQmD3tLAq0s/fQfpSrS8hdvPZY4CJzYunbHBkQUpooPozBSWY1DsaoH5q&#10;n+zbt4nd3PMwr98bxqqaPfzzL5/IJtHwpRfGef/hFSD5BnDEtOF70+2PVF3v0PS9oj19zQrbSw1p&#10;BxRzjgGKnGd638uHxvu94v30vKbqfIHg+REbHpkQJjcgYO7Sor8CRF+9fUSA+X3aXiyyOG/f8rF8&#10;zLNXj9kceQboaWYKa3N8D++YEb5+81SeIJt59T3tMPrBsT1aybCmwTKbof8aQGPnsNZyeHwHuTij&#10;vdyb100yaeeub5shT24fNMiTp88ukgXtxiYGrSsBWIXZCXZkR9e9NFsZOAznAKATbHER7i/MxohD&#10;CVhhdXHRf2ce6Mmcz9nfRhwRVNvhLGQNAGoVqMeaF28LTgFa43zqE5htoPpvAEhnk5+OwZIXZkfk&#10;WSX5nCHhJXBUqSN9ekTK6IEJxGW2Yu2vDS0i1RwkQ/roDlRHvZCiDJHV6PCW8UI4bWpPwLEFpEK4&#10;NEYH2CC2vNTHSCAcLWB4JFo89dYLw4QUM9I6wT44r7ACWhfbeuaNtev5YzaA+zSyk+FUmQtmD5L1&#10;K8ayJDHR0Prp7G8AM8QUZovD0tvLXL7exs1zeCFdw1krm7cskNXrpspc2uOxYyD5qDw7M/pJaqGV&#10;WjXAr5KEQTRpEaXXIITeYVEIt9H8degaLX3TIFvG9kTLlyYL5g1nzjgCZcowmTt7mEwGAEeN6y19&#10;B7ajjY4DX+ry/ZaS0pBUxXlBKl7ekTmrj9ShSAuOqPrfA+D+oydkD7b4mxQAVy2QETOGS6e0ZIlt&#10;3VDqxSI+jKwstetXZIWlAiruyhLGD1KfVZaGibUN0Ium+muIZU0UJ6Y5lSBgGM99jZvXk+hGgYgb&#10;y0nFyhAfrBM1LFpEBpYpJiuqVJOt1WvKKtjkYSW8pCl5IdVgvnwZALtDhuTsBv9vFWCONX5hWlJH&#10;2l8vX+QMpWlbivuIFyFNbh7MbxBz2znZGABozAQVAJHM2AG6FXDfaBpTS7piU9QNS51E1tIqlXQS&#10;R1hpdYExmFzV7rFlUqgIe8aAn6OfAxVDEXHwthMbnG4syP3NTwWqVWJ+Wt+8eTBdpZ0JrGwlYztW&#10;lT1jkuTsvB5yYXl/Ob9+DPKMRXJo5ULZPX2kZBHjKI9Pya9o0369u1d+u71Dfqb9/eHkMvnx6HwA&#10;cKZ8v22ivNww0qgA7y0bLHcAwCvz+si5WalyckY/OT2pv5xL7yvHeyfLugZ10Gk6Sjps47L0gayL&#10;3UFycs+wo3oMcfD0KSACEOn+7fPnhKsjU7l86TQbI8dxSlENntIQpv+00vrj99+N8zvzuN9pS3/7&#10;/UdIi094Ff5gXH/AxMEwNGCX983bp4Aca22fj779gq/30kiye/tWD2l2nDdvuR8XnBcvdT/4Lozx&#10;NWaCsM2cl1SJr17jdoPt11vOOwTTb/ALfIZW8DnSnZfoF1+wOqjnFdWkvv3kLRXq2xvyEy38g+/O&#10;yPiuLWQ60ojVg2JlFwv7hyZ0lHMzkiVzbg+5v3CAXF47Vh5c3AJDfRzT2QdIKOKNOZy5M8cF8KKS&#10;U8DzKGNn6AOV+HDELcge+3UbP+JVqRiLoONzw0TDpbgtTDB7w7S5RbyYE5IrY4UwuhCAZ8mxoHMp&#10;CPCpS7TKY/T8bQWYDYDmAKQDBUAAguzgUJyXYXP70caPZr92zBDSBPs3I/SoMUxqYwiCtoBSCqto&#10;g2X1UgWLNBk9pp10xqg0Mr60lMdLUHOufci19iwJ6Vgc/akeZpl626c4krNi6CD9yefBhNQPsqd0&#10;BXuMOqrKACrIWdP7yTqY3W0bp8rGdROMud9IQHcA38doXGC0AtyUMRcOYY3sI3p1y7bFshZvxnkL&#10;h5J21w2wbAkzi1C5bQNp1CSY7rAuABso4VRuoWBJfYxiE9nySEbi0p9Kfex4XGVmD5F5jCUWLhrN&#10;HHu4zKICnA74pVP99R+me7+JAGY9qR1aRspV85ayVV2lInb4VTFdDaZAi6DoCouu+b8A4D5aYLJB&#10;dkGA5FSAm7dlyMI1C2X47BHSeUhniUVdHYTRYC2Cn2tz6kRhWRNbVcLx76oP+OlpAABGIWBs0Lyu&#10;NGyBmpsfJpa+vDEDzURsbKKpAnXBuVIld6kKq9WklIeMrVpeMmoHy4HA2rKlSkWZiulCRx8su8nN&#10;LUn154mzSo4zzGd3GJXBoBtUpxXDmp75iaED1PmfCosBQFdXW8SjAZgMVJbqNSvTQpQW/wBfAo/c&#10;aENsTRVgYdg6OysMCfIjNcgnVSt7SQsS1Hq2RXPUioEqRE7FEo5UgAhb+dx5dP7HzE9BzsrZQuwA&#10;6iKAn2M2AFpzn/6bukvnNwDzaz4GfSMC14a1bWRmlwpyjBjE8zOay/mFyXJ6RZocWjFF9i2ZIXtm&#10;DJU3J9fKH/cOym/3D8gvt3fJL9e3yE8IoH88sUR+PDRXPu6dLu+3jKMCBCxXDAYAB8mdpQPl2oK+&#10;VICIfacPksu4v9zCVutSj06yJzJYlpb2lhmhVWQZYuisW1fl6k3kIuz+PgUIX71+BfhRwUEsfI/7&#10;yvt3L2kh2c99yn7u/TvM2D6a7PlJoNNMkpxMYlMmCS3oPwlqAgh/xbZfjybX/YiX4ScMXbV1VjDU&#10;q+k2n58cYz2aZ6zn/Xuqtnccqsu3fO03eB0qwfGW6vElK3hKpDx/RijSC1ybn2oA0im0ijdpj3Gl&#10;ea4BSvc4GqakB7MG3n6MW/YN3KqvIK9R2c+Hx3flDlrHGb0ay4q0eNkxorUcmMDvfnonuTWnl2Qt&#10;TJObq2CHDy6BENrD93NDdhKo7ogur5AL5JYHWzskj7li3qlVoIKgXh1ZkbMB4CyJdC2EeNoWFxc7&#10;P/KeyaBQBxk7TDXssdOyRcOqJIg5gGcG8BWkosuvwPc3AGgYKaiJAquUebitFaACoC3yMD8Ik5Aw&#10;ktcAwEF94mQM+7XptMBpMKQpsL/9+gOIY5LR3fWVlYDfmuWABq3w4GEtpAkZJJVru4hrUSzi3HiO&#10;uPJcAdhtuRbxZNzkR6ERAEvNcfbFxMOLRQOqXw9SEQOKWUhISDGDjBg/vrsxB8xYN0m2bJwiq1al&#10;o7HrLaPGYoA6DROEpSOp+uYBfmvlwMENsmPXMlm3cYYBjGMhLhTUuqc0QdfHvK41K2/Is2Ixgm2Q&#10;yKiMIqlZu/oInRvLwCHtZOLkVJk9Z7gsWJguCxaNkVncnjJ9oEyc0l/SJ/aRgaO7Szdm3M3ZIKlP&#10;YVWeFcZSVT2lGmx9XXaNGzB+S8BcIaElYEsx8z/PAP8FAPceOiQZ27fIwrWLZNjckdJpWBeJZkUl&#10;KKGO1GaeV5cTFF9dQrDwDm8K+FHtRXIa6I6eDiJbAYKsq0TpygqK7UZtw40TBUgGs85TEevq2mVd&#10;pHVl8kMCq0hGUD3ZG1hLNqIrnFrST7oCgBEEJpVBEO2tvoDZ5qL/BoA6AzQyNtQiS41SdQVNZ4P5&#10;scj2wA67pkTFRnBYOQqpAwiWFR8/bwMAVSBtACDHBsLEBV/CWmT0tm0aKr2TkQ4QVdksGwAdAUDV&#10;Fmpbm5/210yT5AC7wgCgHYli9j601bTBVjhem2HEqhWgtsr5ef+8SGScmANFBRaUqe18Ze/g6nJs&#10;Upgcn5tEK5wiO5aMl52LWc3iVe7jhY2wvruo/nbLL7e2yS9XN8lP51fJTycWyacDs+T7nVPkfcY4&#10;eU4L/GD5IMkE/G7Rwl2akwr4pcjZyQPk6vhBcotQ9csdk2VvWIisLI0jDzKkxVjuZ11DhKzzu2cY&#10;GtAKv3xlAqCP32O/j+Hqr4Sw//YrDtS/wwJDJrwHFDWPRFthI2cE0NPzxz+Ukf2ZpLofs4PbqQB/&#10;UQDUKtAEgB8/kVvyLycHDP8ERa0Wlbx4ARg/ZR5I2wzwPWEu+RDW+K5mfWBe+vThScLad8mt87tl&#10;yawxLPRHIu6NImkMV+UErpzERnpffcw2a5AL4cucqzlmDxlyfM9qyTqzQ9aP6SnL+zSTLbCme8a1&#10;l+PTusjN2SnycOEgubtihDw5uZIqE7MF2uB3zAKTeCG3wxOwSABAhiuMzvy08tPjTLWn1Z8Vmb8F&#10;3Xg84OJiQaJhId62gvktpDM+HrPW6FcLQeBZoAc0A/QKshVixgt6QToKbYEL6FW3RdRVWv0CDRt9&#10;AJCTA4Aa0aDO4W64yASFBMCeBssQsjbGDW1mtMBaASqBMRLz0ek8BhZr9bdilKxYPAxpVQ8qwwQs&#10;tyogv8HOy5XnCKSMBS/I5khzLGjNrbnPHhB39M1H244JBLkl9p6Yebh/LW7cX5TqtgZVVUu2ZAbC&#10;Ns+a3kfWLBstGcQObNiAzGUJs0BefGfMHyBLV1IdksV88NAGOXxkM3rilbIxY7YsApDHT+4uaUNa&#10;I2QmBgCrqjadmkqrjknSpH2MJLaPlNZd4qUb/zZ4OJIbwG/BguGyZPF4qswxVIHD+fj+Rss7PL2n&#10;pI3oKj0Gtpe2PZtII0wUQhnBVaxTXKqg4KjLTLFhYrC0Yhe4PQsA7bu3wRgBGcz/SIJ8AYDaAmsu&#10;yJYdW2XhusUybP4o6cQXjAa168HWBFHFhTDbCwX4wjgRAF99Wl29RlD5GVd+WRGtgiQSIGzI6kt0&#10;6xCJahks4bTLwXVLSTWU70GwWm1IQxtXu4qsqVNHNlWrIotpV0f7u0oyWcJhrMKVwh3aYH8xRPir&#10;PVZ2BagZGzx4jNAiHjSaB6LHpYiFlC8fABUeynoTluMteBBERUiVapXI/PX5DIC2gJ/pYLrAnmYI&#10;y9cdecXo16Wp9FG78qhAowI0WmAG03m/ID/MWF+zBKQLeWK2SuCTJYBoZp9f8mPVlVerPwVAPegD&#10;3XjVjaqRS0Yn2sraHj6ybUR52TU9RnbM7yu718yQXctnycUNs+TXq1toe7fLL3d2yk/XN8tPmB78&#10;dHYF87+F8v2+6fJu23h5t3mMPFs3XO4vI0CJAf51qr9zyDlOIY85P7mvXB+bJtf69JITiUmyuXqg&#10;LChKal85Igpwy719gZ1ZrPSfUCk9ff6Qiut71u0+IYBW8PsFN2oqOxLospte+YU5oIKZbmXo+Ynw&#10;pR8IYfpAxfgWskFb2VevmLvR1pra2VfGDE5ngP9+aIcRWX95Xr5+YJAgz188MAiTB+r8wtzuHjZX&#10;meR73CXk6NljIjovb5VrZzJk97q5UsQsv3z1FUDB0euX5+vs+7/lapkvN5sSCTjnLJDdS6mG+rSR&#10;tX07SwaSiZ20hcendwMAU+UxgPF41Uh5emwZ1edVxNqnsCC7Kls2z0W07CqeZMu6l7MzQE+Ptr4O&#10;2LjbepP5C+jlp5LKywtcPj0ASgHAJR/dSX4jIQ7Q421NhdOqrwDgZ2bPlghmueYoGsz1ysnP/Z/9&#10;BP8FAAsAiqpQcMWYtzZzOQXAYf0by8QRLWUCWrhRQzgwrJNVirJANzFIFUT/OZ9KcDTkRXKH+lIL&#10;AwZvqlJ7igkrvg8LnjdmVJb6fZkD0NZkctvCWBf2IkKSY002jxU/jxPg7sfPWY7qtz47ucnoC0cj&#10;jVk4ewBs8Dg0fxNk5ep0pFwjZCEvIqvXTwL0lssRYhaOkcW8/8Ba2uB5AONomTSjlwwe0U5SB7TG&#10;saU1rWtr6dC9nbQBDJP70sYDfCPG9ZJpMwfyc4yQJbS8C+aNhmgZzDpbPxk6spv0HczCAGLpLmgG&#10;2/VuLi27J0pC+yhpkFRPQnCQCQeboiFrk5LZJMEfsGvfbtJjQG/pmdb331fhVPayee92ZDDKAu8w&#10;WOCdhw7IXnJB9hw+KBkkwy1Yt1RGzE+XLqO6SiwCxmBsaOqydxfSPFjCWoRIRMswgI7TIlTC6cMj&#10;+EbCOfUBvYg2ptMA8IuhCoxh8BlK21wdoXHVav5Sl1W4RETV/etWkakhgTKzRnkZV9Jb+ng5SqKb&#10;lVQlL6Sokh+GPRZCaNbgvABC3RvW3VxHXlXtNWVN/QGpAK2oAAvROmhuh5OThZTBcaZBdLgBfk2S&#10;GklEgzDyAyrRSviRxGZjsMAWuiFiCKWZg/jYErZCqDPtb1r3JOnNYDURm/JypRzZTiFAiQowjwIb&#10;VWY+QpcKYLdlZoeEBtCzIOjcAkbYDI1fAWWLcwwQFABhgNXNpkGlXDI8Jq8s7WAh6/u7ybap9WXX&#10;iiFycPtSObhxqdw/RPuLtdUfWvnd3CY/X9siv1zaID+dXi6fDs+VDyzvf9g2Qd7AAj8CADOZAd5a&#10;MlCuz0UOM6ObHEOYenJSPzmDB9oJnuib4xrIfCreCR5u0rc4ec4YSl4/j3/eS2ZxEAgvn0NUvHzL&#10;ecn8jH3jd2/lRwLWf/rxB4NR/Y0Mkp8IZ9LW9d1704zuDaSDkhcvOM85z5jZKRnxkvtf6/tgZqrv&#10;o++r5+Urnfs95crH8L4G82uAbyb6vdvMIzFXxV7rEXu/jzUzhPOcNLjnyGIeIYs5eWwLDsMD0TFW&#10;l6ZYIvm5OYgZ2krLfMiO8qOxY8ZqkT+3ccwxmLAswP3GwZ+P2Wv+b76S7q0ayAxapYW9m8qa3kmy&#10;js2GraMgQiZ2kktYN93FteTBqhHy7MgS9qHZNMGs4eGtQ/L63gm2FmKkOMyvfw1XVuCQvlAJ2uEV&#10;aEtUQiFme+a0yHkBvTyAXF5aWt36MEgNQCuvRmwSoJUf67Z8rLMpACoYmkOuWPIYtqJKtOLxbMlj&#10;uyCAmVerQD5Gq0BthXNz8uIwnp/7tA12BZjqQFQkJ4fKcFjXCej7JiBSHp+ejCC5Gy1iqixfMlRW&#10;UW0tZvti/FhaxB7xMKOVpDQbKmr0UQRFhS1zdXNANp8a/PJ5LehubKhWNcjdwQtCh0xsG6NtN7HX&#10;HhA5RYuaS2XIhZiYCmxuRMootkAWzR8q61ZgNrqSSnD9ZFm7cZKsz5gmu9hkOoL34jFchfZiurt1&#10;x3xZSqs8iT3hISOSITbaSM8+rWh1m0u3Xq0lNa2jDBrRXcYxu545ZxizvlFoDUfLooUjZDLkh4Li&#10;AGZ9Pfq1xeOPiq5bC2lLZdeyRwtpxdstujeTpC5NJCG5sSTygteiWxKxBoBsWmfpQZ5RysDekjrw&#10;fwJAQDBjz07ZSkbwzkP7Zc/RQ8wCD8hmwtENAJyXLl1HdZG4rg0BwFoAYE2pBwCGAn7heHdFtGkA&#10;ENaX+i0YtDbXEw7o0de35UCjR7UPl3ja33hIkJDIilKppr9Url6M6LvSiKrLSQ9W7IYHV5WhlQIk&#10;1cte2tmbSYRdXuZ/gB4VoDfkhBcSAt0HVhDMAUBdmyuc3QKrpZTKVCwAQUsedHYQFL5FXaRazYrM&#10;HGvDaNWg/S1jtL9KgtgAfGZsghRAC2hmw9oSoml/PzuJb1BNUml/B/VMkhQEmfEYNZZEqW9XGNss&#10;QM2o7Gix9SgTnJMoZwHoWvCg0g0UbZVzbPN177cgDLATLUy9Et9KWsTXMrflt7K8p41kTAplPWu4&#10;nDq4Ts7tz5Dnp7fLP67vNADw11vb5efrWw0A/PHUMvl4YLZ8v3saBMgEebVmpNxbO0xurB4qNxfB&#10;AM/uIyemd5H9U3rJXtrfvSP7yPbUDrKiSQOZULGEpDnBtAc4yEDmLTcufUfOyHtCgACzVy8Aprdo&#10;8B6xSqaavMfM1ZQMMZ03b5gHMpt79doEZM/JzHj95rmhtXsHC/zuI2wwoU0fNKLzJ4KaOHrbxAzr&#10;vE+BE+aYmaICoLbcT4jpfIzu7ynkxXOCiF69eQiZQeWH7EU9+w7uW88AfzLbCT0I2wllJdJatKrL&#10;qfJycbsgInNz5qoWaC1zgM8sLxU6R0GwIMx7fn27APrLb76WGiV9ZVTHRJnXkxlgSoys6N9INlM9&#10;7R+XjBA6Ra4vGih3AcDnBxfJC8TQt2/uwWcxQ/754rwc2DBVGvCkLx3sLW4VbWF82S2nLbTA7KAA&#10;rWR+DU5S8KOS0kxgtcEyTFGzdXx5eUEugDmuBTZrtrgbOeIt6OBrRoUFgCKHKaQtMiCqwJhP/QIB&#10;PAU/0wEUDQBUOQxzOjwKg8nU7cja24jBrWTiqGSZmN5JpiB7mQGQL+CxsIJ2dBngN2NSH1bKWksU&#10;6osKSHN8+FiVcjnyOLaz0TREXGp0F53ZuSW2/rbqPcgevDPGJM6YsdrxPLME/Kw4TlS5PrTBpdmB&#10;rk5gUyR+g12xv58yqbesmD9W1i+fSjs8QzK2zpAtO+fI7v3L5egJIhfImdl7cI1s27VQllEtTp7e&#10;nyquEwDYmjlgknTjOdZ3AJsdo/AMnDRQ5lLtLVs2gTNWliwZxduwvFNSJGVYB+mQ0lSaY3Gf1CFR&#10;WnXSFL320r5vB0nu3/HzadenvXTolyzdMMPtCaCmjuwlqcN6SZ8hnIEp/0MF+H8JgCFa9dF/R7Zr&#10;KA3bcvDrj+LVNqpVJLfDJAotURTldwwnHmV3LPrAIGWANeUqkIXwOuUkMaiypIbWlJGs0g0u5Snd&#10;aSubAWSh/GFKMTD2BgR9IEK8UdH7Uqb7MF/RwHLdzbXnAacaQCVBVAeoAKhtqgKRNTM6R2dMFjwc&#10;DCZYtYAOjoURQpuS4czM2dM0I/uVNbg8XBXIAoo6SCMkML07YPzQIwmjySjCZ8qRPWqLuSoPZG1/&#10;FQS55lGJi8phEEJri6tVX0H9+tl7yDlyHMP0gAqwMP9W2eMr6VLrK5mc8K0s7GYLAEbIgXWj5Qxt&#10;wncHM+TDd3vkn7d2ye+0v7/d2WUA4M/frZdPyF++3z9bPlIBvlMCZPVIyUQHeHU5rS4t9GXmL4em&#10;suo1vrdsTh8tW4YOkk29u8qKlo1kROUAaUMF0qF4ERnSNlEuX7gobz/9BPAoS/uaqg2nFYBOQe7V&#10;6+dUaSpfYRbH9Rks8NNnABRXvU9Jik8/vKc6hPWF/f31jx+4Mvvj/Mz62o8/o9dTKQqVoDLAr99C&#10;ZsAuv+GqTs8vXz0EAO+gPbwp5zBfWI7EKiW1k0Qzo60VWJlwbCe0nPkk19d/Ap6CXwHALD+gVpBq&#10;r2BevfK34KrrhflZMyygR/WWiM7NtAosSGVYkIrcnEAsQrAsqRhj6DQmdWkECdVQ5qfGy2qCenZQ&#10;QR0DPC7y+7u5hDZ47xzMZHfJZWauWdeJJXh8SB6fWydjByWR1uYjnoFOYl0CracXFR3scF4FPh6j&#10;es0DABqGp7wgq65PXVwUBLWKs+BF3BVPyeKsfVaoUUrKVS8h/mU9mLuhQtBKS51j/gMA5uEF3ViJ&#10;4/O4YM8fUr8YMpIIGUVrO2VsF5mGEHgWJMQ8HJgXU8kuhWyYrVsXg9qRwVtXylXyRAJmLs6ArQsk&#10;nxOFhca6FuCF+lt9HOt+OxWhLSFPRQBoBUBHtlVstTKla9F5oT0g7U71WbKkrVTC9KFqoKvEN60i&#10;gwa1lrkzVG4zUTI2zkT3t4CKb5kcOLJOjgN+J7BUO3AYIgRlw8q1k7CmHyTDR3f5DICp/VhjG91T&#10;Jk8diFtLOo8HSJU102Tp8vHIZpj5Tekt/UZ0lHa9mjInjJaEtthkJWN02qMt5EdX6T6ku/Qc3kt6&#10;jUiRXsMBypFUeqP7SL+xfWXAuH4ycPwAGZDeX1KHpkhPss3/zQ/wcwv8PwDgwvXLZCRDyL+rABUA&#10;tfprQA8eBUMcw4ltazpxiBJjcHqIYt0llrWXxrxfTOMgdEZleBAQ7qKOGPUIVwmvjkI/SCbUq4mj&#10;jLf0IyGuHa+aDcjdLQf4+bIH7IM/4GcAxGXD/T8A4J8mCOoFSIYvbKwlWj1La3V+waSSFLk8KkvJ&#10;r2tpvFJzcnHft1QSBSAtFAAbR9WQFHIH+ndNlK4wUvXxLPPDrcZa2xkFPd43rzK7VCF5VBTN23q0&#10;OjRMVbM3UQy7fHV+1uxi3k+vxakWksp/JcOjcsmcLnaycWKE7AXMTpFfcf1QBhsg+xBBQ37c22Mi&#10;QTA3VQD8eHyxCQCpAN9sHivP1oySO6uGyOWl/eS7OSlyYVYf2cX8b9W4AbJu3DTZMnqcbEnrL+s6&#10;sxlQC/skWrMukE6jO7eSC2fOsyXxg7yCdHhHhfYa4fCHj+/kB4BNTQiUxf0JJxaVtHwkflNB73uu&#10;er8SH8r6Kgmi1z/Y0MhhfrVV/ohvoba9WY9uyQ22RU6eZoyyZTUShqlsAaRRubSWiPr1pCJEl4en&#10;i3xNe/qvMzyd6+X5lt8l7Wu+3HqYjwFwhp6SU4C/nwJfXsAuTy5aRiq8vFwL5KXKKkBVZY4oHfDL&#10;x/zP3AKJCrvfWhkWc7aRPs3QzvFEGo+4dg5uIquRdexkdnaS2dlVqsDra0fLlf2z5MiOsZJ5fqF8&#10;vLaWtni+nNswBkKkipQK9xOnioWloF8eyQ1xoK2vztAKcDV3ZdPDKz9qALXKZ6xCS6mtpQKbg7eZ&#10;lERdULV2WXRqEIj1apPzW5m8DxdUBPlpgf+sAHPrNkh2C6wVYG4AMDdAqgDoCssc2qA42RoNJJ1V&#10;tekwsrNxYFkwdwBkwVCEyUO4PVDGpXdl7hfFmMlXHNkxVn2rA62vk30+ohogZnhu6Au2AmBuHdXw&#10;XLNxZGuKmbs99nP2aA5tAEAFbktGTbrC5878sBgyHCUvK1VzkXoKxN2iDHH0sqVjZGvGHDlA5Xfo&#10;6BqyZzLk5JndcgqH8UPEEezcu4zZ4JTPANh/EIYHaWyljOgmkwC/BQvHsDM8hbW5mbJq7XSY5HEy&#10;hTngYMCyU99WkoS/XyJESfPOidKa1jcZ6/tuacz2hqRI6qh+0jc9TfqPHSSDJg6TIZNHyPCpHLJw&#10;Bk8YJH0wQeiS1kVadW/1VwBUc9Q/DVExRaUF3rZ/j9H67j1GMLq2wLhCL9qwXEYtGAsAdpX47tES&#10;gtuEtsDBrK9oC1yfyk8BsGFbqiWOCfxoHbk/BtCLYtk/Ds1PvFaFsXWI9CtJSe4rlTAaDcIGqCXG&#10;kMNiQmVmeJBMgxEehStMD6q3aKqWipTs/lgI+TrgB8jMxIeZi1aAbrpTSQWoLfCXFaDJBMFUiRkt&#10;KX/oguqowR9ZtzK+phLQ8w1GBXkBpdy6r1sA+3JA0FQB2rPSV5MKkAVyfukdW4VSpRY1HGIK6asw&#10;nyMvlUdegNMAUH0i8uQqUICPV0NV3ULJ3kTJAT8rdX+mBbZmR9gLV4+Gxb+m4s0lk9rZyKqxobIb&#10;u6pTO5fLXQbGv90AAO/ukZ8QQP+CBvBX5oBGC4wG8IdD82iBp8qrTWPkCU/UW6sGA4Cpcn4Wcz/a&#10;uDUo/RdPGCLrpy+QHZOYwwwZLNu7t2e2Wl46MmPqSQbFdKqt6xdxRn713DR3Y/52n93fFy8fG22r&#10;gthvSFn+wR6wgpzeNgBR4zhhh3OAT6/vaW1v3rwqhw/vk40b17IYPxGnj27SqFGsVK5SXry83WDW&#10;LTGD+ObfQC4H9NQsQn+XOb/PfIBbPiq4vIBZ7lw5J698A8h9A1jq+ZrqMJfuV/N+CnJ5AMq8eYmn&#10;5OTPzwtdwQLG7QJaBRZi08cWwbs1chUq/RKEcXWMCZZBPC7HsjM6HznGWoS5e9l1PcsY4QpV4JW1&#10;o+QiO9V7V6bI+vFJ8mj3FHmxf44sRkwcxXJ9dUK5Pao5UgmySQQ5YKOgBztclLW5mox3wtiGCuJF&#10;tAL5Lj6lEN4jlfFjI6Eyj/uQ+jhAxzYgvjIGAXKwlGXNzsFbbfR5bKkkRuUxtMtGylw2I5yLOV1O&#10;BegG6xzWsIT06Bkl43BgmYUxwcI5A2QZbe+aFaNlOdXfTHR6A5ix1Uem5kVmiRXAaUUbbacdEfNq&#10;x8Ks5qFhLcjnVQDUNlhngRZEQSgIWqO9Lczs3c4dEMeCyxpAdCC0zNPPBgBkV5+Ksho2YXVCWF/F&#10;C3Ao4uf5sM3bts6Tw3QyR45vkhNntstZnMfPnDvA29sAwBUA4DSZPnugjACch47sLCNh5BX85i0a&#10;S9U3RTYRYao7xMu5PXPBSBkxoTfzu7YAXnNJYnzRvHNTad2DtDdWcpNT20uXAVoBpgJ+AyWN1LfB&#10;k0bIiOljJZ1lgnFzOXPGscAxQnqPSpW2fdqBTTH/7wCwW3o3ScCPK5x092BWVOoxzzNmgABcBKd+&#10;K1ph5oANaYGjOXEwqbG0xDEc45oULhGRgbwqBUhpGGDdr6yLLXhLVlRG0gLNDa8n86uVwDjVVvoU&#10;yS+NIR2qwY4VNQAQO6z/EgC1BVUANKeK1FmgpQ0DXyUm+COrHCW3YUigEhWeeJiS5sENOi/tsCUz&#10;wFIlnKVJLOn2VICpMN7tmXPWIXjZDRsjBVfD1grAyzl5tSpRANQBPJ87p+01gpL0aMiSHkDQCsst&#10;Z/aEa3l+jYPO1zKimYUsHVVPdqPVOg0APjmzU/5J4pvc3yc/PT5KFbhPfqUCzAHAT2gAP+ziybhh&#10;NIYII+Ua+sELi3oCgF1lH3vAU/s2ldnjBsnqGSyiT5wkBwamyYEu7WQ5YdH9sRPrxyv3ggFd5Ma5&#10;k6yaXcQBZpfsIT5yGyapi9n3XrlyMdXaWjl95gjV2yUC2mFh7+ISrS0wBgPXkM+sXbeCWc14GT5i&#10;iETWDxNvbzzsIBvy58v7H0HOBFj8ngGqPBhC6IuOqXo2AZ/uSOtV3865PzcV37ffUp3nIlv3W2ZV&#10;ufS26XzLyQcBUtAsH++vYInkKD/fAye3Voz5+FtZ4PYDU5yP97EAAC1t2NKxhqXn63izHdQqsgrz&#10;0DCZ1DFWFqE524CE5AC/w+/m9JOna8bJycV9Jb1LTTZzOsjbg7Pk/b45cmHLTPZtO0lXdlmj2teT&#10;SljK+2GPVbKWrwSyCRXPC3/n/h2k97AekjKkB21aO9a5QqRCnRJSBSOFupA4kVEh5NnGYWjamJCf&#10;SKnK1oIjukFljQ02Fvs3M17slRHOa8wSsdT/ogVWAIyIKolVVIxMZLd3Pnu+KxcPZy83HUZ2rKxk&#10;TW3yxN7SCRF3VcDVntGRtTqNWyPyR+blWLggmToQHLxtRqWZm8e0AmBenVtD6FlB5lkzgrLDlcmB&#10;1MbCXhoAZYuFF56HhDOVq+gt1Wqww1/LnywPf4nDgj8FQ4npyF8yqACPHlhP5bdNzhC7el6dxfGd&#10;PHYSf4H9qyFIZspsSJNxE1MgO1Jl8jTAj8pvxeppeA7Mlu3b5pDcNkMWMv8bT/XXh991W1rf5kiZ&#10;WnVvze220i6lrbTlJDPr65LWlba3H5XfECo/Kr5p6TJ27iSZvHimTF82W6YvmSkT5k+SgZMGS8dB&#10;nSUOq/2/tMD/dQW43lQBdh/TQ5qkxEskrqyhLetKCAywAmAYQkPjQHxEcOpDgjRoUV+iWZuLAQTj&#10;2B6J5RqVQPZBaDUCnn2lJDkK5WsVlyCcNhQAR8WGy4KwYFnMbGQ6+5P9GRg3oWSvoUFBHD8A0Pu/&#10;BEBlagvoHI4/qhWsrD07ug4wwja8+llYEYVJK1zAnMrQDHauINUDtvj5LJmL2BWUcsxlmmKD1atd&#10;rKTgLNsWqU8gK3sutAJmOv/TmZPOmj4fnUUxbDcAUK3xTWt4Cnw2hk0+DDUPMFu1vQcA7fma5Xiw&#10;Ny7zlfSLLyjzhwbLLtaJzrI0/pr0sn/g+/fH/b3yw6Mj8jMA+NsNEwnyAyLoD3gBvmYF7tGaYZK5&#10;cphcXobh6TySz2Z1g9XEI611hEwZzRwIgNqSPkr29U6R/S2byAacYEZiKjuwnJPMxWvw/IGdMKu7&#10;EclOknEjeTUe1AWrJcJ4aD3zF2BADungTmqfvQMWT768UFUsK/UjATsfD8Do31tWbUFzf6uWX9mO&#10;N4Bcnjz8TvMWpDI2A6C0IisAMBXkAErG+IEn+OejAKhvmwDQNF5QYORvRCur1aCpyjMdBT89RpWo&#10;XxPgUxAsWFC/nn4dwsvNzQ0AzIvRbUErS57cmgbIGMOioMEg12L3PBmyKw3Hn4kYaS7AbmkDa2TH&#10;8bR7gCX+Q3SW9/ZNlEwqwY8nF8vb3TPlyYEVsnUJdmVsHwya2EuSh7WXBBjWFmrb1Led9GfWNGHO&#10;BJm+cDqAMF1GTRwtyT2SJYTHd92GtdhyqENVhr0aesUWiY0kHr1i1ZAy4krOiBWrcraMdpxYC3Um&#10;LVFt8y1JpsvLbE7dYZRRzq86QIiIiOjSmAPEyRTMCZbS7m5cNVY2Yz66ac0EWQ17Og7mtxmqjFK4&#10;R/8/rP11XJ35nf6PRyYTdxdCAsEteIAAgeAQd3d3dyFCEoi7u7u7ezI+HZ9pO223u91ut7u1nepe&#10;3+frJvfMabbtZz+f3++P9+McDg7nXPdLLqnLcsNEAXURBTTEGb0J2vimgGB9xkK2BTYAtBbYALAq&#10;3VJNmAx1KD4aeFWHHA1nEGOSpoENqWRxxca6LiklXG1xgkqleGmHRC4P6/2xs7tqNb6LVr09hPj8&#10;gjCut9+7o3cw03373QfMAW8wFzypU+iDd+yByLx5LpXgIu4XoRHerDNI5a5c3asrV3YimbPqDzBb&#10;M4MWd7iGTO7HRtfoLqM0csZojaDyGzFjhEax/BgLAE4pnKVZKxdq/uolAOBKlezCUu7wTu04ukc7&#10;UbBtw8egZNcazV0zX8PmDP/bjtDfzQHZAhOTeZXW99ZDYjGhw1y8ekX7ueoX7VqtSSumqjfmg3kI&#10;pNvj0pCJjCWLZPtsWNzZOA7bbVb/bGWiuczgfZmQSPOYEXYbTO5Bf5YhOMWkZUSTcu+jCNxQovkj&#10;pqPPG9S1vVZ0zdJ+PASPUgHuCG6qeY2rqQ8gmMgcJYjhbaCpQeAv+dIC+8JPatHMojPRR+IbWN9S&#10;1xwlyCtHaMsD4Z9ak5a0LgDYqBkDYFqfRk2M+IwNFlvf0ihMNoSAUkWG7pXZBtcDIOOjW2oAFeB0&#10;aDDTmBUNpZ1JpeT3pi2wr2cmp+bv5xidcr8Sx8xPLZy9hlEvLAfErPmt7QUYa+INaE/AmgBufZ7I&#10;3rQjYdAd0gLKaUR+La2Zn6PzbLs+vLRHvyXf93dUgN+YCuQrzhdX9MdPz+ICgwrkwW79x5UN+ulZ&#10;LO4PQ3I+iPRt7zQ93zJGD9aP1zpGDPP6dNW2RYu0v4h5zOKluj15sq707KTj7SK1jL/hAobX26YN&#10;01PmvS+e38N+awP+brO1pHC6/AN8Snl1fwPgvp3RUck55q5UzZVp+Z1bTjUqaDs2BrDHSltTZnAV&#10;DbxwOGaGZ8dA8c037dZtWUvfdttXu61EJVmlKiDJrQtqVtVZJWjHqsLyTkVolZ993dKK7/VjYFir&#10;Fv9r5oHVWITUqGlab6ypAMMqlWERNK1D2BWh4tiyLcbEYz2Urd10N6cI9X64YZy+Olaon16Gz7Z5&#10;vL64uUH/wd//l0SSfoLG9cgmHI53rNPyTWsAvUVaRPu1jLnT5l0bcfY5qrOnz0IJOc1GdqcWLltA&#10;Xm0f8n9T8BaEjQCntGvPXEjbXdWlR4HaZMerBRzT5mjiQ3ieRSWGKzohWhExgWrmx6wRc42yjE0s&#10;I6Q8CxYvKDgF3eMgNvfR5vWTdeLAElyE1iFL24QyY70OATDLC0erNzbzIais6pM3XZPXRz22vo1o&#10;fb0aYOBavzpbYPirSD8rMfc2VoN5DlZj5FTDol+pQusyA2zqX4/vR9gTJzjSRzGJoUrC/i4JG7wE&#10;rOySMkioI9py+IQOKib68jgzvjv3TzD3s+rvPgD4wDlPnt0gae88QLeHdLZl2syGeidAffDoOgjS&#10;u1icHNLNG4fhCu7WvmPrVLJ9sWYXTabKG0K7O5CKb4hG0cKOnsnGlzNy+khux2gsS42JS2Zp+soF&#10;mrd2mRbT/q7avVGbj+3RHsZ2B84c0iGKt72HdmkDsR6zl835vwPAm68A8AAAuGJnCTPAyerOFa/9&#10;4HQl92yrFCyuUtEFt0Mal4rlVTJvJ3VOUmInDsLmRFLe01GJFKAc6dIzHQ5eEn/AMP65zRWCc24E&#10;i5DkbJYg2IIv5+q4BzPVYwlh2hXcXPOb1HAAsA2zvmBOkLlC04a24irp640umA2cC4ANmG94AqAD&#10;OI4cjqqLFrg+c41m3sQW4gJjVlg1alMF0IqaHX4lwK8ifoCVMUetxxPEAHCgAeCwbprKPHMwGsVk&#10;Qm+aG+GZKq7SK4NTm139NQBaNCftBiBZm+9vWR+1K/Pio70zQGxKKxPAoDwcYmkUt7EQZ7skV9XS&#10;Wbk6RVvwGVfAP3xyR7/9wgDwnv78+R390biA2LX//uUhKDDb9fMLq/U11d8n+3F+2TtT7+6YqKcb&#10;R+vikiGaj0/j8iEDtX3BYoxSV+jcokLdnDRR5zrn6CBX7lUA4OK45tpFYLQRod+lDb5++Sjmlou1&#10;b/9WQmnyVQaAs3bUQKwKlbF5JDo2YWYW65jGlhrHWoCUHRcE7ePdFvYNLgjmf2gtr4GUAZQLUlVo&#10;lQ2o3JbVrdYMrOxxA0kDTLtfCpT2ts3/SkHPbsuWxSWFU64cc1s+vnz50hb49c8xkLVZYDWqwOoA&#10;YE2WIQaAtQFAA8PaXARjgrzVlb/NBJQD83ElKYGwvwPL9wtFg/TWlin66YU1+vTCKn16dY3+/dFe&#10;KnD+BxCq71I579myWmu3rNeS1Su1avMabdizQQeO79PlK5d18/otXb96XSdPn4DDtpYN5mhFZ8So&#10;CVv48JQQZZBu1qlTDsL/TCVktVHr5FC1ySAkHNeejAIKC0ZB7bOSFJccjqWWr6oTwF4BEn4Fts1e&#10;SNI69Gyj2VhXbcOG6izk4hvnNurqua26gAnpAZ5LhfOHkbXRFupWY5yPmOlRBTZk89u0YRV5N6pG&#10;umE1NUT2Wcvphvh/m8GHC4CWfMjS0RY4TQiCbxHSVH7hzRUey8ye7XUbTnwSnohQ2NpgD5aWF4F0&#10;LUvLSYI7RAV6694xZ/FhwPfu+w+dYwB4595FfAX2aRfqkW2A9N5DxVR7mwC9vbpx44huXDuk07jG&#10;7IBTuGzzfE0uHAfwDeJvN0ijZgzTmFkjnTOKCtAFwHGeALgOANwMAO7dpM1Id/edO6Jjl07o5IWT&#10;OnbiEIC7TYUlS//fAHD/icNaTrD22CUT1BkidHLftortGKM43GDicYWxE0t2ZyT/xHAWGxHp4YrA&#10;gqZ1bjhpTdHKQOCcDzBmYJ8Vl0C4TGRTBREeE0bQTBIWTX0wUl2C0/TOdnEYIYRqT6i3FjStqb5U&#10;XQaAobjohtDC+ROP6UfYzP8NANaizK9NWd+0OQDYrJEzEK8JAFYH8Krx4q4M+FXCD7CKBwAOogWe&#10;ORKLbaL5BlEdJCLX82J7VgqAtCPO+Z8AaClvTqtr1SfVUI1KuMIwpG/MFTgWvWV2KNSekDJK84UO&#10;gyokPaqSZuHsfGzrbP3o3lE8/+7odwDg7w0AP7P2FxL0Byf1X0/36z+wwPrpqSJ9foDKb/d0vYOR&#10;gulYH6wdpX04Hi/ulQXFg6H4osXasbxIJxcv1rXJtMb5GdoZ4qW18CiXMIjfNX2EHlw8q5fPHpKZ&#10;e5kn3imepC/UqXOBs5G1uVoNxx+x9BjoWVtsbWtpm2pgxzyPFtWWGxWcVrV0q+75fqvgrDU1kHNv&#10;3fvuvM5uDbhKK7tSwDTQc9824DRwcwHObu399rjd2ud7vu1WivaYgWRpewxYU1G64FfH5oAAYC3+&#10;9y0a1VQKLjm9Y1tqXPtgLeiRqDVYqO/BY+8O2bafHMCYlpnrTx7u0C8e79WvmQX++u42fXppG/8z&#10;c0FZqWVrlmklQ/fNh7boyPnDusES8f7dh7p/7yFt3VXtOrBLExdOUwSdT0WqqgbY3scDhu0y2yo5&#10;E5MNzITbdyKuYBBjIjibPfp2xQsPMu+AbvD38rDiT8FlOgDJXT1MGTADxoOwE6YE8xYMInpyti6e&#10;LNbtS1t1Hffli1SBe3YuxMtvoLp2ZmMd3kQtvGuoETPFprS1zZsSO4tTkTccW5OJ1qENdvTqtmHm&#10;VOF5WoPZY02eKzXMt9AXj8Mw7L2wUotKCFYC1V8i1V90fJDCjM6TGqjkrBB1Jz940fIR2n94JZy/&#10;o3qOpZoB33sfPHLO0+c3dff+JZ27tB+lyArtpOM5dGwt1d8ORyd8EwbEtasHdfz0Nm3et4plxmyN&#10;WzhGw6YPodIbTos9ktnq6P8jABZuKVYJAehbkO4eAvzOXMff9PoFdMmn+X4HVLx59T+eAZ67eRVD&#10;VIjQ929/2wJf4p94gGzgIirAcaysO0EfSOIfEE2QcRR63ihAL5oBbwTAF0yORmBiALdBCkFPG0x2&#10;QXRmCG1ujHLMOQb5W1y8LwCIGwUZCgaAiTwxegOAi3KTHQA8Qu6pVYCL4O9ZBZgA3SUUwmg4G6lA&#10;NrEBcJH8EKa39DKj1LLEYjJjY5jraoHNEMEqQNcRpqbl8vIPNyusFj4tAcGmtAV1scUnuhAgNACs&#10;wqawau3KzLyqqU2MjwaQBTLFnGBY6vTjieTY4RsAEn5k1IvXAdD8Ac0ivw5gUNcoL0aFARSqUaHU&#10;5rEgfs4eUWV5kZXV2PQy6htTVhlBZZUY9qbGj0jW8S0z9e8vzulPH9/UN1+w+Pjqtv70CVzAD8/p&#10;9/DRfnN/l35+cY1+dGyJPtk7W+/vmqoX28ajYx2r26tGaRnV+ApMGzZNnaBthYXauZyB+NKluj5j&#10;qk51yta2wCZaTxu1jAvPHgDw9J4dun3jip6RAfI9XKEfAoYtUIoYYJTO1gyIrMIC4GwZ8Wr5YDO3&#10;0ooKJ22jmjBPs+P5ttNyVuN91Wt8O5vzrOZcUHMfcwHPrRQ9H7f7BpBWIbog6FaQLmC6YOgCpfv1&#10;DWytAjTwc34eo8OQCW3HKsJqNZB7cdGLRMedgQHuAOzvx+eEaz5pa+vh2J3HWuoppPL3ji7RBxdW&#10;6rfvH9V/Ptym/wQE/+XePl3nhbqxeB7qBfhmJci09q3WgfP7dRVl1X3MhB89fIal2B2qoqOaAUUj&#10;Hk/JsjAaquHpF4L6KS6FAgIBQFusynoM6oouFtNWMmHGchGbMGksdvCjNHzcYExBO7MoTGOj3Brw&#10;a4TRqhf2cin47w3BmXmerpxZo7tXtuvW5Z0QkTdoG/K0GdP7sqCKVSS2bq2wlWvODNyLeaI3pyX3&#10;WzRmvse4pzaWbVUMAOlQDACr0qXUxH29FovHOihUGsPG8KX6C2NmHwkAxiNaSOBEAsghUbTEdHBJ&#10;GUFUpHH8HYZp36EVKEAOOQD4/oePnfPB98iZfnlb97jYnr9ygCq5RHtwkjmCPda5i7swnDjE3+mo&#10;Ll+GJ3hqm9bDBZy1cobGLhitUSyUxs2l1eV27Gz+Pq8qwFEQ/K0Ftgpw0tLZmrGKGeD65forALx8&#10;0lG4XSbv6OLl84DrMa3fsen/HQBXMAOcsHySOlkF2Ke0AowmI8HAzwFAWtsQgC8YeVtocojCUkMU&#10;muanmExcGfKjWX5gnor8LY6rbZhZh5O1Gk4eQlJWLH57qQBgW+0iV+QwSpAdQc20yKu2UwEmUv25&#10;ABjEkycQyoC/jxkjlAJgIwCwHvQUFwDr0Q6bGYLDwXNaYFQkAV7of+PUNjlF0TFxjgyuqVcj3FmQ&#10;whGVWd3mguSGNKHqNADsQ6s+AR/Ascw0ewPc8VAZmtFCWOaHOwP0rAAdAHRmfqUB7baEqQovsBYV&#10;UnPAMN2/rKbnl9fqAeW1pn8ZzSkoq94J5ZUcUU5D+kTqFAD4u/eu6E8fYXtvAIj/358+uqw/vXta&#10;36AA+c+bW6n+Vur7hxbqe7uhvWDf9GQL1d96aC+E2YyBUlQ8oo+2zpqiHUsKtXfpCp1ZukzXZ0/T&#10;uV4dtBUrrDXMSldQAe6dOoyZ4x7dun4F+/vbtCov9OydtwioxiySGaABiIGL234a4FSrZkAH5aNm&#10;6alRAxJ5Napb53AReVXJuXM4o6K4lZ3dGhi5AOYClOf3sY95vSq0j3fBzdkE0/66IGk/n1V4dut+&#10;Xfse7vtLwc8WIlaBWtVoyxRe8LS/VgFaC1yZ99Wmwg31qa/YVjWVA7+tf2IrTegQo8XQvA5M6q6b&#10;OEk/3TVbn91cr68fbNEvnu/Vv97frX99fFQfMK/aDtl2znx4avPHagaqi3U4+py6cgbt6109uIeW&#10;/uZ95mKntZD5YFbfXMCPzXRzOhkc0KMJCEtIxq0Ep+IxgN/s+bM1G97m/AUoJQqhdRTO1LQ5U7CM&#10;GqRezHY79shxwr+T0OL2HZYJf244hOeFun4eA42rO3QLre3pk+twZZlJeFAP5eKpF0Xaoj+LDB/0&#10;6S3g93lDbWlJFegDCBoA1mE+XoWCodIrALQZYC1m7bUxH6mP5rgxLXCrCG+FElsRFgMIQqiP5oTD&#10;1Q0iw6d1gi9tsL9y2YbPxYh1Ny4wV24ccFpgA74PP8KNh+NQYQjdukibe/AExgl4CR6FEnOev+E1&#10;Zn83AcDzF/Zq/5HNWrV1maYun6pR88dozLyxLDrGOZv1UgAsnQF+C4DzJjsAOLN40f8EwEunAMBr&#10;XJBuYsxwmf/DSW3Yue3/FQCZAQKAExlMdp3UTWlI4ZK6YxPfkeqItKxEhruxJFxF2nwvJVSRaeGK&#10;og0OT4fsjHVPBm1wJnOWZCq+aKqpcK5kQVSAkazpU7kCDoAHuDgv2QHAg7FB2hHYVIsBwH6EQf89&#10;ALQlSFN4Uw1ZKtS1Nf8rNxgDwDqOGwwVGfONJswSk1LjsMSmtejTj1avO7ZYKQoODVRLXy8MEZgL&#10;NsYWq1EtnGBqKy6qhXrQ0o/sQcRgT7wNyWCNDqZ9ZhtXg+ruTeZb/6MCpB02WVY1m53Zk8kOQFgf&#10;UIyC2jAgoYJWDaysg1Mr6ti0cto8FIF+XiVlRpdR93xvXYa8+uePb+kvn2B8+sUNTBBwgvngvP5I&#10;CPp/PWQDeXmDfnRkqT7H9OBdzE6fGfjhZHx7NQlamGP2DTeNbw9tnTtNe5cs0ZHClci8lunGvBm6&#10;OrSXdvGCK4Zfthwzzb0Yg57fu5vW94oeP74LV+uF3v/0C02cNNkBGQMPA7aaNWs6pzqVnIGfnSpV&#10;SisxtxV173vees74XGB0W9PSOV/pTNA97pzQ/ZpuReg+7lnx2ee4QOj5M7ifY9/P2f4CfqW3pZWf&#10;nSoQpJ1Z4Ks5YFV+rzdZUvnwP4+BdpWA/rUjeu+BtHXjO7RWCY5Fp6f20V201Xf3ohW+s06/eP+k&#10;fv7hFeSK59Bsn+TvWEIlNk4jkJsNQRExl2yX3cfYZjL/u30LV/Ub95lrnWeov0YDxveXX5wv2uHq&#10;CsD+LSY6TOnIP3sO6ITR6AjAD8XCvPlatAjp17JFWsJmc87CWWh+h2vQwL7YxXdVNnP2HCrUEZCP&#10;i7CfN8nbrUubdP/aTt2gBT7BDK4EI9TRdGlZWeGKpAUOYYvrRzflA5+vhTfgRxXow1ywCayKuvD+&#10;qprMzlynAUJTg9RGKVIHylRdbzoi35q0wF6ExPtS8dG5Rfsxv/dXaGsffofmLDJ9FNeuFX6gpEOi&#10;rd6xpxDN715n6/vBh0/0vY+f6SOcvd96564ekjdz6fphHcJCax9u0sfwBzwHAJpl/hXOiVM7tHXP&#10;GhWuWwCoTdLIBWM1CvAbC4HZqkBrgUvb4NGlC5DZ46DBTPn7AHgRALx1Tdfv3NaV69dwtj+r7Qf2&#10;AoBY4l99gCU+x6XBXKBMNCMEQ8yLRoRm+XHrAVvgu3f4Aa/qIEuQlbTAk1dMUy9W/tlszNrjs9We&#10;f0g7ZGMpcKqSAI04XFSi4TzFESQTB+BFZwapbY6RnSOVYTY1BEhHRjAIxgY/BEpGNEPUdGgwA7sC&#10;gPnMAAHAA7GB2oqv3qLmddSXq1Ubm/9BfA4jQyHYrQCxG7J8kCbI4OobAP5VBWiWWCwhAMF6EKF9&#10;WzXGDSZPw0bCIxo5Sv36D1ROTp5iYmMUGOovLwPB5maOWg+njfoODaYDoU8DOyZjhZ+gHDTL4f51&#10;GBrTvhg949ukN6uWSueAlv9bhfdVoeozm6yKbNaq0i77MFPJ9S+jaTlvatuEysjTquj6kgo6MqWC&#10;FveppM5JZdQto54eny6R2Pr++RMqwM9Qf3yOC8yHF/TNy2P69f09+tn51frBgQX6xAxPMTx4smGM&#10;7q0boWOkw/VmK9ibqMS53XK1cTZOIMuW6NjSEpxminR77izdHTNYRyDkrkCRUEjlvRvx+Dla4Jv8&#10;X588gqbwztt6/t67sPqzVb6Cud3YgqA2M7JaTnVnIFgHCokBioGg3a9dm0US9w0o7XEXdNyZnN2W&#10;bmHJXeH9ntWd5xzPrd5coPSc97lLDXcT7FaXbmXo2RK79BcX+Eqr1ZoOAFoVaNWfVYJGqalRk4RA&#10;8mBq1qrD/BKlEEuyUAKKYlBupPvXVedIzHC5UE/PidAWbNzOUGndP7SIcKnV+j7LqD/+8gN986Nn&#10;+phK5yTedCuKpmrKwnEaiMXWZAT7aw9s0ilmrDdvMEa6jp3c+cvaunsrburjFJ8Ty1yttloAShHh&#10;5roc7wDgWFrfOXNRMsyeSwU4V4VLFzBTm4fL8XQcnIdr2LABZN72wkYuR70Yy0zme5UQCnQUAv2t&#10;K5t1/8ZOXYOjeJT52sqS8djY5xKdGeQAYKg/DtYY9voyQvLhNeRDJWgA2IwIhwYAYC34sdXgy1bn&#10;tVLLiNDMCk0SV98UISxfvNkAB7IBDqHqC41u5SxDQlnMBEfi5p7oryTyUXLYBE/CjHXLjgU6d3mH&#10;o/99/8NH+vjTFwDgcwDwHqYI10sBEOeY/QSmnyAy89yFHbpwcY/OsvzYf5Tkye0rNXfVbE1YPFGj&#10;oWaNdqrrCRCexzhn3ByMT2dRGXIcAJz/twHQliAHL1oLDP/w7i3dIN734uVLVJ/HVOYSWSBuJogB&#10;4KU7gN4tZn+0ROdv3KBnvgnw3XWssG6BnlevXdWR00dUsns16+bZGjB9MIRniM8kLXUkMjKnV7rS&#10;eyDtIUYwuUO0UvKjlMp8sB1/lNS8SKXj0JoBILanJY6L9IJoDABypW0NGLaxPJHuJMb1aK9CkuR2&#10;piXqAAPWLeTkzveuo17QV2LZ/Aay+Q1h+RHMVTqI48fVyZutZmPkPXWhB9R+RX8xM1Q7Fl5ut41J&#10;0goO92GYTCIUV9mRY0dpyNDB6tixE2TstlzRQtSSEKZmcN4a0xI3b8FcEuPQdOYtvZDodaOqTaPM&#10;D2QYbLypyqYYMQqMKUgAPdt42qlgEZiW90GFWA1NcQUG7zXQB7emTR+cUI5qAveXmWV1c0VFPVxV&#10;QRfnl9PakRU0OKuMBmXX05e3t+jPjuwN/e+nqD8+v6HfkQHym3dO6Jd3d+qfoL58wdb3gy0T9QK9&#10;76M143UXvlohYdcFGFb2wyRzMrGjq6eN1taVS3V41Vo0rqt0f/ZsPR47TKehWizjQrIIe/AdEEvP&#10;QhS9efUG+cFsg1++o3e/9zb/zwKVYQlSnRa3ehUqvioAHhWTcekMTAz06tVDDw2h2IDNBUYX5FyA&#10;dFtjd/HhgtPfWnxY5WYfbx/jzvvcis/etmrUXXJ40lzc97n8PxdUPZcs31WBpV+/KqoQ21zbVruO&#10;uf8A8hWsNYaa1AKPvVAMCmKYebWn++jNi3ww+R/Tu0ZoIwaqG+cO0s0zy/T2vc3aWzJa62Z11w7s&#10;5Y+QT3GIvJFltGGzl6E1JYJg6f5i7Tt7QNevXAKcbmKndYUt+z5NWTwdRkQ6GdB0E1RZAQBLEvPv&#10;HgDgeABwPu3vvLkA4EIqwSVzNXMh+tbZ45kLDgPQ+mooGu4hQ8m7HTuITN7JGJ4u1MkTxbp2ZSNA&#10;u0WXzq51LPCXEms5oD+GxSmtmAFCX0G9EdCKVhYAbEUF6EuynM0BvSA8N4H4Xx9Ho5qAn8lG6yIb&#10;rc+m2ExEGjWpDn2MPBQ8Lv1pg4OpAENj/JzbIOZ/YbGtFM8mOC09Qvnk+4wg3nINeuSj59bq7oPj&#10;eu/DO/qEmNOPiFJ9650HpQB446AOIik8cGSZTtKunzm1GSutLQ4ReiMz1EVI10zLO37BBI0D/L49&#10;kPfHzQEMAb0xs8Y6FaDdjsflZTLUFs8ZYDFb4E3Hdmv/xWM6Q9Tv9bs3GUlQBV65Csn6/D8CQNcN&#10;xirA2wDgPciLfKIDgEe1Zt86zVo9T0PnjFCPcT2RtnVRT1N7cEXqDBm6E6qQXFyhczBIze2ZpHw2&#10;atm4qGSxAMliWZLC1aI1vKRQngDhDONjmFu1w7SwAx7+I0heW4o8aQebsUPMGHYys1rsXY8KsIbi&#10;2ZwFAX4h6CWDsOgJ5LTiseZwAhthLVTHjCKp+JwQdPfQgtZB29gMAA2zuE2oIL0H9mK71hsZUhel&#10;paUpOjpagRhmNvfzwumiKf/shixIuFqaewwD3w6QPfNT4T2h1fTjyVPPJHWmAWauV7oBRar0LQCW&#10;Eners/mtDvG2MpK3BnC20sLLaGansto1przOLCirR6sr6q21FXR7GUYIkytpUqcymty9uf756V7M&#10;D67rT1/e0V++f58MkNv6HSYI//XiuH7Jk/trHF8+3jlVb20cp0frxuru6vF8vRHqF9lInVtV0UBa&#10;uPFJoVo1DmpE0WIdKoYXtnyV7gKAT6ggLua31UouGosI8tn5GgC+8/wtvf3BS5y7ScwCACtRNVWu&#10;AIG4HACE1VRlKid3RueClYGfAZ9nJVgKMm7rWToXdNtpA6jXKTGuasOdBbrvd/l+nq2x5zbYbZ1d&#10;8HMBs5QX+B130AVil2Jjix3bZBuNp6bJ46gAbeFTgVFFQzPaxZ0lCsCIYtuaFdpUPRKaaSjuLxOJ&#10;VcyLaqLzB+bqs6c7defgXCIMMBpdNEArR3XQsfXzde7ABhyKFzCEX6BlyLr2nN6nc2dP6dI5NpBn&#10;L+BsckCzWYRk9MmQD8//xuRet/CtqygUUXldMwC2fjgtT9L0adM0HQ/HcVPHaug4bJ4wCh08qq8G&#10;D+vNLBANLEA4EUBcjsPJbnIxzmI9ZQB4+fwanUYJsgPvv3nk/PbsgVt7qo2baIED6wGAgCAX8QBm&#10;kH604KUAyJIDbqABYC1kcY5uHo2wcWENBBuxKGmAsW8jPC5b0pEFhHtjme8tnyAWK6FEf9IpxSYE&#10;OrLWLLq9Xr2Z46Op3nNkOaqPg3rr3Zv66NPnVIFvO4Tox08prtADHz5bzLaYLTBzwMOHWBxBKdrO&#10;32z5pkJNx8RgwsKJfw1+AOEENL8me/MEQbs/Abeg/xMA3gDL7lrO+W262Ws3/gEA4gd4jlQ4C0a/&#10;eu+mbj64QyV4W7YFPnLmqNYdWK+5JMONXDBGA+HnDMAoYPDYXuo3mjYM0XUvjA+6IBvrjHKic980&#10;DolP8ABz88kMoQJMgEtn/4wgchLCGcbHEy+YDceux6BcjUE5spxh8DZW/ocSQ7QbIvQSALA/V6AE&#10;hsYGfqFsfwNbVlYAx5cNleUEN2SuZdVfTeMwse01bWNVWl9zubANVxOGv/4h3opNiaYSTSUmLxmN&#10;aiwgHCx/fz95A34NvOqrLsuQuqgf6pES59WCJyYzjgw0ye0TAhQb3hj/QZ4UZnP1KuDIAUHbBts8&#10;kPMmb9tjpggxkLRIzgB4fv0zymrNiDI6PqMMITxl9WzNG3pvQ1k9WVVOJ2dW0rwuZVQyOkz/+cEx&#10;Fh8A4A8fOWFIf4EI/c3HzACfHsb5Za2+hPT83raJerx+tG4T5HMHh99iIjvz+Nv0CKilkRBpJwLa&#10;K+AubsNw4GDJOrzuDADJBBk9VFcg4a7korGQuevrAPj2s5d69vZjwr/TVYbfpbxtgt8A9MoD5I7i&#10;opSK4lJT3BbUAMgTAN220x6zY62yVYtWNdp9A0z7GLdSdKRqr5Qb7gLDBUxPeoxbGboLEc/ljFsJ&#10;uq245zLGBWS38qxommEuUi6/sU4Nfp7q1VSOSr4yPn31sK1vGVmPbSdZEuTUpOH71zWpuTJCmqgD&#10;xP3TLJ+eni/UF1eL9Z9P9ujPOMR8yNZzCVk3h4om6gF0jk3Ytm88SgbumYNIBo/p5PFjOn7iuPbs&#10;2e0AYBpcWG9Ckpoxh/OF5BxKFZXOxWkAXpVToCzNmjEDZ5ypGjRyoDr0ykdGRwRt9xx14X7Pfp3U&#10;f2B3jQUYly21/F2iKU+W6PLFdTp7YoWOMA/ctG6KppHe1rkTC0cSF2NIpQsNqq9Av7oKYqERhC7Y&#10;v2V1ns9QYeC12mKvEa+T2iwKa5kMjvtWBRoINmiEtT9ihHrQZho1r0WWMQoVjpcvCYvk3vhQwYZG&#10;tlB8Gz+lwvjIzY/UBALYt+FGcxHrq2cvrznzPwPAd9+HCvOMNEpMUg+dWsWyZAnOLzjW7FiqTZyV&#10;mJ3OXTkTC6tJTvX3egU4cf6k/wGC4w0AF0zR5KX/oAIEz24i6njIqOfRo8eQtB+ozGU2f9YC2yzQ&#10;WuArFo1JC3z22gWdvnFGZ2+dJy7zKn6AtwHBu/h4XQMAj2v9wY2aT87EaHy2Bs8cihEhdtYTuTph&#10;OT0QG+uB4wDCYflwgsj/IBOkmwEhlvn5bFEzUHzEsJHyY9vWKrA2MrjmSmS5UIA1Vm8qyLEDC7S8&#10;T662sgzZnxah7RFeWuTLVq5lHSUy9wuj6gu36o98hlbQYnxof5u+MkGwdreGBdeY9tdMEF6ZIdRj&#10;ntGUCtCbr+NPGxzU2l+tglB00O42wwuwSRM4gSw+asCKr1qbNomNYHXkcA2gwgRyxUsABJPhOkWF&#10;NOKqafrJCg7JuToAZ8sOx47J9MT2Anp17LGqLD4am+9fXGUtGFhLB6dV1JWFZXVv+RtY1ZfXuxvL&#10;6PnqsrTBFbWiZxmdLGyvv3yJAzTGB3/6+qn+ghed5YF8870z+j30l5/B/fsUXeqLreP1YB329qtG&#10;6goSrJHYhnVgTtOH+eSUOD/NTo1S0ZBu2kL7tA8AvFC0Srd4Qd0e2FuX0AKv4XdYRMXotMAQn29d&#10;u6nnD1/IAPDJy4dQDcaprGmkUVdURcJWDdlaVRYH1gIbaLltr9uWupw9z2WGO68zQHLBzoDIBUd7&#10;3P06nhWaW1m6BGn7mp4cQvf97jbZBUH3410AtO/lfl2XZO1Wr7YJNgC0KtBAsIbNLvl4C66vaKYZ&#10;PLdqh1RVSHpLHJeDFIXRQVtiL6N58eewGFs0IVf/8u4e/dvzbfrptbX6/YMD+u9nJ/QvUFB2TOrK&#10;HHerrkD03XMa489zR3FIZt51eD828Lvw6dukWcvnMjdvT9YGYAIA+sE/jIEAnd8tU8NHDKT6wyl5&#10;/gKnBR49aZTy4QDGYRUXy/81LQcNMUqp3v27aNLUkVqzZp4O7IPqBACegR1w4gjEYgwRSliMjBtb&#10;oO7d6Lygn7VhzBRO1xWClC0U4A0moMkA0A/LK1+iH5qzCGnI5rc2laCBnx0DQjsGhCYdrY2BQl0q&#10;wvq0xQ3pyBpRVDTxqkVWSG2yQihmSEtsy8y0Pd9v+Jh8bUQTfO7SDj1+dpklCBEG5Ei/98ETKsDr&#10;AKAtQVajB16k9Rv5eTE/LSyZiV3VNIjPgBzVn4Gg3bpAaLeeFaBbBRoATjQApAW2LfA8iNBGg1mJ&#10;69CGIzu19zyKHADwFoXck2dPSTp8zmzyWWkFeBnwu3yfkhTwu3z3ui4yLDxz9ZyOXTmqkzewryYc&#10;+/ojZoEP7+ri9euUraUAuIBozLGFEwHAIQ4AjsAxeQSeeSMwNRwxGTAc01V90aP2GZitXjjFdKPC&#10;K8iPUzv4geEhDVlIUIKH1FUkwdHt4Cl1GZij/rhyjEcnvBzayRYC1XfTMm+CkzWXNrgvA9y2DKij&#10;A2upDcAZhh1PIDPAAEwbWxhTHcJmA5PCUQk25CreBBKnF9xBvxY1FYarSyStTADVpBfZIo2oKOs3&#10;oTqpR4ZDbWZApMBVrQ39Ai6YcQErQ/ityvzO7LNakusRCRcxDv1j66AGtN44YUDJacbMpBHB5/Xs&#10;CWIzE05tBsjuqQHtph6VYnxIHY3p4qvtUwJ1rdBb95bW0sOVlfUcAHwJAD5dV1ZXF1fWFkxRn+7o&#10;xQLkvP70/Tv6049f6s8/eqk/wQP8BgK05X/8GNPT9/dM1ePNLD7WjCbqcpw2WfYyT9peXMn7+dTW&#10;bMjji6hwlw/rq41LyUtdVazTy4p0bcoUXerRSSchr66hil2II/B28hPOvJoBPnvwQi+fPNe9x7e1&#10;du86jDdRYJibCgBYHQA09YQl5nlWci6Y2a1bXVlL7AKjJ0XFXWR4boPdis4+3v0aLqnZXZ64n+fO&#10;/TzBzJ0J2mN27Pt5cgtfv+8CtVWyLvhZG2w2WQaWFeA4vslst74Pc06MTlu0baQslBZd+yQoJryh&#10;QkgVzGBru2JWD728vkwvT8/Rv97dov+6f0DfPDisbx4d1k+vb9UNZnLPbh7XictHdAQKxsFjh3BI&#10;2a5NSLBKVhc7L9Y0WAXNsFXzalZVgSgsEttHwekjAGjCSM2eNVOLFizQ4iWLNG3uVDIueiiG/5s/&#10;C4dI5KHZJPv1G9JD05iDbdy4iPYR8KMFPnNqBZJGyO+bZyCBG0a2LznWfQkoY/6elIDkNKwUAEP8&#10;cath0ePHIqQUAKHFYDLSmM2v0WGs/bVjrbAdtyL0bIsNFA0knccgVzfiAhxMgZAEfSgzO0wjx3eE&#10;azeHHKGdbIIv60MHAN9lIfLUUYNcJRvkIDzATRgdrFqNMzTKsukUVJMWA3KLJjjg5x4DwW/PfO57&#10;tMFO+2tOMMxJ/zcA+BQAfPHiBYTsl6WZIJc4F+8xlAT8bAlyAVLs6ctn2Jzs09Grh3Xuzllde3TD&#10;AUBbjBzC6mg9c46FGws1fulkR1Q8YsYQ/PaxtKYaHD+LMwOb6sm9mVkQTsNM0JLde+LP3xVZXB5k&#10;6QSyP1oz+4tKbAn3Dx9Alh89h3fQEPwDpwztqpUQj7ex5dqOdfeaDH/NoWUeGNlc2TFeSqdizGPl&#10;ns4/NJkkubZc2WJRZ7QmqjIYgAqFyNqaOVg08xVTbbRn3pjHNjoX3mFCYqCCWd/7BFL5+dicrx6E&#10;Z7a6tL11UALUpO2tQTB6dTPNRB5l84/mXPWDfRsrAgJxOCaWQbw4/AGbVlBqfJiLeAMmzZHmefEE&#10;aoZushnEUbttREth4NulXYDm9IvSwelxulMYrqfLWuhhcXVmgOX0eF0ZwpDKUsVV1o5hFfWDcxOk&#10;L89SAd7Sn35CDu+POSaHe++Y/v3WBkxP5+vlrvG6s36Y7paM0PUFQzSen6kfM85+gPIAmP7zkyJV&#10;3I2IRCgTqwsXagtE6BNogS9NnKjj+RhMRPurhJ9vQUQDbTMA3GtLkOssQZ7p+aOnuslzYf3+DaqP&#10;XvoNIztXhDRcozYXFi4YeOkZADZsiCN2gwaoCgiWb0woePPmVDLNnPfZ29bqGhB6qj5ckLLKzKWo&#10;WDVpwOO2u99xB0udXFwOoqf+93W1hwtyLrC6fECrCO2++3ZpG1zNMWAwYrcpVky+Zya4Vahsa9QA&#10;uHmfkb3rebHxjKqnVqlNlNY7gRdcP03APDWZcK6kgGbqktJMDy7M10/f2Y4/4A79++19gN8x/fbx&#10;If3qyQH96No+vU3w0mXylI9ePqt9Rw9pI84kRdiTzZ8/V8OmjlI6FWALnqvezOGCiSdISI9U9/4d&#10;MTaYqMULmSGi4lmybLFmLZqlIROHKJ3FYFhCiCLbMmejO+o3tKdmAgSbmZcZAFoY0Sls0Y4eRFu7&#10;ZQY5HcM1eVJnAs2JnugcD+2sFa8RNsEUA0FUf46IAMt7Pzh+voxPWvAcboL21wU/u/WsAt1q0AVB&#10;T4CsYZUjsrnAwAZKgRDdsVOcpqBP3rJ3Af4Bu3GEuQoH8Ik+++JdOIHPHDWIOcIcgge4Eanb8pVT&#10;CVofB5Ch8mCLPn5RafX3t84kWmC3DTbgs3mg6wVoLfD/pgJ8/hy+68u3qADvwcfhXLxrxgeA3+1r&#10;gBy6xcsXtf/8Ae2Gm3Pk9lFoMtdxdX3E5gYApJzcRAVYuGmJpkBSHE0+8BjcLyZBTpwEN2cKb0/l&#10;jJ06gPlFZ/UekK0e6H97dktRT3zROucRfNy+tTJwf8mCKmPhxxZX14+WeQQi/mnDOmv50C5az5Nh&#10;fdcULc0M0/TkQA1BVdKN6rETKpOukK0783jHjBB1yAhVHhSaLD6mPe9vz8dlcrIS/dQRuk13Qtf7&#10;QWbulUf4UnqMo2EMiyQTmCeytw/xls0bEn9Zn6sYPnFkgdSkGqxGC1yzFjZBAGIjrvotm9VmaFwP&#10;Iin5qbQL/mzPAojo9OfJa1dQW4z4c+zWeRuelQ9PqtaI2rtxNZw9OFk7pqXo/IIEXV8chDlBRV0u&#10;LKNry8voypKyOjG9ovaOrKt/v1+sv2B/9UdC0P/w05cA4FP96fPr+t1bh/ULNKif4fjyFNXHzdXD&#10;9IC4w92oVIZCtRmBbnkILUx/QHguDh3rB/Ukb3ik1s6cpS1z8IebM0tnx43S0axUeJXNoMG8gds2&#10;AMi44sSO1bp26ZIe3Xmkh8xFLt44p92ndqpNenzpJrgy1fGbVZ1NaZ06pZQXF7BcekspzaR08WFt&#10;rUuPcdtVt4rz1O96yt3c9tWz1TWgs4/3BDYX7DyXKG7V55KsPTfOru7YBdlSCoy5xZh8ziR8ZtZg&#10;m3pzAmIzTMX7BmaqdWnvgsj9iMwLVP7IDKgYZG1sXEo8amf1JKohFb+/i/tn6OyuUfrieol+cXuX&#10;vrkLAN47rN8/O6Rv7h/Rj3jdPLxBF4W92MEzR7Ru2wYt4II0EY/EIWMGMRNPh5WAuQAdRSDAZIbA&#10;Pft2wNqKPAw4f4sXz3NI0HMXzELoPxYj4S7wbNsogS1+ZheiZvnYiTiibNiwUIcOEkZEC3waN3Gr&#10;APcgizN7rHmz+2rCGCR1XROUmszike8TFFBfvjyPzdPSl2WYPwBolWBLnq9NjfICJcbmfp7HwK60&#10;CqTTgU1Rj4u78QZrwhusadQZBAg1YGH4MtdvR7HRk9f7HGzu9x4ootU9oOdvlc4APyfg/nsfP3fU&#10;IA4A0gKbG8yyFZM1Gw7lhLmjS6u/xVBaFn13Ji6cjITQzhSq56ksPKaw9Z3sHFOA2NuTFs8Aj+Zq&#10;FmYUrhLEswU+YzPAVy3wW4Dfy7feMQBEGnL3MsBnh0CkG9cwPTUAvAwAHtbWC9u079Z+2uNrunfv&#10;Mb/MdR26eEhbD2/UEsLRDQDH4a01AR/+aaynZ4DaMxazweKxsQiXDQB74hDTCfDrXNBGXQgY6gRH&#10;MD8zChCMcKrBfFLaOxFU3I90ueEsQSb0z9Hc/vla3Jucg85pmt0+UmPbBmsAoNaT267prdUlKwpg&#10;C+eEqQccrc4ZzBBTg9URcOzAEyk/Jcx5uyv+ar1prwfiutEP88m8rEQCmGIUFRtM2+EjHxYfXi2Y&#10;AbL1NSVIPfKA66AEqcFmsDogWBu7/HqAYiOeEF44cXhR6jfHjdrX2haT43ECHFkeLxgqw2CeWKWH&#10;K2zLKoqkxc9LC9Jo5IKFoxO1ZWq8dk3105ZxOEBPKKO908qwAS6rTUMr6sikEJxeDmJ8el9//NET&#10;/eGfAL8fPUAGBwUG+6ufk/z2yZ7pJJeN1c2Vw3Vz7mDNJClvAnSOsXWqaCRP0mFUn7NR4Kwb0l2r&#10;hg/VqlFjtGbcGG2dOFKHh/bVEdL2tvs00KoG5bSQVK/1wwp0eCOM/fPndO/mHQi7N3Tq0nFtP76V&#10;HNV0lQckqlWCu/cG8zSAsFo1c1Gp6VR4nlWeu8Dw3PC6M0DPjbAnlcWt8Ep1ut/pfF/X+rqV49/S&#10;EHu+zyVAu3Qaqy49idilBqlGpzECtqlbXKkfAMi8s6Jt7c1+nzmghdlHc3FN7hGr3tO7avaaWRBn&#10;t2oM87lRaHRjAK31bH4/ur9BP3m8Qf9GOP1vaem+wQD0j08O6Q9kifw7r5uvnxAFeQvvO15LG3du&#10;1Rw02cPHjVRfFhgdCpIVyWLCm1Y0gI1zAvPuvgO7UNVN0lIcTVaZrrhkORbxhY7Ne59J/ZQJ1Syr&#10;Z6bye2M8zOtjxITBWrVqJoFBK3GcWa1zZwBCHMUP7J6vzSxBlhE5OQ21Vm8WkAaANgNsBb2nGRfv&#10;5nQxPujpbYQUSF6xD8/Z5i1q0criYM1sz721WZ9tgOvy3K/LxrohM8uGPP/tfk0klTUYO1mucTW4&#10;pS2paNujUBnILH8xgHb0yFr00Ich2N9waDBffPX+twB4485RliDm9DzbAcA5fPwkwpAmUv1NWjwV&#10;APzuOMD36kxYMI2ZIGc+2AP5eexcgJD7kxbPRDUCX/LvAOBpUi5veADgWwaAF+5c1PnbFxgQsqIH&#10;Ic9cx6WBDfCpKxd04AJAB6Fy7809unDnMvbWDwDAawiLD+GxRQUIAE4GAMcCdhORqUynT5/NP2om&#10;zO1pCyEpMgscCAB275eh3I7xkDFhu8P/a88SJBNzhAzebk9bmsZjOcjouqCz7UkafH+cY0ZTKU5E&#10;LzmRq90IhsP9E/zVPaGVOrf1U2fIlp15cnZGeF16QtUJK54CqsAOAGAeXy+7rb+ymC3moz/ulsta&#10;nuVLd6yOcjPbKIXKJppgoOAwqkB/b3l5k/DWlAxfNr+WCVyLCtAA0E4tWr46BCTV5epXnzlbA66A&#10;DdFINqPcbwl/qyUVl08zLLmwC/dlDtkKfp2ZNJReVSs5pNokWnT7GYd1DdOUPgGa2qORJnesqKld&#10;ymlWr7Ka1QN35rw3dWJBjvQZmR/m/PLjR7TAT/TnrwHDD8/rV/D/fkpY0vtbJ+vBmjG6u2qstnNR&#10;GQ5tYyZAPZVqdUKtChrLcmY227ji7nlaOXiglg6HJsHmd+2YAdrDC/dgQoR2MrReR0bFPKgeRUQG&#10;HlhbiHPISd28jO770kUdPrlfm7DGyu2WAzAwBK8GEboqfnRsSl2iszv7c7e5LhXGc7v7+qzPc6nh&#10;aXjgtqmuy4vnHM+Ty+fJ/fMkTXvK5FztsCcN5jtdsZkslDpJuwBoYFgFQnRVDHCNF1iNKtAswKrg&#10;jJLMcyYHo98h2OQv30as5NlDKlo2X+OYvbUNa6oh3WJI7lush0em69+cgKoD+sOD0/rDsyP69aP9&#10;+tdbu5DKkSVCFu61U3u1jVHDDD6//4gBmIFksFyJVms8+gwAQ3mOZHZOQdUxRMtW4+IMf20Xtk07&#10;DuzU5t1bVLRlpabCLRwwAWODwV3UoS9Gw/06aBQxkitWzMD+HrkjLfCFc4AgixDbAu/EHNVcomcg&#10;hesDHS2F106ItdzM++oTw2n0GwPAYL6/tcT+bIZtG90Mrl9TyNnNA+DCcrxZArYIaiIvf3u8Lo+x&#10;9Q3FWIFQLS/m8k0wSTWXaEu080fYkMvreCTpiStW4Up+YqNu4whjNBgDwM+//A4Ar1MhHzy56v8a&#10;ACctmg4YTmfrOw0ABH/+fwHAM8woTnNO0facuHZax3EDOXn9jE5eOwMAHtBmrHV2Xduhc4DknTv3&#10;dIUN8cFLrPiPAIBblmgSADjS2l1K12kA4Ay2N9MLcWZdiESFlKcBECK7sgFOy2kN5QTNI/9wO4mA&#10;WTsqtGT0v/H4nsUzE0xgppdEinsGW6SOtLJdWal3YfNaABs/L8rmf82UgW1WVptmgBtvQ07NTvHh&#10;+HLfH5qKr9rxdRIhWMdGoOIIq6WE6HpK52MzU9hMJQUxB0GZkhipyJhQ7LwD5IMpQuOmpgO2cCQG&#10;38z/arIFturPANDu1wYAzSmjNvyoupT7FrZuhgsNOY3Y8DYCTBrbgYdoxzbSXgjdW+Jc04rWwp8r&#10;bgRX3uS4hspOrKnc+IoqiK6kjnFvqlMilvjx5ZUfVkY3ITYL3e/vP2f+96NH+vOPH+u/2QD/6f0z&#10;+o/rm/Q1mb9vb5youyw+LhDpOBJO1hhetPMIdJqLCcFMjF2n8vNN50m8BC/FVYMHaMW40SoiAHr9&#10;BMTykGz3t8FfESrDBn7uWQRKLQFE9/OCO3fsmK6fu6yLZ88gTt+hjdCcCnrmOxVgVWaAld9gK16t&#10;xrfuyu7sz4DQQM/mfnZsBui2v+5SxFPF4an88DQ6cGVtLjB6anvdLa/ntvdvye/cas+tJl1gddvl&#10;bx2oX1V/VgF+a+iAFVo1vCBrMAusDOi/wYY4MTtWfcb10FicSFZsLcIEZK9O4Ss3eewA4jjTdfLA&#10;Cr1zf5vu7J/MImSz/hO+2x+esK1/eUK/fpuZrUVqXtmtfyHi9MkJNpEHN2s6+cx9R/ZValY8vDl/&#10;BWD262s0G7qjQVi8TyPTomTbau09sV+H2R4fPndCBxDu7zyyB13sas3A8XgQpghd+F92pAUeThzk&#10;cl6DRoM5fgzJ45lVOnuylAazC1ehkqLRmoGO2SpAA8BAWAJNAL7aLAkbsjQsBUCyPViKBMJ59GNB&#10;4s1CxpuFoW9rb/nB7wvgNRgU768g2AX+0T4KhK4TQScWicw1HO6ive1Na90EAn4QLuP5WG+NnsAI&#10;hsXG8VOb4BAfwxD1FgD48lsAND3w9Vs4jx8tIuhoGtGY48j3Hfu/qgAN/FwAtMrPEwCnFc3/v6sA&#10;T9w4rSNX6MWZU+w5y9r+7B7tv8Afn+3VnrO7tR5n2e2Xt1AhntUdFCGXqRL3X9inDYc3aNHWJeiB&#10;p2r4PIuiG0Uq+3gH/Kbzy0xZNJLwkoH8swhGGpCutsjgwin3A5mJBRj3D1JmPENZO3FsjSJjcZlA&#10;mmWyuKiw+krgSpXiV1vJlOVJ0GUSuUIlwM6PD4AMHVxL8WFsg0NrKco5tdU6uLZCbStMOW+VmBe5&#10;wc0IHGrVsgJbr2osSZpSifkpBQ5gCm1gHCaT4a1DMP70xQihiRo2bgjbvQG3bIdfVYIGhk4FiEGC&#10;uUObP6BlJ9Rm5mbaYsfnz8xOPY6rPjEtsuUTN2bW1oR2weF6ESUYhhQuqlUZxbUsp1jfckj6CEbC&#10;EzCxRTm9c3ylZNpflB9/+dFD6adPsMPHCPX5Uf2cJ/Zne2bq4doxulU8UcuojjtAtxkPUM9nYbO4&#10;ZjUtrPGm5kDhmEKrvjAtViXDB2odRNq1aIK3z52oY6MH6BTAuBsq0Fp+tllw3Zbh2XigZJHOHcGB&#10;48R5nT12HA3nJq3bu5oXZTu2wBZAhB64IjbtRoV55dVnlZlVg+6tOxe0x1zun9sme/L9bBbn6dXn&#10;VnsuGLrLDvdt1/fPrQ49FyCeWuLXP99zAeICYKlu2AwTXlnxc99xvOF3rIZBbQ0uJrXMLQZOY1mq&#10;wLpedTR0yhDkWPO0Zuc6HaECvMXIaPXqxVhMjdXaVTN0ev8CvX1pmf7l/hb9+uFhliCncOw5rV+/&#10;d1a/fU56H+ln/4bH3Yvj2wj52QZzYimBPv2hsxCsxUbWqr/WbVo56WYzl8zA+r1Eu3EvPkoUwXmU&#10;CxdgZJy7fhkfu3OQirFw2oQRMRVP98HdWIq0Ux+MehcjFTMliIWf2xLEaDDWAm8nc3clgeXTJnZT&#10;357JzhKkFalzDZjV1YQva6FIBoBBtL+hAYAXy7RWVHm+WF4FAnohuL4EY3xgJzwhSK3bhjonEpf2&#10;Nu1jlJKXyElSck6CotD7B7ZpiZ6fmSnmqyMAwCISCU8QjfktAH4OAH5hM8AXjiGC5YLsJjy9qGQi&#10;JhLDNZ0FyEQkbtYCTy6ECkNym3s822Gr/NzjtsHWCk8kD8TMUGdzQbcZ4JKtJX9Fg/mrFvgtCP9v&#10;v6cyJ26e1t5zB7TtBCt6qrqNANsWYuj2oMfbfmKrVp9Yqc0XN+jUtRO6joj47GWcbc/s0mqswBds&#10;LtQEXKGHzcOWmiXIeOaAkxeNYV7BIoTczonzh2JW2Ft9cIxO7xCBdrApSgucKACywIiGas0GN46r&#10;UlJmqOLgWrVO9lE48qzWofUUxxUpGbZ6Mv+gRLh+scTwRXHbmrYy3KRK5JQGtUJC5PsmywkiMokS&#10;bNGkHPw8gMeVw/FPbspjgZCD42J9mYG0RvebSvhMNsLzVBxh4hUaHkIV6KPm3pictmjmGCJYS/wd&#10;ECL5alibt5mLwIavDwjWwjLIHKYt39ds8R3J26tjvD87lhdSA0WKOfC28K3nhCtFAtSxIeUV6wcA&#10;AnwReAAGQZBuCVhmBtXSz+7u1p++h+cfS4//Zvb33z9+CP3lgv7tyib9C0/qD3ZO0XU2v0cxuMxt&#10;WF35bDHHAH7zatfQEqrVJZi6LoSyMJP5zuLMeK0eP0zblizUzqJlOrRisc7NmqirfbvpYEywimjd&#10;Z8ClXM0m8jAv6FP79+vsQQwjDxwkfnCj1uwuRtgeiyegxUoy96tci8qo1MvPVXgYAHlyAuvXr+9s&#10;hj1lcq4u2AVBe58rl7NbA0QDLxcIPZUgruuLa3rqqkLcRYoLgKWGqOW+NUp133bJ0u5taaaIBVeZ&#10;m7SbKVIKiFVw9qkGp7MmS5BqFSszB8SPEFAcSLW1clMJvnTbHAC8eOMsL+gr+MntQqs7lr/bUnTB&#10;Jfro/FL9Ei7gN9iY/f490vw+wL7s3av607Mz+iXejm+fp3qkglyFV+DwaUMVx7yvuX9NXgu1lYJ3&#10;5hgyLUqo8A4ePwBx+AKE3Vu6/+QBaWqPde/RIxyUH+CWchnj0P14Di6HbzsY4UAG1WQPFiUEoKM6&#10;OQih+BjPkyMHFjpLEJsBFkGFmcoM0FrgthQaLgDWeAWArViEhPJzhBkvEAZFK9pbP/wiQ9D5mtlB&#10;OGYHzkEOGBEXqKg2oSwRI9UuO8mh4uR2au+c1A5JaP0BxuwIWvP2DgOkyCpATA7+CgBftcDPXkC/&#10;u85zjdD2xWQZT581mK3xMADQMnz/MQC6FaBnFejMABfN/F8B4NPnz/TO20g+331fZU7dOa+Dlw8D&#10;eltByxVahv30CljZG4+SZXB4nVYhsN6Enu8oi4+z56kWYbVvPbZZK/as0nzyPyeyvh4KAA6dOQxf&#10;fkBwPigO+E3BOmjSInhIbKEGk7vaoXcSrrGtmCWwfQqtq4h4b6Xwx8rtkqC83inoIhnSdolVW2Z6&#10;ibyvHVfHPGYM+YBXpm8lgLAioFFZkfzDwlkyhACOwQQ7BxoAYobgA0B6YS3fGMlZff65BkBGim5i&#10;KXKU9gnYamVntMV5N1cduxQoJy9TyanJVIERXPX82cT5ckupHxIg/0BfBwQtM9gWIw0aQ+2ALtOY&#10;TbARo+sQIGO+ggaCVQG+KthelWbSclCEWESjKUAshc6XGUo6YNS3d5aGYhw7oGNLdU+rqoK4csqI&#10;LE8WBS7XVIKTOrIAeeuYfv/uSTiAN6V/eqxv8AD8+f39+tnZ1frJvnl6sWWcbm2eoGlQiUKwqurA&#10;wH4sM8sFVKzLqFaXwdsrhJc1D8ujEraE29mMHVhPLsQGKviN63V9+WLdnzBaJzKStIQt9kwuRFsY&#10;Vp9Yj2Hq3v06s/+4ju/bpx3YiK8h3DoRR+5yTrYH+t8qzP+qlhogeJoNuCYIBmzW/r6u6HBtsF4H&#10;MZea8jqlxW2BXUB033YBzr11W2TPj/ecJXouVdzW2aq90jQ5W7oYPQb5ogGiBSmZgQX/xxoYt1av&#10;XKpFtg14bvcC7cU88/qDG3ryNm7GnEfEBzx4gqUTpp53L2/TwzOFerRvKlkhh/W752f0DQHqf/iA&#10;ND/0r39+/yoa7sv64tF5XTt/nHyLrbRv452WtzEXoBbwWXNgOkwlOGnb/m2YAZzRA+hmL99+gWSM&#10;F+n77zuVytMnL3FKvoNryimt3rJG49EF9x/bV8MnDySQarK2UwEeOrjUAcDDVKW7yTXetNYAkMpq&#10;YncN6INLO/QUi3NtDAWqjvFkaYUNAEPorsLpykIw0fCnBfbxg+yPBjoII2I7gSHNmZej/w1DvRXG&#10;GCsuRO2I8MxjSZbPyc3HCIXkxASWjSkdmbWTnDh6Sh+tIMfDXF7+FgAaDebiNQovLLzmLR5GKHo/&#10;TcRXYNKrCtCWIH+7ApzmJL+5xwVBqwgnswT531SADgC+w9/2PQDwzN0rOsrcb8fpnVq1Z7kWbZ6p&#10;hUQqrtyzQGv3F2kNZwtcnR38IrsQKm89sQGzx+UYoi7Woo0LIB5OgQc4QoNnE083j3R2bIDGkU86&#10;fvlQHKMHaPTsHmQEdFEvFiEp6UjO2DwGUwm2zW4N8GWoB7y/3mN6qPsoBrsWpNSrvTrgLN2PpKmR&#10;zB+GQyLu4VdZ2RCe21D1taYlDseWJ5yg5hAiCANo40wN4u1ogS0SE+srU4OYBRa3DSFD+zG4jcNW&#10;KzsjBe0vecU9uim/Uwd+njS1jomWX1AQihSMW0PxLYwIAwSDqAS9HQCsDzWmfqPaUGHqQJWhCmQT&#10;Vp/Nl7W65jFold+3yXBm2GnOxEayBRDr87GpOPyOJrV+EYEtKwneXjmrneaOaKrJvctqQkE5nGEq&#10;a2xSWR2e3R7D0zP648dXUX7c0u9pfX/34SUItgf1H+eK9fnuSbq9fiTOLiPVDmecGKqW7nXraXKD&#10;OlrKz7aqYX2tQtS/AgBc3qqedjAjOsg27CSyqyt7yFjYvVe3N27QXSgVp1AbrGRzPZMqeyNyuWPr&#10;inV27xEUISdIFNutnfvWa8PWFYTdxDna36psfytCg3nzzVL7enfW9p3LSqm6w6o9A0G3CnT1wa70&#10;zV1ouBWfu6hwic/2dT2Bz116uFQWd8vrVniei5TvFh2lDtKeyxAXZN25oVtZOm01Vvpm12/cv4pU&#10;fZX4u1ZG82xgaX6II8YO1wdfvkTC9ZgUvCeQeN/R+x/Qxr14qOfM9m4eXKYPrm7Q472zmAPu0O9e&#10;HCW06iwV4Dn94WPzdMTI4v2b+iUWUD9ATHCWtL15xbOY4eUw+6tDC1xNnfpCGaFd3H1yFzP2y3r6&#10;1hO9+xGE4Y8/1AeffMztR3rn3feoAu/qJABZAp9wChSR0dOHswQZqMJl45GRAYA4MB8lCvOAzf+2&#10;UQGSD1y8fJzmzOivoYgRMlkUhsGN9Ybu0gDnJK9mFeG31lIEWR+R5F+HoUbxQZPc1BuHGiRuPn7M&#10;A7n1alkXA2GAkXCmFpxgyNjmBp2OoigL787sju2USQRDKovLTByh+pD9PW5GP61aN13Hz2DO8OCU&#10;3nrvLlrg0hngR9Bgnj1DcEHsw6bdbG0XDNZ4KkYHAI1G54Sbs9Fl3mnHgo5eBz23CrTH7f6khTM0&#10;mTyQqSvnavZaIjE3r1DhthIKtY1az/x0z/ljOous9+aju3AQn3JReQsAZAt8/j6UF+RuVgVuPrYB&#10;YMN6h2yB5aTKr9q9kLNI60gp24C4eh2i5WLClpcwXC3cjFkjVtUTKb+HzsajjHnfUJLIRi4crLFL&#10;h2rMsoGkZPXWyFldEXJ3dHhBKWxpw5jFRVGKt++YqK64yAxAPTJ02mD15w/Qg0jCLoPy1A+N5ISC&#10;BM2BzjIr1kvDmfl1QjLUlhPODCOUoW0ogBgMMJYCIDM/UtpMBVIHXpIThm5SOPMFrM9qnoooKiqA&#10;LXRbx/ygS48eKujcSe0y2hPIFKugsFDnhEWEO8cMUlv4NC9tgwHABpxGVIGNmtR6BYCoPV4BoFWA&#10;lifsxGES8lPR6ByWEEf4kQ9t74ARPRgGL9W+nWt0Ytd8ndo8UHsWR2v9pCpaN6ICXoBVtLZvZb2z&#10;bwgO0EjgPmUBggrkmx9yvneZreJB/QLHjPe3j9GdTeM0l79NCNVKRv066g8JeSZJbaua1lcJcr5i&#10;OItFbKmLqZz3D++hk8xArp4il/XEWT0+cUpP9u3RPUJ5TvfKVTFX/lkMxDcM6arDxct1fPteHd9x&#10;QPuhamzbXYI0abmS2sa8kr7V1hvlLWay6re+fa6Cw+X9ucDn7e3tLEMM/NyFiKsDtrftuJxB92u4&#10;emB3a+xWbK6EzjU18GyVPQHOkxPottDu7NCtNF2zBLdKdCvSsmVLW2erCt2K0KpCA0H7mM7dO+qt&#10;j+/rAY4md2+zKedFZLnHb8OeeHlyo947VqwXJ5bp9Oqh+uJysX779ABt7zH9Buuyb5gD/jeejv/9&#10;CVLG927q9x/e04eQo9ciIR2Jdj40vjmh6TVUQMu4YPUcFh97cCu5phdEEnz42Yf63uefcD7VB59+&#10;TCTpe7go39VxbJ1KyLidAk9uGIHgIyb0AwDHMbZYrKN0beYBeAQbrP28bnfhBr2BtLrFjEzGjiSm&#10;FnpKlLlCIydt3LgcQIipCAu61mxyWwN+Icz/fHitNIb4bxI3u20CGLpv14cKU5t4TC8+NhzjgwSz&#10;8s8HBLsQiYuDUxqc1DxGKoPGdoMLPESrN83SybObXgHgPQDwLQ8AhH8MAG6GKD0bqs6EqX2x9Rqq&#10;yVSAk1mmTsEA1hMArbpzjycY/g8AXDVHs8m1+SsAZKa6+xxuMFxcbgGAz14+o/1927mQlbmEwuPC&#10;g6s6ffucs/zYihXNarJEi3bM09Id0znTQFFIlfjPreR2ydYpAN8EYuWmaBZ+Z+Ph7gxB+TFwVn/o&#10;Av0AwIEas3SQRi/tqxGLumn4jA5I4nIxICXzAMODGMAvEXJyLrrgnpCeB03ppyGUv30nd1N3gLLz&#10;oEz1xU5rapckLc2N1TI2wjNQjPTBhDSZZUg44Bfoz/F7HQAJO2L2V8eMHK01fQWCdajWvNEQR0UF&#10;YsKaihyvOylcPfEE7OwAYCQ+gAZ+weFhUBKinJbYLwBXGBxhSttfABDwMzBsiHSuISTRunxNC0V3&#10;W2AXACtbGLczWOf7oxOOSw/RLITq+w7tJqQGUuy5TXp0dKqurG+vs4vr6vS8N8mffVOn5jXVvz0s&#10;BPAwPCAH5M+EoP/ha873LgGAh/QztnrPkb6dXzFMeTxZY/AW7NCogUY0JS2P7fUq0u1KvBqrBC3z&#10;SugNq7EX28ds6OT2Et2+cFbPL17VWxcu6a2jh/W4eInOQqEohsc2i0p6XV8iIBfN1t41a7R//SZt&#10;W08G6/pFKl69EMfs2FfRk1R/Fcz8tDRr93Wunz3mEo3dza+7HCk1Uf2Oj+dqgd1liDvXs6/pans9&#10;VSIGni4h2oDKBTvPud/rAOhWii7YeS5IXEB83XXGDVp3Z4Nuu1wDFsCmnct14/pegr536QLBUdev&#10;ndTD8zv1EYDzk9Nr9eLwfO0r6qm7+wlOurRWv724Vb+6TajVy1PSexf0328zF2Qh8l8vTuibD6/p&#10;PpSY+XRN7TrHqH4Ellu907S4ZAEW8Id0B2mq2ZF9Sv7yZ9//Qp9++YU++uxTvYdH4x2iKY7wPFq+&#10;qciZI/Yc1kWjKCCWFk3CTMAspQgTp+I6jcnoMYwZDpIPvGMrhczysZpKLnB3sngSY7xpedEf0zG1&#10;ZL4egjWWAWBEQEPc1es6FaCBXl20vo2tEvSHCoPZgfECa+IYU5XnV234g5YOF8ySJDYtkna+rTKo&#10;AA0AC+D8jpjcR7MYg63fNo/oy81/HwBRy2zdv0hzadOtBZ5KITUFOt3rAOhWgVYJ2nkdDP+qAvw7&#10;ALjr7FHYLpd0+/E9Yjox/X3/XX34vQ8wRH2MKJlM2EsoPc7cuohs56h2nmDGh5nh3E3jNXfjGLa9&#10;k7QC94uindMgP0/QnOKRmr5iDP32RMerfwgDzIGEcA+a00cjF/UDAPtp1NKeGrGwM0EmeRo0Jktd&#10;e7ShpcIRGjpKOv6AHfqkqNfIXA0A+AaQvNVlPOTOEWSl9oEsXRCh8bmttQRbnSIoMnOQuA1AYpPM&#10;i9aqvwAA0J9A6ECWIEE+aH3JCLEKsD5sdDM/NSusyhbtxzFhd0vK+JhYVCdZ6Q4AduHkd+pIe5ru&#10;tMABuMEYCEZERSo0LAwulK8TmNTQgK+JHcCPBLlGRCc2YMNatx7ieXOa4etXYuFhJqjmBlPRBPa0&#10;UhaRWYtKNLtbgpZvZMFw7qQesc17n43g++fm6cnufN1ZWQc/QCRwy8vrnQNpuD8jpaLl/cNnWGB9&#10;/UB/+OFt/fF7F/VHAPAnbIfvY31VNCxLYXzPJCg5nRvX1ygMHOZzuwpwLobHuIZFTQkk7TVQEg6O&#10;7qlT21fpJgEwL64QS3j5it45cVRP1y7XOdrjVYDfdCzRi3Af2UBg98aFc7Rx8UKtXEymBVfguQsm&#10;KTY+3LGIqmJKEGaAJiGr4ERYGmWk1FfPwMfA6DuNbanlvWtD78reXIA04HHnd25r6gKoC4qehqhu&#10;1edWgZ50GbeVdVthT2dpz3bXBUi3KvyOFlMaqFT6tS11zlLr7AJm88HSIHanDR7dWxcRBJwjae0K&#10;yo77twmLv7BZPzq5Rr8mgOjLK2v08f11url3ks7M6akvNszRf2JL/xcA709ohH+FSemPji/TT8+v&#10;1H+/c5qw+7d0gQyRzn2S1Dy+ASmKySosXsjGlK/9+I4+/OR9ffXDL/T9r7/P7Q+Qj32h7/FivY9j&#10;97ELx1RIi9d9KC7PpBWOnNhHy1lE7sZ55hSpaufI4j1HGNKZE2sJR8eKazejLLass6b2Vt9uiWoX&#10;j3EpC48WdE0tAMAwnGEioE2FU/0FwudzWmC0701oe33RzVv8ZSDa5xbMsusiD6wJo6G6RcJy60U4&#10;ejgegIkkOaZ3oRXuhfHJUNrfmYM0v2g8F46FOn1hq24/PK2Xr1rgz2wL/NEzWmAqQANAgqbmM9aZ&#10;MmMgADjCAwBRdQB2nlWgC4CetwaGfw8Al1AArIRPuQFX7l1nrQK8pDtP7jvz1Q+oqL/3EQB47dEV&#10;R+d7FYb0VVyfz6MGOXRun1bvWaaZZEyMKxqgqauG0hZP0NItk7QEA845q0bQ+lK24kIyduFIDZk9&#10;CADsSwXYR6NIhR+9tDcA2E0jCztpODGPQ8ZlAjoxRGCi+23vC8E2klY3SX3HtQf8ctVrEpukUfFK&#10;H4hxatdQ5WS00vB2fpoHt68Q6swMqr9+zClSHCcYVBd+MOepAAN9K/7PFvgVAFa0xDbAoi5XLX8y&#10;RdokRikrJ0Ndundzqr/s/Dys8VOg3rR2ADCE1jeC+8EhmKL6tgT86jsA2Ahn6EaAS0NazIYsQhpg&#10;DFkXGVB1qDDm8lzRDFFfAaCBoB2zv2+KjXi3fqlaA1Xo4qXzeoGb9kd3jpH3u0DP9uWT3lZXV5HB&#10;XSyqqn+9N0tkLbLxZWb0FSYIyOC+gQ/4R2ZJf4Za8RWjh6trx6kTVCE/vnZCvUpUgDU1nAp1NvPJ&#10;Ilr0EoKd1hFvuIbIw2Ja2/0YSpzZXKSbgO9LYhnfuXZd76LhfrZ+hS5ApF3F4HsqNIh52I0tI4Fs&#10;2YRhKsR1ZCb+cuNxiZ40dTh5KaEAH1tfDFErQYMxAPT05XMrQVeC5hoauNWfzQKtArS21zbEph92&#10;3aTdeaBbAbqyuNe3ufZ+A0TPKs4FN7fa9LTGf53756kF9qwMX1+2lOaW/DUIGmHaALCAEKL9u1di&#10;NkDaGuD3wYsr+vjqdv3r+Y36r5v79E83t+jy1nHav7C3rvBivg0t7J/OrkMRwvwWBsVPDhXq0+0z&#10;9OU+A8ZN+svzS/rly3MqWTQQZ2UqwM5ttLBkvo6ePoxN0x19/MkH+uHXX+lHP/paX//oR/rSqsCP&#10;39eDp9YCH9PitQvUAbVUErk6gxkbGQDuYoF5nO7tHD/jeUDwPDP7U7TDe1kyrMcsd/a0XuoPAGZC&#10;VUlgDtjKDESQwRkAhuPiEgYIBgJ+/tYGA3wBrVsqGk/JROguSZwYqC8WiNSYLXFd9O3Vkcw1ADBD&#10;aIXb5iWoPRVg/oBc9R3TnUUGz6WSKSx8FuvMRXiSj/4aAG0G+Pz5dfz4SgFwIVvgabMGkXkyQlPn&#10;G4WOGSAt8JTC2ZqGtteOC4Set241+I8AcBWpcBsBQGuBz6J2cwHQKsBSAHx8EQC8rmsPH7LpeooZ&#10;wh2duHJCWwkpnred1TI5EzNwHVm6bZqWb5mmZRumaNHa8ZqyjBcK25vxi0dhiorkjW3v8AX9mPv1&#10;AQB7adQyXJcLO5CPkKMh49vTdpoHn48yO/pD4MRheWSC+k9KVu9Jieo4moHqMCIz+wQSrdlCyYkA&#10;XlwTTYf0PC+0vibBUepNqZ6MvjYMxwnj+gVS+Rn9xR8yry+E41I/QGaA3wKg5ZtCVKZ0bx0dyMIj&#10;kW0VRq1duymvYwdl5GSrTVu2qQCfHasEIzFFtUWIpcU1YLZmfMDGAKC5Qzds3ozTUPWbMtvCPbc6&#10;xpHmFlORZcd3AFg6D7TK04dKdfiofO3aRRsK+Lz/6Ik+QSXwwbVFenwon4VGPZ1ZhhZ4XSDUF9QD&#10;5PJ+QxCSvmYB8sMH+u1nl/X7d07q93f3o/9dpr2MF2KZe7Zk9hhNVZtFFTgA667J9eH/cbsavuIm&#10;tsAbEaWvgpW/rUs7nVmzWLexLnuK0cFbV6/pvbMnsdAv0UUWH8XQL6YxH52CmeV0KAwz+nfQTPJC&#10;pmK6OYn2yirApOQYpwWuTJznm3ABK0GDcarAV8HkLr3EdWdxQc0AyjiAXl5e2IyhIODWwM/I03a/&#10;RYsWaE4xneVtA0S39XWrQyeQ/VX2r2fam+f3c3l+bhVpgOZWnZ7E69d5hW7r61JpvgN0W35YGFNp&#10;aJIdFwB9vZpqObKso0c2YQp8Vm8/OK+XtJg/u7gFhQ4ejWzqn2L79A5b2I3DOmhJ53b656ub9as7&#10;W/Qvp1fpR1A9PiC0/POdc/WbK1v0uytb9ZMzq/ULFCNzx+ZjhU8EJ1ZQh5HLuQD4NQD44x9/DQj+&#10;WF999aU+dgDwto5dPEwRskh9AL4OfdtrApXTCqRwO3cWOQB4/uwOXTyHtTx2XKdPrNa+fQu0Yd0k&#10;zZ3WU4MAwFzEBqkwLIKMjmYkaCz5QznBzP4MAEPDmrGkbKWoZKIrOqbgQ5jtnCx+p3jcagLh0nqT&#10;OdOAdrkxG+MwiNCZkMI7DipQz9E9MEUZzNhnvIrWz9T2fZi0Xtqu2x4AaEuQTz6BB0hQ0pXr+7X9&#10;YKEWFdFNskSdPneUpmF9P7VwCoBHCNSSOXCK52r6srnfAqEnIP7/BQCvPrrkAOCNRw84T4jAvO/o&#10;go8gd9vILGHF3kLAby4t8VzkOLO0lH/kYvuDrkbzuxLbGqrAIbNxqp3bm5kfFeASwM+qv6W4UCws&#10;0PCZ2Ro+KRNDhDbq2D2Usj9M3QaheRwXo94TI9VpdJCyhvkqqV9zte6MT1laLUjLVdU9vJYmQpeZ&#10;AfiNwbixGy1bAiaewZCcAxneBlDC+3lXcE5L5hlNIRw38GiBKxJEXpksDi9yPWITWys9qx3AV6AO&#10;na36y+VJlw4THx4g4BcZi89aQhvnNig0WM1bNneiMksBsD5mCdhnNecF2xwgbIZRakOTyRl5tnTb&#10;a8lw7qmMptTa4lYBgNPkznCyNujRrXv6+Nlb+uLJBX10a4meHivQzbX1dWpJTfJ/p2F/9US/ffup&#10;foXi409fXdIfv/9Av/nonP7r5RH96fERfXYYwTiz0txkpHuQWEPZdKcizeuJHddY8lzn1K2iYrIt&#10;NvIzbYLesJwLwRqItscgk97EhumxzQAvX9V7LETe3bpWV0f2UnFgHU3DQWZCy/qawMeORpc6EZPN&#10;udNGaVHhdK1es0jpXDRsK2otsAFgaVB5aRavu8F1wcYzB8QqPvdttwV2Z3yuntfTu8/dJlu16Gme&#10;4Nnaet53lyQu8LpSODejxG2XXd2x55bZ/Vi3fXaD1y3D2DJCTBrnEqUNAMuWKQsFqLomjhqonTtW&#10;kSh2VC9un6aKX44P4Hb96tlJ/ZkZ39kFw7R1bE/N4cIzCjnmn14cptpbpx8eXqyPcGa5T7HwNcvE&#10;b8jr+A2mtp+z/fzZta26xwwsL91Ps1ZNJbz7IADItvRjqwC/DwD+mPMTff+rH+Ck8h4tMAB44YiW&#10;bVwCvWyExswYpLlLJ6gEP8Bd8DZPndyiC2TrXjhnmcDbeHsD9vuF2rB+iuaS0TEIZ+jcpJZKhYMb&#10;Dr2sJS5GQbABQvHyC+EEwx5ojYwyCulpan6iug3spIGQtgeNG6Bew7o7LW4sgWehOKP7xfupFaFO&#10;0cRE5PfPU+/RvTSCC+d0rKyWrOL5s4mfCQbJWbwA7zgtMB0QmSAOAHL78i0zRIUGA81u0QoEFHOG&#10;agYAOB2/v+kseKYtBQDx9puOuYGdqcQMTF32qiIEGK0SdGeB/7ACpAXeeHQvvGb8AG9/1wKXVoAf&#10;qsytJ7d06wmW95TXd55iFQ358sbDe7p85wba4AukqR/RLjiC6/dBiWErXLJrppbg9b9g7TyWIbM0&#10;kZJ/2Py+GraQmd/iHgBfN41YSvW3qBMhJgS8zOmosTMKNGhUO/UaBEdoEAYGIwIBP7S9k1oqZyQz&#10;kIHET/asqMhObKVSKyg28g11DqmiMbS6E1nTD2L2V0D8ZSyqjkDUFP5wAv1Z4fuiwW3ZlCUHXD8n&#10;D4TQoZpsf53lBK1iTbz4WrVqSvtLCl12ugo6FeA8k49ZY7oS2yYoOpbkumgkeonxKENwhiaZyzfY&#10;l+Evdk6AXwMDQOZrFpnZGLOExs2wf2IeWJ9ta63abyINow02/pgFIXGqOPfZAAOAwaFVNH1GR+Yw&#10;6/Xs3n199vwd/eDZVX12Z6XePtkZN5f6urUhDvPTE/otm8JfE3z+2x9cIvuDud971/Vf753Qn985&#10;LDFIf3//Oq2bTtpY3yyWQEjr4DomsO3tAgiOoRKcg261CClXMRSYdVCBiqiClzGk3jtpgC7u3ax7&#10;x8/qxanzeguS83ub1ugGVV4xpNeZAOh0QH0CMQGDUciM7dcVD7l52rihhIzZderXqzO/E7bxlXF/&#10;4RhYmJzMbVs9N65uJebSWNx5m837rKL7e8d9v7vgsK/jboU9c0U8vQRd+3wX2Axk3VmeJ5XGBWrP&#10;NtutKN22+o03uIhBv6mEqa1jjUWEgbnDuLPNMmXYEJflYtM1V2tK5mDZvkH3rxzUs8MlWF5t1W+e&#10;8z8isnTPhL7aMGmEJsCHO4hJgl4QXo8335cA3e3CITo1pRuqEBxjbu7Qz0j0exu62acnVlHwb1Xh&#10;RFxdCPvedoR8YcwoXkLR+PjTz/T5V9/n/BAXlS/1+MUzJ9N2P5zEIkwSppr/3ewxzM+ma/0mWAYH&#10;15JxAQAyczt/jtuz28nX2IobC1rbDdM1e0ZP9e+BMSoON8nhDUi+wxafgiKEjiqKyq+1tcEsQ6Kj&#10;W6oNxiI5Dsm6L5GTmJrgtjKU/OieOL5nWetN8Fl8XhvFZsdAfUlRF8Ytg0i5m4IZyuJlqFlK5mrT&#10;pkXasx9Z3pWduvsQGswrS/wvcIP5+FOS4d61vCEzVSnWwpWT8TUcphm4Sc0g9W3mQrwEyAKZUgQF&#10;pojFB2fycrbAr84U6C4uNcZA8NtNMFXjlJJ5mk2WyCK000ugwayEBrPRaDDnDuuMyXnBuZdvP3eW&#10;Sh98CADee3Ff918+0IO3HunBy0e6/+IJ56nuPnukmwDjdeLrTt84rn2U1DuOlWjL4aUqZrhZCAdw&#10;3jpQeiXBJIUDAb+eVH89NYZt2Oii7hq9pKvGLe4MP6eLpi7oqtFTszRwQpx6jw1Ut9Fe6jGhkXpM&#10;rK+OY9HGDq+izMGVldavuhLyqigptoIDgENp+YZxheoFZSMLG/xoCM8hzP3MCj+Q+UUrDAhaNEHy&#10;BqfJ2l8LQXcUGnYsBpNW0RcAjItnU9U+Rdl5OcrIzmS7maiYuOhvTwIAGBNPKlx4oJr5NsMotR7O&#10;t8yu0AbXxx3GNsCNvRpSCTYCDJkHsm2tU4dg9BpUDYCdAV9lWl+HEA0AGjUmLBwAnNkRasJaPcGG&#10;+xPsd756cU0f31mjpyd66mxJA93Z3U7/9QnOIV891l/+6QPpn9/Vf3/5SP/9PQLRiVz841ukjmGy&#10;+XxbkfYay535Slw4ek10x/EAYCdkeWMAv7k4Vy9HzL8SgvYaNtQrAMDZcBA3DsjT2c3FunHgiJ4e&#10;Oabnu3bp7bUrdXNsP5WgTZ6NqmWGd0ONi2ilIYRyTxuOgeqaIu2DrHvy6C5NJjiqQlm7oODrhxqk&#10;KkToUi+90grQk4fnAp/buhogudtc15nZbj0rMNcs9XVwdEHKXay4Ds8u6dpzE+0Cpvt1PX0DPfl+&#10;r88W3Y8zUHfA0HGHZmwCCFo1+C0Ali3vgHdqUrSWoFDYSPV1hlb4yZE1+uHZ9frjQ5yg3z2jE3Dx&#10;hiNNG8FS6f6WOfoj5gg/2j+f5L552jE4Q5cXDJKeHtevLm/U9/fi6YgDyg8vbtS/Q5s5sQlKyyjo&#10;UlvX6eT5kywN7ug52czvfO9Dzve4/x5zNObzV86RobuHqEte3CxNlhYv0Dpe6HvpMo6dpOVlSXOB&#10;DfQFFjYXqQTPwNvdv3e5Nq6bqjnTemgAztA56OXTCDVKIIystdHKcISONeCjnY1g0Rgd00IJWNTl&#10;986m+huE1dQUZx43YdFk5vnDef32UodBHZSNI0021JcOlkw3rCuUHFyssbFaRjby2nXzcL1GjcKY&#10;4AwO2XcfntTb795yMkE+//JdAP0p7jDMAKkAdxCKXrgC/wCYJDPgAFoFOM1aYMBu6gqqPs7rAGh8&#10;v8ksSEz6Zg4wdjvB9MGvAeBS6EKrqAA3UwHuPXfEAcBbVNHPXj5BCWI8QGgwpeD3UA/JgXj41mNA&#10;8KkDgHeeIr95flc3SG+6eO+8jl7arz0Im7eR4bl61xIt3gjSrsb5pRgr6hVI3gp7wf3rqfHFJFWt&#10;6snypBvVYRdK2W6as7yHpszPhS/YWn2mtVTPSfXVY1J1dZ9YWV3HvanOoyuow4hKOG9UIzbzTUxO&#10;K6pjWDX1YdbXE2+9fAAwxaylmPeFE/rjpMHhtuIQoJG6NQEQGhgFhhe+Q4ExWZptgKmQWrRgTgGw&#10;xScwzE1pq4S2idyPU1RMpFpHRTgVYDStb1jrMExSfdSAKq92AxxhUFaYS7QdBwhNDUI7bMcAsG5d&#10;k8RV4HtRORjwORI4NsMAoEnkIltX04xZAOCx1XrChv1juEefv7iuD25t1N3DQ3Ruc5I+uDFdf/np&#10;bVQf70s/5uD+rE/v6i/vX0E9cBxVwUH9G0Pkh2sW6szKRVowoZeSCZBvxe8aTaubDwCOxsF6LoqQ&#10;ZehYVwCGq/mdi5HqzUESt4SAmqOFMxjQb9ODnbv0ZP06vSBi8aa1wKENNIvqcWZzWuBwXw0DAGeN&#10;6q/tG4uhT2xni7gXF5GxqoihaNVXM8AqtIKVUEq4Cwm3KvN0b7H3eSa/uRthT78/TzmdG5Npn+dy&#10;814HRE8Vidveei5j3KrP5RW6wOwJeu4yxAVPt2J0q0mjLlUkwsBcoi0wyQFPq17LGiG6rCKCW2rh&#10;7NFaDV3lAJGwV/cU6fNDq/QNyxB9eFHHKQZ8mccu4W/7c/ht/3x0mT5kZv5s40zNwZLtY9rBPz08&#10;CKVpJWl+M/UJIUA/v8PH3dmuS1unqw/u0HNo83ZgRHHm6lnGUbd5HT52CpJbjKcu3bgEqfgoUrjd&#10;kNTXaAOSuq3Yve87vEPHIVCfvbAH5+VdLNwAP54zly7wGFvhg7sLtXkNVlNUoP07xzID9FMGkZaJ&#10;ERQGYfUUw4gpKbSx4nBybo0SJAYAbENmT16vLFrfQfjtTXVa0WkAkvn0jZgxzFGg9MCvsyfA15sz&#10;gN95+BSWGIvHa2nJDK0hD3nz9oXazfLu9NUtuvvoOwA0Q9QPP34CFeUaG3W8B5hvL2VjPB1X+Znm&#10;I8r3mLQE0CUQ6XUAdKvBSQDyJADQQO//BIDFLEG2HN+nfXiYnrl1ge72Ju7Uj/TWWy/11ttvl1aA&#10;pVXgQ4DQQPCZA4C3nzzUjce3MEslHe7WOZ26fhwQPKC9p7dhhlqi5Uhv5kKynFGMeHnFYE1YyfC8&#10;pL8mlhgA9uBtyJArumgWt3NXdNXkBRm0ythazWqu3lPrqufkqlSAldRpFC/kIWWV0a+80rpXhlxJ&#10;+HlsVWWG1VQewJfNSWVgm4AKJJr2LxIKTBgbYNMCB6ALbtnUJHA4WzD/sxbYjAmMCG0VoMX7NYa7&#10;54O+NywimGUIoMeJjo2E7xfmHKsEY6n+TBPctGVTXKEx/ERRUaOOOULjBmOWWHDBavJYParCBrzf&#10;WuBvK8AqZq1upppWAQKC0GBqGgCGV9LM6fk6xhP9yb0LKAfu6+Mnl/UpA/N/egnl5evr0i/ekX72&#10;vv745WP4f4QgfUTba63vu7TBH0GKfu+0fn5xh+7Dbr+0crGWj+2hjNaI1ZH6haMfzgYAh1D9zcbC&#10;fxm27iupSlfXqax1gGKhVYYQoneM6qMzy5fqTkmJnixbpifTJ+vmgM5ay2Z9Fp8/g5nmOKROg5PD&#10;NX1YT20sLoS0vUmnyVJdgilnDbbA1gJXxxLLvAANAD2XIG6V5YKUp1TNE4Bciop9vAGWZzaI6yhj&#10;5Gk7LrC+/rUNGF0KjXv7ulmCu5H2dItxv5+rYHHleS7FxpHGOfGmUJnQVxsAupvlMhCly6IW8WpY&#10;Q8MGdMAOa7a2byjSIaqcZ1sW6V+Prddf3j6vLx6cULvIIB0snKpfXtqpz3fMxvF7go5BEZuaGaPf&#10;PDql32GP9ZPDhbpdNE7PKCJ+/8lN/cfTg3ofD78BXRI1avxAFWFNtvNgqe749KXTZAqf1tEzx3TQ&#10;5lj7t2vrzg1aSwW4Zv1Kbd0BwB3ZrZOnydIlT/cCzjOXLm93KsALLELOHN+gQxCiNxObOnNSgXp3&#10;CscmroXa4aoeD/jFocpKYMmYAm+0DUFa0VSF8TitJ0A/y+yapt4j+mjMbKozZnAzqMRmYLs1Bben&#10;UbOQvsIUGDJxADLX/sz4B9EqI7lbMlFF6+aSB7xMO+AS7z6yAgBkC/zwhOMG8zF2WJYJYgBoFvkX&#10;ruxCdbQQL8Axmom70ZxFYzWfCnIB1LHFuO8s2rxc8zcs0Txa2rmQm+esXaSZbMunESg1hcXIRCpB&#10;OxMAxImmFllOtUgLPIfPWbytWEu3EwxP3MPW4/sdADx181yppBEAfIEc7tmL5/8YAK/ywefvXHKc&#10;YM5hmXXmxikdwyVmFyYJxbuXIIWboRmkkk1cOUhT1wzW5NX9Squ/4u481hUA7MgfrQMlbRZGCW01&#10;Yk6EBs3A+WJyI/WaXFddJ9QkVP1NpfQqr6jccopoX1GhiVWp2Goo2kAPk9EESJuxiLWjoW1E8pgB&#10;oM3Bwl5Vgn7MA1s2xX7+VQtsAFjzVRBSLQCwfoPqcPoAjVYtoMOg8w0OdPS+AUEEOgN6VgVGtA5n&#10;adGKRLgGhCLxYgf8zBG6KvZIdqpZPgj5sTVrGwfQ/AHN9ZhMWZYsVQDAN2mZbPtbhRdRNVQgtQDA&#10;6PA3NXNCFjmxC/Xy3hn98IPH+uWXb+vP/0yr+zPOP32M1O2xvrjCFvHleeRTp/Wrx9v16wc79ae3&#10;scQnBlMEov+K5KxHK+fpEkPfItLy8oLrKAAADOG0Y4nRG7Cbws+1jBngSkxRV/Ozb2IjXEI1MqMR&#10;bTFuHfswRL1ExOK9iXgJDh6kqx3baxOuwLOh8kzG5WaYT331ZfM3rk++ljLv2ViyRLu3ryFUp5Bc&#10;lQZUgAQGAYBVqlR7JYUrlcN5Uk7cltid5bntqzsbdGVt1s7a5tfNDbHH3arM3ueZN+JWj67pwd9q&#10;mV0Oon1fd3vs8gg9t9Ju5ej5M/8VmfpVwL21whVxifYEQPu6ca0DNX3cQE1A1rgK081966nKcYP5&#10;eP9a/YnEs88uHlRU/dqQ1WfqByw23oEp8YCw8mn8/Qv7d9Jf0Ab//MIGfY1RwdbhBQSsT9Rv3r2k&#10;L3H5+We8HmcOzVPnjqnQQcZggrpI25jB7kU2t4dqfOv2DdjGF2sdwLtm3XIWVEXM9Uq0Zy/V34nD&#10;gN8BCNr7dfEVAF68yBIEovYZZKsHmNuvgbY2awZu68Pi1KsHiW1ZzRUfWUfRQbgs4byUghlrEmKD&#10;WIAwFoOSNkjm2rP17TW8NwA4UTNXzNcCU1eQPTJ3wwJACLDB83MyecRT0DCbttkMW5cQkbHN2nGC&#10;oI6f2U520Gb8RfcAgKdKAZDlxyefvaUPPnpMSBK4go568z5UZStHaA4S2iXQedZuX6Ftx/idT+zS&#10;phPYsnHfPesOb1EJUQ0r9mzQsl1rEWmsYda3SvM2LHfO3A3LNIcRxWL4r0W7yV7Zv9kJRNp28sC3&#10;AHgVY+eHj++jreZnePrkHwPgFYKSbCN8ntLRjFPPIZk7hWfg/rN7tYHefTmb4ZmrcW9YMVATiyFA&#10;L+/OAqSzRlP5jSvqiCY4B7dorHGmRWvoxDANnhDGHDBIfcf7qM8Ub3Uc01BJfSqpdQG2PInQWEKQ&#10;rmEM0KCZeelR5bGZCofTFsbGKhwQjDQQ5LYUAFGCoKP8ewBo0Zi1LKSIishaWLO6agqVxatFc1Qe&#10;XjjiIgnC/MCOL24wXjjB1KL1rQSQVKKaqmTDcCo7qwisLXrT0sMAw+o1KuHywm11Wl3UHuYwbLkZ&#10;bzAHrGSLELNTB4DjWpO5MTlXHzw8pl//03v671/+UPrX70s/+RSFx2P9jFDoz+Fr/eKtiwjnr+Mk&#10;Quj5nSP6/aMTUGJO6ufYqv/q+Ql9/8h63YGCcQHr76WQTTtinxTC7xbI92jDzLMLoUzj8CssBcCq&#10;Dh1mc62a2kDFOoeLwpzIllrduUBH+/bTlV79dDUvT6eTorSZ8KS5+BpOYG7YH3J3J5QA/XISNXXU&#10;AC1h7rMaW6EtvMiC/FqpIrGYtgQxGoxtgt0W1qWdeMriPFtdt/JyJW1GjXGzRAzoXNcYe9w1UrVq&#10;0PiD9pjrJO26z7gcQvu67qzRs112Ac2tRj3NEezjXnec+c5gARkcEaBOqL1TCb4GgBCiW8IBXc12&#10;fDt2VPNmT9Ya2rR9K2fpN+8/Fit+XSK3I5tl2Q/g4b21boRuLOijs/OGKbkx1vkA12+eX9H3oMG8&#10;jZntqj5p+vzCXsjvt5kjFuurC2jtF43ArzJEQ7C5mjNrHK02ldvGldq0AeDD/WU1lKZVtN/Fq5do&#10;w8YSlB9bdRBnmOPHAcALBx0AvHR1D4HfO3SJzau1wKeQ6u3ds5CZ3Gjcpfuxne2ieUtzNXYKERT5&#10;flR99QDAempPRdg+AY4uXn7xxhOkAsyC2tIfE90JuKzMRVO+jIpsxZ5irWD2ufYk3Do6wQ1snddg&#10;mFJMiHnxnvXaemSXQ9S+iqrs+p0zuMujL8fz7y40GAPA0lzgl+ipHxGMTuokNnvr909HBTNCi6HC&#10;rN+0EDccGwGc1LHrJ3X4Jre3z+gYX+vIrVM6yjlESNu+qye05xIeidCGthE6vxllzSZkhJtOcbDw&#10;24qt33ZzuDqzXzvPHdK+iyd06PJJnaYCvHznCrnAt4l+oOt9QCzm7RcPmPU9oA1+pHsMB23mcPfZ&#10;Y2fucNWJyUQpAmpaJshlvNDOYpx66Px+bT6+RsuQy81AFTJ6cS90wAVQYeD84Wo8ckmBxizOY3uU&#10;gVtFgvoOD1GPIUGw1yPUbXhrdRsZrh7jyQIZRs5uV7ZR7QlcDqfNZMlRHUpLHVwqvMjdsOBmx6mC&#10;YW0E1V8E3LrWnHDa31AssQLgAvp4v+lwABtgyV2Hqsj0v44OmBe3k2jFZrQG7WBNZnZ14MvVZ35X&#10;H6CrU8/um7LDyM2YobLxrQjwvcGT3055WtlygJnlQ5SH3FyO9qgC5OqKbH6roAJxDiBoQ3N7wVi+&#10;RGUG/zXZktanGkwhUvEOK3794gP9mXCj3332GGrLI/3HO3cAt0v6l2eHITzfoRLE+RnB/B+xTvod&#10;jiH/ATfq369v1z9hQvu1xQlyxb22eLrOYmW1Ir+NujH7bM2s04/fM5IEulx+v6Fsc+ex8S4izWst&#10;lJgtAOKGelW0hDnhTK/aKkTvvBPjhxPpcAPbxOlYsL82c1EorFYeJ2kAkCowD5v8LqSOjRrYDfuk&#10;wZq/YKz2YwGfl5tHZWUtfg1+T2t/yzvg49rYu2Rkt+V0wcoFR8+4S3cJ4laHrrGCC3T2OQZ8BoDG&#10;H7RjBGr3MQNMz4+1j/dcdPy9CtETED1bdBc8HeDE/89AsBQITc1Twfk9y9gcsBz/Yx7PzWxLVbyI&#10;fF9eaLAgTkNy/zNV/X+wQJwMs2BOdlv9/OwGFk0jdZfx0FQuKN0DvfRLnI9/cGyN3lk3WdfmD9RI&#10;smu+uHKAqvCafnx6hX58vliXN89WRnwr9YBGM4kl1bKF07RmBSTmVcu0tmgpZOf5KmLpUbxuqdZt&#10;WqXtu6z9xTeQ9u7Umd06fxGpHrPHy1d30gZv1UXOGWR6hw6xjNg7TvuODNH+433wGuyhtdvoyCaR&#10;ztiuLhZZNZVDRViQ50c+jw98WQCQDB1bcvQf199xZFm+dZV2ntytY5imXAAHrrMbuPaMhEjun8Mp&#10;/iwKspPXzzqu8feg8Tx//oTc34eQjvnYRxf14PE5zBxu6NPPnuqzz56janmgZ7TA569t0xakoUs3&#10;DIc3OBFvwBKWQAd1/uoZ8oku6fLDa7rGGO4G7JQ74NIdNuG3nj3RTcwMbtDCXqeCu/KYnCIEHOfu&#10;3EbOe0NnSLa88OCWLuKocwGgO3cXAwo266YDPsfPeZGC7jqF3W1ifm+xbEIKd49N732WHQ908+lD&#10;KDGlNJgb9+86gejXOFcxTLhmAIhzzOkrp9gI79F6uGkLETtPXDpYA6blqecEpG2T2qr/jDQNm5vN&#10;sDRTIyelaQBld9feobgLByurV2tl9YlSzoBY5n5tlDWA+VtHH/mlQDEhoKc+ltx18bKrT0hzc8i8&#10;AdBgLPoynBMG8AUDerb8sA1wAPI3P5YiPixCmmF+2oBFSG1bglAZmQ64qpkV4I7sZJwiXatVBzCk&#10;ZTSLquo1rZpj4A0AVDQyMxvUN6oi6eJFYBZIZdh8Osd4YFgmlbUXhhkemMSOr+scQLZiVT4fvqEN&#10;zx2eG5VSNV40GaEt9OzMZiRtWFp9+VC/gNbyLy8u6TefPtAff/CWfv0JROdPrsD7O6tfPj+uf4Ye&#10;8RXSpc9wGP7+kVX6CuOJz4kLfIHL76HpQ5nfLdSledO0oRPkcUA/jvlfAOAXxhY6nQqwD1mt0/j9&#10;lgDyxbUxV2BuuZoKcDkgOIe55fyW3toaHqyjkcE6GeKrA9B8NsIbnM/vMYqv1R0aUR6zoA7tgzVo&#10;UDp25h1w6BihnXsxvS1cAtjhA2hSODhyBvaers7uLM5dKrikZk+Zmucsz90OG7C5pglucLoBnT1m&#10;VaB9D9dNxtplt202AHT5gu4Cw60I3QrQnRW6t57Lle9MEL7zECw1QiitAL8FQC5mpW017yuHNRYV&#10;ZFPkkd26ZGk51JMzp5nNntmij6/s17bFcxUAifoSaWZfI+5/l5nbhRXT1a5JHZ1iBmj8v4cktH3E&#10;dnhzf14bSQH6waU9SOO26au9c/X18aW6z7KiLVnZaUREDCEXe+a0kZgYTFfREjT4SxerkHznhUsJ&#10;SmIhsRL/xs2MKPYyKzx4dAeh6zt1HpPiK4SxX6YKvMRi5vJ15oCXNuokOdInzswi6XGyLt1CT34N&#10;P8mzg7RiXRdCyMLUubefevQPU++B0WT3RCuvU5jSMCrJZQkydDIuRqsXaOfxXbp0/7IevnyMKcMH&#10;mJp+qS+/D0WH2w8+/B7LhHf05J1Hev7+K5eVl+/qHfI2nsFtffj2XT1+eVXvYA322fef6/s/fkef&#10;fEkuLxkhl25DTzk1D49EKt7tM3XwNLZtV4/rEqbLtx/d0sMX9/jcJ3wdzEvf/x7nE1xlPtXz9z7W&#10;s/c+0uO3P9Cjl+/pwfN3dffJW7r5kERDvBPvPGGH8fgJ+R8PdfXuPX7vO2SdX9f5m8R9XD8PvQ8g&#10;pBK0U+YCzhaXH1g4uknh7ugalA07N+7ZLYHpTlbwVRQiVyhpzzsl7k768mK2YLOKJzHX6w2tBZLx&#10;YK4aA8nmGBWnfpPSGZC219AxONYOjCPJPlx53cj+6ExCPTGXGXj/ZfZuq3bkrUblBasVlvVNcIJu&#10;GIDulra3oQWYk7YWYFkJVIBhnBBcYAIAP39I0H5eBKJDiPazHA64gM4ShBeyuTObRVV1tsDOEoQX&#10;eB0qo7oAn5kkGECahrcKCpE3WVqUo20tA7iV4YlvxwCw7P8AQF4UxvOjHa7J1reOBUUDrNWx26oM&#10;8NnM6E1rlRmcV8NWqT4t1C1aAv3rS8KNHui/IDl/84Pn+u9ffCr92+f67efPMXk+rXexHnt7x2I9&#10;WjdL9wiEuVk4TjexXr+2dDQvnlG6sIq817FddBCfxbfgM90pnKvdOOoMDaiqtmyBQ/k9QgHxJNQf&#10;XZHFTWzYQAubNddKL1/cYXxU1KylFjX11rQmjTWD1mwNAfD7MHg46N1I6xvhGtO0pmay2RwF93FQ&#10;Sqz6MhfsTRj9wJFduXD10XwG2uYLuG//QeZyTQADsjJYYFQ0h2hoI+58zlOp4QKdCzzu/M/TmNSz&#10;LXZbX7dK9CRBu76C7mLEQNJdlhh4uu3wd3w+m8OWLmjsZ/Ks7l7fLnsuUEp/fkwW+B9XwsPR2QIz&#10;03VngI5bDDzAstBhygKCzRil9O6RqxXLZurOhd0qmjlCdfmbtIEm9WjdbL1DXMGHG6dqJbZu0wj+&#10;enf7Aj1cNZEEv4kss4iPYPt6emZvfc5y7MMtc/XZlqlshadhp7VK/an+CjozK4dUPBXe3YyZYzVr&#10;9hTNmzdT8/C7m0VY0hw8HgsNBIsXMw9cpg1Ug7vYBh88tAXK1TZmglupCjfpCEou4wBu34Mhwt7Z&#10;VH+zsPSfpj1HJyNRm6DCooEaP6UDF7tcTr5GkRw3ggjbEaNxb0L7PAqnmUkzxxDiNF3LaIFX4Rm5&#10;hpHIpi0btX3nNu3grN+4jvZ6NS35eq3HzHUzc8sduAnt2rkdi/4d2rV3m7bvhzmCyfKu45sZne3U&#10;IbbVe05t00ZeI0WEoc9fPpIEyUGaMmcYS5BJWsyCY3kJVDscnVdj+rCKmecKRgBFJUVavgr6T1ER&#10;z02WIujWZ86fh3wOSsxMLLGmE5I0dZLGTUGcMZ2UuFdn4ozJmjwLr8BZbJb5W07DHX3avOmasYD9&#10;xYKZBoAAHOcK2cBXKR2t7b3O7U1A0QFAJyv4CuhJz371NIPNQ9rGH7to2xKY2eM1eBrmAiNSlYHC&#10;I7mbDxUeAUSjqAIn0AqPzdaAIURh9kcF0isGr7BkRzOYgaVT++7tMVBsq3DS7v2SAuWF5rcJW8um&#10;/mT1NseFgnSqABQgYUi2Qi3EGdtuP0uwsiBnCJy+gKBfMwCQFDQvPP8sn8NmbzWxoapBq2qb2Dq8&#10;Xd9cmT0yPGpDEanK8qIiIFnOgM+qPgNCFwANBD0qQQPEN2iBazATrAfYNCIMuiGnDmBYzWgTzAgr&#10;GIeMU4WPbcr3f0Qprx/cY4lxj3neZf2CuMRfPjqrP713G4rLXX12cruOQifYiXJg47BOWosp6VJe&#10;MEv4uywhQH7l+A5aNCxHU7ol6Q5D4SdkRDxaXaQ9g/M0DFfpJAAwhN/Nn98hgtlfe7TKfX0CobPE&#10;a0FCexUmZmlxUrYWpuRoVtt2mhkTq6Kw1troH6y1rdBX0wIva89wvi/67gkMixfso7U7xhPvINyy&#10;vVq+Zru2794EveKQHpITXNChG6CCTtYhDFuimlnKl9JdXJMDV5rmaUTqyc1z2103B9ilsbjLEwNU&#10;t7Kzr2mAZ2/bzNDmhZ5A6L7P1Rnb1/QE278HgC7p+n9ukEu3wEaEtmCkSpVJiXPMU0srwLJl7L61&#10;/qWk7hrVq6p3twJdu3xIowELe2xStyw9WTNNd+b215WZOJsQyHWbudZ727DM37pALzYv1LAIXy3B&#10;CPWzXfP0OQqrL9nQ3prZXS/XTtTDXcWageJixLi+GgunbvR47o/pp2EjsYsbgdPSsD6c3ho6vPR2&#10;MLJF9+2hQ/tp+HA7ODCNQJI6AlUW1JQhQ7troNFUhhao/9BscoSzuMVuDtnaAM6gwR3Uf0C++vYj&#10;PJ2Apb6EZvXuY6eAxzqpZ68Cde+Rp27d89W1ax6ngzp0zFV+AfI4bjt2ynOO3c/Jz1BeQXvlcZud&#10;k66c3PYcbvPSlAM/MqdTqnJY8thtdoeUV7epyirgbaIX0hkfpLQnujMzSe0YNbQlvrYt2JDYLlJt&#10;kqMU3zaa2zhuY4nQiCZKIwaFV5Si41srihMZh5w1NozbMN5G3cVtdJsIHKztPlb+vC8qjo/lRESH&#10;E8+BN2JUqMqcs1jMe1R496850Zel7S4h6ACiAeBVKkDrm636O3HphA6eouQ/uAU5zmJNXTxWQ6b0&#10;ULdh7ZTdO0LtujFH6BmmXoDe0NFZaGGz+Eelqc+gturcrw3EyVRAsL3SGbCmdklXm7wURaQnqFWb&#10;EDVjC9UEd4mmfo0xYMSMEQurIFriMNycw/wxUcW3zLJ2fb2qkMIGCZoW2R8w9OW+JbQ1oLW1rI4a&#10;GBTUoC21StBAsCZ8wDpUhnbqUjXV5GOqAICVWWBUAKyc6s+qQAM997gtsKtgANiM71enVkUcZ9C5&#10;UgWa0qSCffyrjzHZ1Jt8XmMev8tgWP/2AfM8guVHdtQabIg2YRR5F+uwD/i7nZ4+TIMRmEc2xt0G&#10;MnIgc7xwxOVtMHzIJPypG76J2bjgLJrYXxd3wvDninh8yXwVD+miYSnByg/3VloIjtq0s5lRweqc&#10;wpw1h4Swrn01c+BILRg6TguHjdfCEVzpR0/W8uHjtW7QaG3tPVTrew7U4l79NXsQxrXDMNUcRcrZ&#10;+GUaM3G5Rk1cjHfjbDwMxxNrOIgXAh6NPXsTZtWWqqgqwIAtFlWWu+l1Fx7u3M8FRDcrxN38uuDn&#10;qd91Z4T2sZ4Zwq59lpstbO/3TJxzH3eXKFYVusfdTL/e+noCnmdlWEqhKQU2a32/5QF6VIAGgGUA&#10;QJuDmiyugs0/+Z9Xptrv0aODQlsHOC7SO1ExPCwaqxdU76u7xGvbgHZ6F7XHexiVvscoYyBuyuPJ&#10;1Xi8bo4+2btEX7FM2DkoS3v6t8UppkSnVs0lwZCxEETq7PxkSPttlVMAUAAQOXmpjutyHiczK0nt&#10;cerOzGrr3LfbnByKCtzO27dP5GBMwMkku9g+LrV9vNJwJE8nDbFdRjxOzkmIApL5+CRl2Mfwsem8&#10;Bk322I6snNTUeJyjEQ7AC00nEiEV4EkFdNoBPm0TYwkui/72tEkAmNpEIjRorRhAJS4mnC0ywBMX&#10;BNUsGAu6YEWTu9OG0UsCFCE7bVoHKZ6NeiLvS4wNx6UpSlHREbAxAKmoEAxJgqGnBXL8MCrxhZ/b&#10;ChfqViiryCjhNjTCH0obDA4SHd3Hg3kdBHFKPwb3mmBvWB5evN0CaWsL5+3AIB8FBLbCRYqRG8e5&#10;9WuBIzTDxnMcG2BeZMZ3iWMt7zWMGa/cpTKkAryAjcyZayTcw6XZawPgvSTC4UgxaT5WWJMMAMnb&#10;7ctsr08oDPII9RwQzwsoWUMAwv64vvTi7U59rQLkn4DzRSJxg/G58YrMwIw0JUrNY/xUL4hhN1F8&#10;jXyoAr1JyiLvNhinilDALxA5nC+AZ8n1XiRZNW9cAQdo7HyoApthg1XXQpltLgf42DbWThUDv5qV&#10;1ADL+Pq2/KhXDfF9DeY4dVBzkIzFbaOmGHTC66sJ9aUai4Na0FssCL0uOcB1G2IKiRFCi1bNCHHy&#10;hTgdphSeEO2zeJIy3M7K5YnKEy8Xa/38/EwyRkjd4nfJxR/t0qFN+urRZb04tF77cLldN6KbNo3p&#10;o30zRuronPHaOBG37MFIk3p20gBOf15IfZBa9eNK26dzFu1ohnp1zsTGvCOPo7PMz1K/3Cx1z0wh&#10;6L2N8lNjSc4jl4FtbltiLmN4IoVHYOUVHqmwsAiszUNxzAlkRtqKapkcCFriVk295NuoibzrEWNY&#10;uwEXhHpcCHB3oep5g7avPC9650Lgntfka2VtEfAmzjBwAa3tLG9E4VeGBRXMCZvHXDqLAZFbGbrg&#10;5AKXPe656HAzhl3HGGtv3eOap3rOAj0NVa0SdOVyLkja9/OcCbptubsR9gRH934poP8jAKwAANph&#10;2cXfoWJ5/l4ef590yPT3t8CxZM53dXoPlfRM1fk5A/WwZIKebp6nQa19NBgnlWuLRut7u5fpXbJy&#10;Vw7pqP7w7s7M7KMvcG0pmThQGcnRys1NZvGUzG1b5VMg5OeXntxcwDA7BUu3ts7JIdzKPQaEGQaK&#10;mXYARY59jIFgpj3uHLvP+16dDN62k0W1ZWDoAmd7rO4zAcp0QrUyuJ/N+3Nz2nHSlJ1FAcPb9jnf&#10;3dr35qQCpiltlJpG6Fh6FObHODsxWklPaqM0hAftkJraad+WtxN5uw2hSrydwGmDSCG+DVVdGwPU&#10;0mOgGhtnz+0I1CnhgCTAymswlkoujud7nN3nsRiAMzoy5NUBcAHZKAA0MiKA2wAECQGEwfvByw3i&#10;QHsLCyahEYCFCmeHFpgK8P5V5oAAHosO2/Zef3iDLTAaYZYjt/Ags4rQqsATl05q34l9cHc2qRB1&#10;gqW4D53cS71HZavjwARE0VE4vUSqR78Y9cP8YACP9e4Xhy1UNJIZZoS9SLTvmYDlVTzVXwwHEMyK&#10;kW8bfzWNaKbGQeQQ4NwSQ9najitQXlacCnJilcMsJas9gUYIr+1+TkYkXCaeLBaw3jGJuQlPkk7k&#10;E3TJVudeHdR7UA8NGkJLMHKwxhBCPWrMcOYbQ5hvoFgZjXX/SFoLWoXBw/rRovdV38F9qFJ7A9YI&#10;xofSYtBODBmGvnkkDtdjcN3lc0aOHaphpKqNYEM3EvLn0FHYfk0YoVF8zWG0IIOGAGiEWvfulQdo&#10;ZWsQwDWAbN4hfTtpWP9uGtS7s3qRR9K9IEs9OrI06t5F3Tt3xPswT9lpBDRhxRWLE00QNB0/aDo+&#10;Lb0AYrae8BGrAVTVISRXqobmFYt6a8ltLmnLme8AyyoVO6V8OIf2wf03nMdefRyLnDJ2+LwKvJCd&#10;jFzmX+VQO5Qr8yYHF2SrdBz5Fy94Zl/lyjP/ggZSjhd9OXvxI4WrDMC9SRtcwQFBWxKUHk/is6sW&#10;ceeF7pzP5f25G2FXz+u2wFYNejpIu1kjbpXouTDxfJ9bEXpWn56u0a87QX9HkfnfVIClAGitcHlO&#10;Bf4ulcsToM6t/W37ZKQ5eu0vt87U5s5ROjK5r64vHaML84dg5NsUAGzJ/ZF6ikXUI7bDQ3OS5MsM&#10;eh5Ssrtrp+sZC5CRnQC4NHI2spKVD3jlAip5AFt+VqJzsgG19lRqdjKo9DK4zbRbQCwNsEphg59M&#10;6Fcy7aKdJC6OSYkRSk4IVdv4UBIRQ5zbtm2COVRjdF3xBBzFxYcAMgGAix/ggsFpHPe5jY4BPKL8&#10;UUrxesRL08DHKrooHovGXf27468otORRoQEKC7JKzAv/QBxlwr0Uyow5HH5tKz9v7PWbc0pvvX2a&#10;YThC9KZzsNn/9jTFvb0ZwoXm3PJx3l6ElRGkhhmJHe8WpceHx1pCY2tBmmMLbOq8WU6VnoZq3ozc&#10;Y+c0gB1SjwUp/oawPZrh7tQM8+CmDVm0NcDmrh5O1/XrqszOQ3tJvN/NsJLD7bb9u7Rt305t3Usg&#10;8x6IiAw7123bpJLN67R09QrNJWVsGtupsVOGazAqg364RPQeRPg5jhDd+uWqB55g/TFFHI5qYTS2&#10;3yO4HYqGdeDILrRWXfEv68nnkBGCgLo/rsV9mFF06pOH9CZHHXvn8/md2Uh1BYRs3oHDBGz00aOw&#10;2eKMR5ozFm7SSB4bwSxk1BhsuACs3n35epwBQ3pryAiiOIf00eDBvdSdiqo7oTbduuWrS5dc7PCZ&#10;fyD479eX7wFQdu/GHKMDAdU88drTAmThGJ3erq1zkuzKFBfFVQa5XESIwrlqhARTdgdRkge3YkPd&#10;gqyRFkRdejn/jOYYpjbGQaYRoNUYQmxjLOvr1yVnmNS2WkRWVidvtirgVZP8XnvbRPc1Abc6tavz&#10;NvMv1BzVq1Vy7lepglEnM6lKkKyNe1iZj61cFcUJkY2VmbtV5tbCvKvw8XaqApDf0U3I8LVqDKCq&#10;UpmvxX3zubPlRQW+rlV6b5jxpyP1KqWzOKBncy6n1TMAtcdNdeGxFLKNOKccgFqZF371Cnxf0/sC&#10;xm/wcRVsVuqEjrsW86Vf+3VZm6eG2OaFbsymq/d1zVHd9Di3MvTMF3GXIPYxnhWj3Xfdpw3gDAA9&#10;rbZcNcr/kMg5bXBpWLrzt4LX6Zqhlv787sWl9Las/X3s9hX5OjKopT64hJXV+rk6RQzsc2Jhn1kg&#10;EQFBsxL9dG/JGL2zfZEekdTWhdGGfc1I2AeXcVH6IXSyrXNGqhkWa4292IyztGrSlFFQM2zEeF41&#10;a95EzXD7bt6S6t2nKeOhJg54NGep1ZyLpDe3LQEQX58m2Nk3Y3YOOHARbUk0QXNveK+8r7kBB5v/&#10;5hzvFjg8+3Brj7fkvi+3vg2xgMMHkLhUX+57t2qslv7kAgc0QyDgxeGi7M9z3d9HLfwwR/Xz4f0t&#10;+RrNHT6txUd4t+DnRVfuxffw4mfwsu/N+7wAqSZ0dI2dw3yf9zcBwJoAbk34nKaMu7z4GVoAepbO&#10;6OvLaUlCo08LHud7+pBNzO/py+e04Hdt5hwfusQW/L2aqZFF2rLYa8Tv1YhlX6MmuDY1pZiy06wp&#10;t024JeDMfD3p+hxzYws7w++zETSrMulZWFlntlMadlHp2aX3UzEOSCY/IzmNLNE0brmf1A4NbVIc&#10;1VmMM4RM5CrT1snYjVMqbVk7Trpdpawc5wqXncccI58BJ+W73c/MoWznvs0ibL5R0InhKLMOO7kE&#10;q6QRs5fCvMJmFvY1s3KYU1gpb6U7V7s0ymn3JFvrR7h5BqCVjG17a8rdhITWlOgpSsHDLooyOBYL&#10;/GD+cUH+zRQa5K2w4BYK9vci+5R/ZqsmPGka8kSxgJh6XF24OlhrzB+miV0l2PQ1AMTq163l3DYE&#10;zOy2AVeN+vVqMQOsyaFVJo7SbusBdHUtPxgwq0NIud3a2/Z+O3UAwdqAnvu4gWJtFBt2atayAHYO&#10;ShMjWVe3W44N401lUsWAz6R2rzSqrlXTd7GOpfGOnu4rnlSPv6ev/UcOLY6iAlA0QLRTCpCeh8qw&#10;rG2DLSWOvBBa43K4qrzxyifQ0y3G03reUyXibo/dW5sPuu2sG6pk7awLhG5l6JqquooRl0xtH2vv&#10;cwnUBnzu38QFQ3cDbSDrqRwpbZNLk+K+A8B/7GLj/P2MIkUWTEPGKx3aRmnLlMF6Z+dSDBAW6XLx&#10;YJ1Y1J2Z3wR9CZn9BkTmATw368MvtM8dkhKhrw4s08fMAnukxykYQ4poBvuJGHWktEtmTse8LyeT&#10;10EWrxcCjTDzTeHC3DYlCWf1tmpDa+mcxDaKT0ygcsO0FL5nTFwcVR2h65wYOJ+xzO3M6SieE2ev&#10;XW5jaUHj7fMSyMfma8Rx376OmYSk8j1S+d7tsItrn5mh9PZ2MD7IsSTFjtjK5fG+HF7z2fwsGUpI&#10;TFNySiatL9GYcE2d2zTebmepi+35WdN4XfO6bJ9Ka9wOPEnnZCi5XVbpLd8rhe/VLjMLi7psfm8i&#10;a/naSXzfeB5PTk+nQOH96e2VmJam6JRUonRxo0lKVCyxtnFt+V1T+F2ZXcYkcxIwOmnD4TYqHs0/&#10;J4bfM4pZpS1EohMiieUAI9rEsiRpozKtIwIVAYBEMpyMocyNo++Opce2XjsGR2A7dj+K4WRYGMPH&#10;EPJCQ0mGp6+OiQ5WbEwI76Pnpte229YRDC9DW1IlEaMX1Ny5DQ0hTu/V20EQQ+3tcIaVAVxlAvya&#10;KAiACqRcDgKkggK96dH5+gw1I7iyhgW2YA7YHDG6T+nhMbuNYgjamq/Rmu+VRGmfksSsgIFpkH8T&#10;5l9N5M8VLpArZogfw9BXJ8jXAmG4unF8uOrYacnM0U4LrobeRGF6OyU3V1lKbi+uvM0orZtRWtt9&#10;e9ze78WVxh5vzmOlH9Pw1cc1grzbAC4bVztK7oZUhA3NVsvAFOBsQHVYn/umTHGPaY1rUPXZqU4V&#10;6MjuHAkeAAMAurd23wK8KzNwd52LXePO0pxba2lLScouUdkTCF8HPPdj/jYQUtXREr9BS2ynPPfL&#10;0wLabVlr+2iFSw8LkQrV2YLXoiWvRZvMx/IzuKDmLkFc70C3AvPU6XqaIXiGrFv15lJdPEHO5QPa&#10;zM+lxbipc1Yluo+7XoAu0HmSoT1tvNxt9P8TAAKaZSFNe1Fd2N9xXM88fU0C2nMMQy7uGquHp6C5&#10;3MCWCv1qsq8vDAG8JKs1cqrIsV0z9a987AEkZJ2y26lLn27qSmbzwEE4qw9DYzuEze/QAXQz/Z3H&#10;+vXvq+49u7KU6kbAGHP3HpgR9Orq3O/eu6+69OylTt27k3jI+/r0VFe+XpeeXdjgcvjYrs7pWvo1&#10;epG/04uP69ndiYjo1q0bH8dtr57qweKrL9+rb7/+nIHq03cAH9/HOT179+TzO/GxndSVr9uVzyvo&#10;0InTxYmYyOuEVJOtsJ2cDjksdHId4+EMgDwdF6b0rCzAtT0FDgFp6RnczwT8eBsSeQqFWFJmmtpm&#10;tldydpYSc9qTMZyupAxAMh0w5SRx4gDARIAvKYkOzU5bwJwFTSzgF223vC/WQB27uxhA3YAuigtB&#10;JDPGaAq3SOaLkfHRao0HQAQmKGUCfJuoFY4pPriC+HhTAruH6sje5w9Y2K0fIGG3wVRUgQYolMAh&#10;uKcEtgK8WjWXP4YDAdwGsDQI9GMGYNUWHxdCFRYSABjytnMfgAsLAgBtPhACoLG5sSFleLiBcDBu&#10;0DHKoupsx1WqPb9MBhvOpFhmG/FUfXGRhLpEoGMknJnThk1TIuDXvl2M0pkZhgCurViehFLltaZd&#10;jaBdbR3E1w5gm0T5HsEWKBwQt4FqBIDvH0CJ3crLufXz9+Z+6WnpY60FQAgg2vGmpG+GFVYzgM/e&#10;ttumgF4T6CeepzEVpPkFNrIAJezqzUrLTj0WMXU83GUcwKMVrkZbXKWqyetK53z2tnO4b++3U5Nq&#10;0d7vfEw19Mk2C3xl3e64NTu8PNektJQD54Kbu6T4W2D3f6oSrdUtR6tX3nhwTttXepzwIKMK0fa+&#10;YcsD5oUVAMYqb2CXhWuMy5/z5Ae65gaeDizuLNA1NXX5fC5oelpf2ce4cjp73Ko8z1mgZwKdVY9W&#10;CXpukd3v6wKfS5h2wa/08dIK0P6mpS3w/7kCtBa4HH/v5lwM6yKPDKDN65GboJ45bTRyQLby24dp&#10;QOdU+bCEawzxvDktV5XqtRx1SSIX70u712jC4N6ASg+MgnsxO+/OiKY7wMNYqQ+jmv7dAaBuzv1e&#10;vbsBfl04nTgdnXFODwC3W898dejakXDyfGgm2URUspRjFp7HHDq/A/fzMtggZyqvcw6P50BZYU7u&#10;UFjwx+zYlgjatupoW2Y6rpyOaTi2s/DAHNc2zlksXtKzmTESU5vRMUbZXVhydsXRvUeoOvRgDt81&#10;Su0LWistP5pbjBa6hiu/Jwqv7uG4SLP47JWibhC/+w3tpCFk1AwfR2YQvomjYDeMGN9X/RmFdSVE&#10;qWNf7PT74T49mJ9pSK5yBxdAp8tFjocTNXPzzNwcFj5Z7AMy1DE3TV3oLHvxvv79GZUxxx9mc/gx&#10;I0jIG62x03CTmTkVzh/GDcYRnIVZwvSZfL9x6j98iHoN7K+enH7DBmvY2NEqk4RXXgKblkT4MYls&#10;Xux+AhVgG05b0DIVlLWTRAlpt2kgbRKr8DYAUgKo2gZQstt4buMBqljbzljlGM3GhcrSjrWk0bYS&#10;jyq9tcoxmmMfY1VjeLittQOoAK265HPC2OSwtYkw8IKz5gcoBTBvs7mbP/dtDhcGwPkDqKEENcfC&#10;+YmnvA0EXJs0ra1WePqF83WicICxj7UnaBMqsqYAUzMIq4FUsUGhfsxGbG7B/IHZia8BIF+/FcBu&#10;K/IAwtGDQvxZqwdizsAGiTV/DL9jHL+3WWtFAcT2WCjvs2MfF8z3DOXW3rb7FrAewPe39but3lvx&#10;9QMYFNv38ENjGxxsVTU5xEFsbP34ffzt+GPiij7Zh1kIp6XNQ7CRb2qzjMZY8jO4rVXLqB+0zzWN&#10;IoJRAbw0T+dld/jvmaPhVoh/C/j+JhgaIdylBdn9V2/bHNBOeZuZAYKVAIAqVINVaZUrvWFmoqXm&#10;Bi4Xz1OP62mb5crhPKkyrtOzp4+gy/VzSdNWMdpxAdCqPzeT2N0uu7NAV7Ns4OlScVyAfr1KNsCz&#10;Srp0xPAd5+8fjQpKIzXfYIzSHFCmqq9VmVEHyiOURtUtKa8iChq+Vn1kl02bMRf2wk0HBY+pjKLD&#10;W2nO5OFKS09RBlVURn4OQMUirwBmQS7UFzbB2YBSlkN7SaQNZcTkHAKIMqCoZAA8GJd2gVs7FALz&#10;9NlD8eIjwRGjgpJ1UKY4JcXzkNRN17gJgwGjXOJoeT0QdN6G8VBSvDeFQwvUP0HqzNfpmM3XzAxX&#10;MxRXLcjcDgtrSFveQIkZ2NcNj1KvscEaOsMP4wNfLKhCNHRmgPpgatxpZCvs7II1YEqIxs6P0LAZ&#10;QZwQTBLSkbgN0a5jS+AQY4r6/KgevXNKT3E9f/LeKQyYD+gkYVJbD87Q0s1DMDLop3nbMG3YNlHT&#10;cNAeT3by0PnTNGjaZCI1JmrkSAKTmO/PHd1PC6YO0iIMZBdjnroQgviS5Yu0ev1abd69U9sP7UPu&#10;d0R7juFhevw0xO9T2rL3qFZt3KbFxSVatGqVlq9bq9VbIWgf2KMyLRnit2Bg6ctA04b6rRg82mPe&#10;tHt269eqJY9RFTmbyebOULK0Qird5LTgvh2LkbSqqSXg4wcw+QNGraj6fKkCWzCgbUn72YIKsiUG&#10;pb5UiC142x6z422HDZEfdJMQAz64Q+HcxtgCAsJiUChAhKefWVqFRfA4YB3N8Q+h3eb9ccwmowCm&#10;QMDHG4D0MYChOg2jooxkhR4NcNltLECdwMfGU2XGAeLJrO7TCEtPz0hl3gGXMRcyJ6V7xy4FPLE6&#10;qUs38oz7dGfB0l0DBtMWDGCxwlXYTgfK/HyupBmU7u1tjsrXsJNJ6W7HHmvL17fvkZqejBch8xa+&#10;fyIzC2ceE8cmPJ7ZS5sERUZGKSSEbOKgYMAykL+vLy01Q+LGBno2FG9KRdlI9RrUo5qEulOPTWnd&#10;2s6pXdtiJ0sT2kppKCZXcy2rSl/I5mtnW9o3rGUzS6nXKC5/rw3++y/+UoLwt5w6wO+N8lUcmoiz&#10;fXZoJbZNLpUUGlB4zvo8jVTtvrv4cH8H18XFbl3SszsPtOrOHnOXJi7ouTNBe9tVkbg6Zbv9W7Zd&#10;rpNMqb2XLU1Ks0BM//1/mpE6FBpziy4HLat5CwDQ/i+1qf7pApgjN27AxYrg+nr8ryxWtXEzSxfE&#10;WBb1jl1MWof7oPCYpFDmctHMtlLaQQCGf5eYSHfDpjaWzWwkPLhQAMvPvzEXz3q8brB2A6BatqrM&#10;NrUiWTY11GdAArnTg3T8FKRqMkjuP9iHrf5RcoyP6c71Qzp3dCvWWfMwLc0n1IifCef0INRWMSF1&#10;lZ3grb4A6TAca3rBFWzlzRgDhkA9ZJUtMSJu1rKSQuOqq9sIHw2Y6UXed0Ncn+pqwqoGGrakoXrO&#10;qquc8bU4DdVnZiONLWym/tNrasT8Fpqzpr2Kd43WwfNrkKcd1bP3L+ht5J9vf3JJTz84rTt4XZ6/&#10;tY4w+KmkTQ7U/G19NWcnILdtisZsmK0eRYuVOX+ZMqcVKm/MHLwHAcHBQzSNpefccd21cGp/LZo1&#10;SosBwKVLF6qYWNcN23dq4649ZA0f1NZ9R1G8HNfGHSe0ZvMxjCC2aPrCJeQOz9fsJUu0cNUKFW9Z&#10;rzJNALrGzLGaWKtnQMeGpwWg1wIw9GHj42uOKayyA4IDqGqCHOPQSCMu2locEGoDoCTy4rYFSRzA&#10;EmvcHt4uHXymOMuTxFQIlgBNakays2jJKsik3M5SrpXslOmZsMczO1Gyw67v2KOTOvXoDLWF7S3z&#10;iu59ezizkZ6ATx8oK116k+sLKHXj8VybOxBwnlVAsAwlclI7BqQMR+Pp/xOS2zjf35Y7OR34PtBP&#10;OnQtUCdAzRY/ttzJAKiy4PFl0ibY/UwAMNtaBj7eTiZs9nxK8AIDO26zaSWyeL99vbyOOc4pYLvc&#10;gdOJn70TTPluPTurR++upOB1/Pb7GVBmZRMcDUDa3yIG8I3GgzCaWUQgf1eL4WxpFxbn4sNGzao9&#10;cn/r8IIygKvPC75udRYCtMC1qfbqcFuTTXB1tsqlbTO8O0tvc2aEluHBJtOMS3FvqWjkZQMAzEzL&#10;Vq2lsmh6y+LsYm9XrmrAae049l98vWo1yORo6KWKTYJVuVV7VQkqULWwLqob3UsN4vupYeJg1U8b&#10;rboZo9UgY5ia5Y+VT8fJqu7XDqCrRTtsYeK8wG05QGVki5KKhMVXpc2vBoXHtbVyt7/u/M+Az4De&#10;ApPckCQ3cN0lQrskawM4q/BcWy37eNdb0O67/ENXOeLSbVyjBAM9z+2wC4zW/n4XhuQB7gbif/eC&#10;Yb8nUkwvqwAN7IiTZIPbhLjSxpYnDae0PuMPG4c05rGGtOe2lTcADAhsQpjRfAb3DPPbMeuCQ9cO&#10;HmlK29Z0WNBToKFEQJ4ODmBOzna2FdZwvj6YABMF26oVcRC+b8Cfq0t1l6xNW/vhBj2TwKZVAOBW&#10;gtt36+7dvbqJPdYpFjBr1s8BAPPkG4GEsEEZxlwVFY+tWibqq96prTUITmEU3VBFfq7acGEDoKqE&#10;Mmv3B3i9sZ0LbFOe7J66Gl5YX1PXNtbsrT6atA5HpwVNlDe5ntJG4905tqL6zqiq/jNrkQzpp7lr&#10;s4jPAADPrkZWSzDXW5f08oOrevk9NMVvnYBrvENHLhQRvjZZRbsGa87mPpq+eYRGQhPqSRpc7Nxl&#10;ajZ5hZqPWa6QEYVKGTQdHBihYX17a9KwAs2Z2E2FVL0r8F9cvnyBlhWvVPFmwH7bDpIYd8Fa2a1V&#10;G/aged6PlG+fZi9egyv9TA0cM07DJiKVm428sKhQZcJZcATTmobQkrZGOuKeGCzAnQEjLPAE2t7E&#10;VAjM/JPatoPH1x6qCGzydAMYSvj28KCc0z7NCRtPYXDZLotNUCbDSxt6sk1qTx+fZiBANm8aw80M&#10;AxOAMLMA8MkDfBxgyQGoAB6s67MKmAUQYpRrOR5UZHZyOucrm7dzOnVgFtGFOUYXdeJ07w5IkvbW&#10;CTDsyPsK4NYVdACYOjIfgXNXwNfNBwA7dsphgNtZnbp0VMfOfJy9n6/XuatVezwO6PYwAGO4bBKf&#10;znzPTnxPO1bxFQBkdvL4GbMATKv+Mthup8NXNCJqOqCbSpWXzN+0LfPJ2GhaZ2aOkVSj0VxMWge0&#10;ZDHE3JEK2IcnV0Agty3qMYOtz6nr3IYxe40nx9jCqkODCKkJbKQUPicDcMyAAtEeKkEWT9ZMqu5k&#10;HmvNDNOWPKHMXyOYz0YGN2MW2gzKRHM1aBmoRr4hauQXoVohqaoSka+KEQWqFZ6tpmGpqlGvAaBX&#10;xRkL1IY0XhWg9UrvrcAJu9V84X01XvWpGmz4Z3lt+blabP2FGm//RrX2SnUO/05ND/1cDY/9Rj7n&#10;peB5tyFGN6ENpuIE9MpgmFCmQjXmh3VRTBhB2mymSmkprjzOVZG4ihC3pXVB0m49OX2u2sQFRLs1&#10;kHNbYk+DVRcI3bAlt022r+lUqI7+t5TIbcczOc5+rr9F3/lHFWFTKFDmE2nz3qbwz5pAsG/QENbA&#10;q1wZA0CbFdvbFZnfWlXcwqeeNmxYTLubSfeRS/xkmhLatYHVEK22kNzjY4OYkTMywasxkOdDAPZl&#10;/r5o4QE/P6JhgwNrQVhuqsnT47Rlfz9cmmbRVpbo7lMLIt+mm/d36crVrSTFFWsVXMM+wzvIL6qR&#10;ajYqA6iVQ5FRUTmJ9dUtl1EXAUdVkI9WI+emOUHo0XABU1LCmdV7OyMnH0QKbTo3oAoMxOE9CsPS&#10;GE1fG0EMBiYKs/zVeVpjqsDKyp+IyfGMxrSugXgGpgGAfXX04lzdeXAAC3wqwA8u623csx+/fViX&#10;b6/WntOztfowLtI7+mN82hM/0UHqXzhB7adMV6NRs1V2+HxVGLZINQbNk3//KeQnD1K3rp01amSe&#10;5s/qoXXLCaLC7bpk9RwtWrNU89eXaImdtSVaUFys+StLNHd5CZXfCo2eOU/9xk9Q5yFD1GngAPWh&#10;pR47c5rKhIWHOpVdYAg8N1jSoRGh3IYw9wql3eSWExWDho7TOgpdHaz3GGZ9pQxttHbMwaLtcD8G&#10;p2WraqIp66OstLf1u1VjrO4TUpOouqC6pCex/bFVO6t+lA3t2YBlUWnlonYwkCqgusrPz3ZApwsA&#10;VECVZTrDLHSFVp3Zx+YAnqbAyHM+rlSL6IJcrlVwVsmhR0yj9bSTSRVoJ4vvlV8AyKKqyMgCjG0F&#10;D+UgGVpBu/RU1vkJ3x5n1geY2e9qs74Ili7htObWhtt8z47dD2HrHRTegtmlDz6FzbGUaqMJ6CeH&#10;MQzvncrchOCYITDjeycEqyDKVwVtAlVAFm8GLszJcKByg73UgWjKbq1baBSxg6tG5GpSlwCN6BSg&#10;IZ2CNL5bjAqxS1/JcHo5FcJUFjyD2Ch3onJLppoIAlSa8aJqxAa5KW4w3o0AtEYYi7JtrlqPoXt9&#10;f1Vp0kaVfXNVKaSXqob1Ur3QjqpSL4wXOiBgeSbmgWgB72iby9XzUq3MEao24ZDeXPhI5Yu/UMV1&#10;P9GbG3+mslt/qzLb/qTy236lSlv/ReV3/Ife3P1HhW/7WvUiujpcwgpWATrSwoqATQ1AkA2yvf2q&#10;inrdOdpzUeO5nfVMdnNVHi7YGWi622B3Q2ytsbsBdrfDthBxCdRuW2zf4/WfxQVEV0/8v2l/PT/m&#10;OwCsBQBCpXIAsDRUy44LgGbDVoEWuwyg24h86U2bC9WndxeWDnlK5fmdhJIjMRVVRBLKh1iMe3lu&#10;tGpF9Udamy/Rlb44ofv4vcloqTrPx3oUB17k6EZp+9GuWD6Nx8F9ITk+RchYCb56sEmXb6zWkWPz&#10;tHL9KA2bnMNmlYtv6woKJXMnNa2GenUP0uABaVxom6JlJ1cHq7iQsOYUF8wFezCjjzW2Q21a4QYK&#10;adtU3cdGEHQWiutysKasD9T41aEatiJQ/Zc2UcH0GsoeX015tMTdpzWjXY7Wsp2ddPDKJH6ujTi4&#10;YIr64U2qQFxeXh7HiaVYO09T/e0fgqlpDypG8oQxaOg1a7QSh41SrR4jVabXJFXsN0tVekxRky7D&#10;8A3trBwWPCMwX1la2EVb1g3S9s2jqXAnaR7zz0lLS7NBxi9g7jl/JmauszRs6jT1GzuRwPbhLFr6&#10;YcjSWSlsp7MpevqNHKoy0VHRSEuo8phFJcKXiWc2FYd43k4sa+L4+Fj4QQBXKkDBbTK5Gg5XiNY2&#10;Gf5NW3h4lh+bkoq8BUJxGlrDdrDYU+HutYOpnoZsJs2kMsh4MjIBI0DPgMgAyk4G5ONMTo69Dy2i&#10;cf6yTaLDwNc5VFZp7Rj8GjeQJ0hau2iqLd5GLJ2c0prP53vCo2qTEAYXkOUNy5DWRsehqo2KDnVO&#10;MpWrAaBVrW1TEpnFGV/KcoAN2Fls8LYlw4UDaEEsVwJZXNic04iXdmy+aclwTWzz++o05orezInL&#10;hFSJtK5ePWR0kIw7x0fo+oZCnVowShuHpmv32Dyt6p2kWdlh6ksaVzrSvS643gwC9EZE+2hubqw2&#10;I1Y/N3eoHhdP1aFpHdWNJ2he9BvKjqyonjG1NYF85EWR3lrJi2EhFlcTqKZ6ATTtaDNDmUN50YbV&#10;p4VtXBsAbFAFEMRfEbZ79ToN9WYdP5VvmKiyTTNVtnmBqvjmq3ID1v9l65BlArUGzmGVBsgQ2V7b&#10;AqkB1Uz5Ri31RocpKjt6n8rMuqsyi99VmZKvVGbTLzm/U7n1/6Fy636mMut5e+Nv1WzLP6vF0G28&#10;sBtAmynVRNscsEw52j2nLS61si/7Si3iWYE5nEOPKszdzBrIudZZLpnZbl0gc29dUHSXJQaInmYJ&#10;rpWWK5uzeaCrDXZ5id/lgvy1k8z/Fgj/twBo1CfzGizLvLEWNm1btxdqNIYHnSHsZ6AESc5njJQO&#10;X60teliqMn9s6lsRXdAqEIYGMaa+wdUILaf9Da2qiDZ1kZ0CgEvCsXzP1Imb/XT+Hs7fD2YQY7EA&#10;F6dlmBkvxLxkrNZTic0qylSv0YFo9huq82Av1Fv+pDWmadSEzizgmjmjlZZQuJLRK2cXtFKbdnUU&#10;GmlyUHisVLYtg5sop1+Y+s/218gV3pq4qaXGbfTVqHUtNai4jrrMxVcQh/f2oyqrYEJtDV0cqAXb&#10;22vX5SG68GSR7r+3T88w/n3+/j08R08jvS3W9lNjVLirJ5VbZ81Z1R3wIn5z0lAl9hugBgV99GZu&#10;f1UuGK7qBYPVML+rgugWczELGTOljRYvTdPq1fk4Y3cnJa+PJi1AiTUJes+onups4ooh3ZWL6KF9&#10;9w5KoZhKpOhJoPuMZtYaRUebAvZ0Y9teJp5KJ5GtZltmeKkM7O3WtrpJECjbottLpXJL5ZPstq3N&#10;1fiYdkZTsWoO8qGRoZNTmV3g2pBKpZOOvjeDljArO562GP0fmsCU1Ai+RiTVH6CVZmRPvielfirV&#10;oKW1GShmI+fJSSe0hS1Xtn2d5BC2zgFspv3ZSPvB8cOtNsYH7Wsr5iR+EKGhtoQ2lD+GCS1xjmlQ&#10;D6MCDEEbAQD1MRhozD/OB0Z7UAi8QSgvbZi72c9vAJgAT8iCkSwLxA1HsurXQM+lsNiV26Gw8KSt&#10;w6ltNBZOLQtK4rYus50GtDZmqNrQWOZcPZthRtqCKmovFkkvcQDZNzpXxT2itROp4LKuMZqTGaJp&#10;qQEaE+2lIcH1Na8gWrun9dLp5TxxiyfqBvZis6j4ghqXUZA3ji/eZZ0wqH4tamsmrfFSkt4WYuow&#10;CRlcH4CjHeAXSBXXiO1rbWaADQGzZpijNsfgtCk/W926jfRmbW+VqY/rRaNYlWucqCpNY/A+rA+d&#10;xjTUpLTVbaC6oW0U2DZD9ZEVmWa6GqTtNwJomTstVNkBgODYyyo3+7nKLv1S5Yp/pnIlnLX/rjJr&#10;/lNlVv1ClVZ8rUYLnqpc8zRHUmeeiG86RGHjDJrEjgWMBz3nb7myuNxAd2tsb7v5IZ5eg64pqpvv&#10;4eqPDRytJXYpMG5L7VkFuiBoX9vdAnvSdf6Woer/BgTNJ9BaYDtWATbGB7Chme3yHLLnkx1rgevg&#10;0Vge0rpVgNVxL9qGHdpssnB79jMlFMVFR7qo9pgCpKI4aoOkLKYxS4jGjKcaKCiKVjgGS7hovDCj&#10;q/H+GlQztTVukb/WHUrW3osddeRaP526M0pn707W+fuzdf4BYe7X+2nH6S5avq2txizwV/9pzTVx&#10;WWuquATNWlOAbV2BmqBAaVi3Dn6bjdEjI5tLovuLAnxD+PlxZrJ8nGYt6yo6vYmyRjRUt5k1NHgF&#10;IMcyZMCyOuqxkBTHGZWUO66yska9qW5k/oxYFqD5O5K15WIvHbk/TpffKtbdd4/p/juXMDU9gjnp&#10;Sn6usVq0sxvxul20oKi3Js7qp77kELdjzu+bl68GWZzsLmqa30UBVH5tB6ary5i2mjIvUkWrE0nH&#10;S9GKte00qzBZI6YkqSseo2ndzWcAmlsarJJE2B4J/gpMhJnB7xQDXS4ejIkDi9plt0E2m60yHcgx&#10;7d4rQ7375yIl66jhpLuPHtebkJLRKsKFds1aHGmdg0cXHmR2ilYs0Ow5bGvGDYGo2Z2hfzZtKTrf&#10;HPJ3MyPRKBKqwnYpFeeShDatqCa9aZPh/hGkHBjFTCEEiQ0E5ijUHEnWCttyhHDuVK58BnDxsV58&#10;XjO2wMw+yACxBPsmjcvSClSmWmsMgDGniK3Ddrrqt0ao1cwH0JLgaryJcqMacpyabMvqsY1uSkUY&#10;pCTmme1peXO4ElgLnOWw7I3BnuJUgAaArUzmYxUfCyGX5+dw+4zXZ09kh+dHxQe4uG87JGleAE2Z&#10;ozVn01ePVrI/f+BPiSXcPXOwYrGu6snvvxR+08pB2doyvJO2DiFcp0dbLcITcQDUg5RwntzYegWR&#10;6etD6HkTbmvXLQ/4vqlgQKojgDseVcqCWhU0l99zPADYA4BpCwfPl1lWPdrgWsjeGlSn/SUYyYsq&#10;sVkDXoD1GqlybeQ+9VqoXINAVQAIazYNouVlkUK2cG1ekBWbhKhqdDc1SO6nRsGJThtZh/e/WcNb&#10;dZOG6c2ClSrTc5feGH5aFafc05sL3le55V+obMm/qEzxv6nssp+q7KLPVbPoK9XIm0/Fh8lCWWyz&#10;TAbHz1bGNqy2LXU4hLYdLvXac4/bdroBRS5VxtNYwQU7ty126S32s9pCxNUEu04yVh3aVtjVFLvK&#10;Ek9TVU++oqdO+H8DeK9/jAGg8TwtPKsJF8MmTQ34eI44yw8DxNJjyh9rgcuiq67AXHTL9vlaunwC&#10;/D/iJftTgHTGIT2jhSKSGys8qb4iEgGd5PqQfOtTFZLd27Y6pwqP45EZX03tu9TTmHkBWrErhWqq&#10;M9bvfXT42mAdvzVSZ+9N0rnHo3Xsfjftv5anrSdTyMlgfrc1Ukv3t9PK4ywpjvVWn7Fpqk3HYIT9&#10;1mFNcYcOposCMKIaKDwR4I1mtoufppfZ00XWUGrfeurIrK/rjHLqPrOSus2opm6zqqjn9ErqOa2y&#10;+rIEGVHYXJNLwrUQ0C0+mq9Nl3tpz+0xOvV4qS4/24xj83qdvLZcO89M1bJ9/bDc764FSwdo2syB&#10;GkzsZjZRm5EFCQrMTaTqa6eILmmK74nuf2SUhsyM1KwlIYQvRaloQ5TmFkG/YTY5aEyQug0IVkZX&#10;VGHZXmqNyXJkChknaZZx4qfE7FCld4hVNmYsmR3M+DWWC0+qyuT3jFGPwcnqM4IMgFEZGjEZN+Cl&#10;gwgnma19B9bqxPHtOnZsq44c2awDB9c7Z9futVpBStnUGWMBy/5QRFhK4FacmYs8LSMUK51ALHXI&#10;HIhrziKgKa4MjSA5N2IIiy4wmKoJa6tmQU3UmkowITsVtjezN2zC2yZT8bVtSXXWlMqwJVQS7ic2&#10;UxDpVc19CEQPqcxixVvpuVSDybjEBPICqANYWP6H5QDj7NwYoGjBVdgvEPALauiIs6NjqSZp2bMB&#10;vAKC0fNYsBgIZmabvCjZqQRtDmoCbCM529Xanrx2vq0ErRp8daz6s1OH04hZWzNTfBgwkhtRj+qr&#10;ZcNKmow2ug2KlZq0qzWYgYVxlR0D+XQtJgrnF07U1SVjdZY81GQiCQ24q2HRVQMCdH1meXVweq6E&#10;Q7Xx0VrQMuXSWo9HCreAqm0+291JyM56AiqpVH/+VFYNzIofu6r6bIebYdnlZSDIz9a4XkNVr91Y&#10;5Wp7qXwtP1WqG6qmvrGqWoutcn24ajVr6U3vtmzCBqtCwnjVjerO+7yxFqvHNhmqSQhzwxxALW+5&#10;ynRfp3KD96v8lCsqu5g4wWXf5/xElZb9QFUWfaoKC79Uk8lnVb5BnCqWQY+MvrYMG+kyVFsVjSZj&#10;VBzAz+UmulQXT19AA0h3Q2tg5hlh6eaOuJI5l0DttseuFtpthT01xKUb2noOuLt+hPZ5ntK8/xfg&#10;cz/HBUAjuDduYguPOtx+V/nZ88kA0FQ/FRg7lOX/Z16UKzC9Xb1uGiqQJOXgmp7aibCijEaKSqmt&#10;1onVFJlQBfAjKja9tpIz8YHMrMZrpZoS0uuhimisTr1pReHeFW3PBuD6aP+lITp0bYiO3hyq03fH&#10;6MyToTr+uKMO3EjXwaup2nupnTada6/1F/O19UaBdt8YpK4j4lS9YUV0srXpyvygfbWG5Oytgn4N&#10;1HOML0uD1mrYvCJc1NoKJpGw8yjmhtBcDPB6TKmq7pPqEnXbSMPm1SIDqJYmLGusqavYAq+PZraX&#10;rMId7bX0GBf/Mx206VJfHbw1QUeuzyFWY4m2YdK64sBQLVo7QPMXD9ZMCoYRY1GX9E1Wmw7Q3Qro&#10;3DrROXaPVk7/EA2YEIBFf6DmLQ8gRySIuV8rfv9mGjqpqfoNb4EnQSt8BXwgbDdVen4jCNxNlFHQ&#10;QlkdfFighuI1EK+ueJN2xpu0W+9ofBJ57ud08Ida0lpdB8ao62CcW4bEaeiEDM1Z0k+r2R5t20ZC&#10;1dbF2ralkECYQu3YvESb1y/WksU4rBKNN3Z0Nw0bTDhyj0R17oDlfUYAfCZa1Xj+mQBeVARXs/BG&#10;LAtYqYfWU13s7Wv4AFyBlPfmWpGPdjDX5nMQrtNwrwA8k5JbsPDg5+oG8xyL7thk+IihFRVmcZlY&#10;6Gd39lViOuAWjM0VFZMBYJ0aFVQPImqThjXVonkduIj1AT+UK6HNWehAlrbNLBy8FFr5pOQEZn5o&#10;BDE7CG8dCjnZSNEIq6nyHNUGLa8ThWnHpGoWjUnr6x57u7pJ1zi1uF+PSqpuQzTAjaqqNk+mOsRz&#10;VgX03oRIXBEQqACvrJx5yDELawV3rxPmjbtx0jlAqE6od10oLGbOSsXkyMigaTjW7MbbK6MmnCy+&#10;1iRcXApprwvZZE7FiaQPFZXTAjMHbFSexDpIt7WhxTTCtLVJPVphquBmgHPt2swBazanomtO4p2/&#10;fINi2PYBgPy8leo1+/9I++v3utIr3xcVMzMzM/MSMzMzM7MssMAyM2MZqsrFmFRSqUpSqVRod3Zv&#10;6N29+264z/lLxvm8SzUTtZ+cfdL3/jAf2bIsy2vNOd4xxpfEJBAKS1SnGCSNi2XqgJi6x2DKgKqD&#10;btLML1FsS5bFsHifG+VYDOouiUHvAzFa/omYbP+DGO3+s5idBSQ5+z/FaOd/i+v+n8W1fBmQgf2d&#10;UlLgsGygaDDI6JSPnlJNaGOmxgXU8+lUJscpRFZDZU/rhbUuUBt1VZenFUVNJaKKmxa8pIUsaQCK&#10;+vgmqVqLx9Tkcv/+InhijuDtTQcI2dkOJN0D+ssJEHIyOahJQh2qqgCqe0rdD6orVm4+W5t98ujR&#10;JgYgGVI3iNKiI0KKGwIkr9pbsktdJLPITnSlDlJURXBRtRMPtZ0UljuwW2eXXOaNyXCQzG5myZUH&#10;7fL0A7q9LxbI5liRd7+elle/7JV3flsvb39fKM++yZAXv8yUV7/Ok8df58ujb8rk2Xfl8vyXFJuB&#10;YA5GQ/0uu56isLibStB4IHGT/ozI8bJ6vlCiUwmq8mD3GAtwshAlcxchPG96Sc+8j7SO+xJy5kfm&#10;t4vMH7vLymV/EtrCZZdOc+d2umzezJDFu0my/jRNtp9myeX3qgksGqH4LcnV5zMELQ3IwXWK4Nlh&#10;WV8foqFSqhgodBTAzEo8L2uDsdkLl/bxEFLoIkiijJSz16Nl71qUrF0IlqktX+mf9SN3KASDlXBp&#10;6AyS6mY/aoQvjJEAGCMhUO7CUMZE8mfx2P8nsvvDtLknSfqG0QKXFfriihIrHf3pdIFZ0koR7GKW&#10;np2vkp3dITg203K0PyUXifG7SQzgvUubcv1wXvbXSYKfqJOZoTKZIEdiqCNLOuripbokHPlasOSR&#10;MJWT6CeZ8X6oOjAkiMFXj27Hj4Wueyh2NRSldACSKjh/9VBQakGBy7ECKqQI5uqCpa6WhWt3KuMB&#10;apRyP05Da8koZNHaGIg8JogCiEwvkuIDr8mRgqPMSp3pfDw9AQIgcYbgJRhG0lkwFALlcBEGRSQK&#10;rXE4lBSl+NDI2wrIcGdcUUVPK2zW6HGVC4v6+LeuE3eWk8tCmRaAotpDHnUkhc2BkdfBkW5OhSdh&#10;uKriMk1U3oQ+YIlCh7WUBTQRHyIswzBgsGNktgSJNdKThtXYqPSlJ84qymHFlSufvzeL6H6fj3vk&#10;jsyT0dFO8cumeITSBboZc6hAgLaHD+gMEOLhqkZg1gCu1uLBbsfBQUmwsAXCQSMSdN+dcd0Bz0MD&#10;V8COAJ0YhRJ8FNcnRkkDYuyfRt4JxZ2sERNGZ6e8aTEpOodrxgUxKDkQg+oDMey6J2Yzn4vp+u/F&#10;YPufAUn+txic/f+K8dl/kZDNT8TKL/JEOaJ32UaupyR1ijitgJBTxU4reqeL4Olx9DQ6e5o8fTp5&#10;TiNIqyKoFTvNOEEbgVUx1JLm1K9VkdR8BU+jwv/+AnjinOPlBQ2GA8ceGok7/pKKVqS6Pm3356vA&#10;MoqhGpMtOKRUAVRqmnkIvS/fOoMsi7Cr0SykYClS3R4t5S1hUoG7ekWjHw8uqGyTr1Q1ezK2uUlZ&#10;mbsUFbjRLLjS6WCyul4s1+6Q8/HeKulw+/LZT8/L66/WKHrt8uRX+fLsVxS/77l+m3ZyfZ8pb/+Q&#10;J+/8Pk9efQ/jYsCTPbGR+KCb759Kl3MP4iheobJ3J5xYyVS58qxcCuvgaJLP459gLT1nomWdwjZ+&#10;JpjCQ57IEN3gmK/0rnjL3PkQWb0eJmfuRnHFyerVOBIjo2X0QqBM3wiThVuxsvUgR6680yZXXw7K&#10;+cd9cnC3Ww6uDZB1MiKbWIbNzHXzzJdKEc+/jgJY2cbecjpWxrfo/Ch+R08jSaGLgTwdCXIcROqk&#10;j/TN+MJzDGYEDpWa9gCkeH7win04NEi7qw7k4AiW0toQOMYRcIhj6Lij4BFHIcVLEoPSAj/pak/F&#10;+y5f+rC27+jLlJZOYixxeV6c7ZAtQnm2Fntld6lHzm8NylXi+47JNNieKJWlgTyZ78+T2YEiDD7J&#10;AQHtbKlOlIbSOKnPj5Hm/ARpA6Ft5KotTJcKIP4iOE55ACclOLe0o2+cGBmRKa6h3g7pbIX2UsEi&#10;kyVwbW2MDNKitvWiMWzwkdwKRzSHzlLZDB+uBjlPvgdcOkt9AXTiBFM5HarwuGCP70lOsF+AJcRi&#10;Oz7aAeWjxfS05SFAW0to0ImN1InNlAUWUeYq9hJre+1SFvenf69+rT6nXSZYVWmXMYXJlFPdAidq&#10;GzpRe34Ge2z3bQlM0gqgqQpVUlZSenRUFTwS5CheVvze8sdCp6yplP+eAQVSWfIbUyiUzZQrlyqA&#10;M4zCh2YWFED2gRTARv48m+IaTbCTO2OmDWOysxrBMHb1pfgF0OEFuAPK8Gt/5WID3y+Cwp+YGCsR&#10;UHgc2PkYOPqJoVeqGAQUikFEixjFdYp5SI5Y2qMygcRraO8tdplDYlpE4StURXBPDIoZiSsogu0P&#10;xXiScXiZInjmv4rB/v8Uw7P/Q9zO/VaCRvgac/aI8ALNleWWosEoFcqpAqgVOq0jPN3taXrm004y&#10;2q7wNEqsIcFaPokqapoB6+moTfVrD5Q02l5QASUaCVsDRP79xU9Re04KoKcnMZ7kT9shg3PlYNFG&#10;Xq0Aqg5QrVP+UgDZASo1ztpCJ/nLy0jZdFA1yOEdyWGMy6AjTIH4n8SOKoGRlATF9ihpbOUBZkQu&#10;L/aRknxvgEA3HFS8ZHS2kEltRt5/70B+9tNr8vOvbyM92ydScoARt1iefJtJ0cuSlxS/t3+XKu/+&#10;MVPe/w86eftPafLqD0VSP+EvJuTmeOEHMDSXKPc+TJKr70bLldchcuPDCLnxbiE/F6qrWOy14hxk&#10;YD8BcCMHygqFbS1aemcjQV9DZHQrVBbPxcr6lUQCzBOJy+W6SDd5mChDR0EyDHI8fSVSVm6lyv6T&#10;cjn3tFH2H7TI2Vvtcni9DxnfCF3gqCys9ODPCdeWsbeiOQoZXryMrkL/Oorm62PgDUbK5ZfBdI50&#10;mte9ZXrHgwLojVIkUBp7gqW2gwOjle6vkdep3odmyZ8rkE4wErOIRALaEiiA0XSBYYzNUWKQn+0p&#10;XewBJ8dLMPcsxnkCWUxHivT15srkQKMsjrbL8miTLA1XydJQsawNF8laf6YsUUnn22NlAbfnJege&#10;iyPldIIlGIFmSX9dlozi+z9TVyxLePEtNtXJHATkGTg44xCPh1FNjHY2yvxwn+xMz8nu/CIh4hMy&#10;MdgpHdjll4OWlpWFSQfGqi09EYilvaWihdOvCd5ck7fkV5Bin42NVTBIpjsdoEqEc0XCA8nTwwdx&#10;ehBcqQgyQwgQCgAo8cY238WVDA/2hKZ0W/rgI+36S/obBUp1aKpYqRH0772UfAozAksbQpGUJT9a&#10;Tzt2eDY4LVsxAqoOUCuAfymC3PyqMJgri3V96I6ymlKGm3QH7M403z3VNbnwtXkUxGkK4wFo7y4+&#10;fDPYY/WBFHcmG0mtzhYzSpQUXoxfIOEBdCIhiO/D3PnoaSHh7vC+2EmGYOMfC8oXqTelDBAbiqKB&#10;jbcYOkaIoaLF+JeKcUSDWIfli6k9qwAcsU3sPQBI2sW0YJMbheKXuyVGuatizGVYwljccl8Mxz4V&#10;w5XfisHufxbjvf8uJsd/Fp+rX4htfCmjL0YPqqslfkCvDvmxAJ7+eLoQni6C2n5Os7LSxmJNQ6w5&#10;x2hGCVrx02R1pw0SNEstrVs87TStiqP6Hv9e8rMmhVMF0IMC6MqBoRVADfTQCqAag9UuWaHE1tCV&#10;jOnalaP0KgXw6qUxsj/yZXi2RAamSqR/tIAJLBuJWwbuK8k4tcTDdY2iIQghujJQKtmNl+j8JTPN&#10;BamlG76bheQFz8uHH1ySb76+K7/61UP52S8vyXu/mJSn7PkefZNDJ5ghb/02Vd76IUFe/j5Znv+Q&#10;JA9/GymPfpspXWsRYswE5ezlKF3jYfLWTyFWfxolNz714PKUiy/S2bEVSAAkfr94J5m9kUk2cKEc&#10;PWG/d7tQdq+XyO6tQtnj13s30f/eLZX9OyVycKdc9m9VyOoF0OdzETJ2HAJ3MFZWbifJ2h18Em9n&#10;0CUWytm7DXJ8p0Mu3ugj9nNAdg4HMDHANIEJdHiuCNf5YtlGVnfhsU5uviZa4oNEPsaCfMeDbCfI&#10;5oVk1gCYT8yjiZ7OI9IhV/rGARc5THpGdPiQ5kvvSIH0U5+GxquJ6iiR3rEMpt0o6RjDmzE3w0Pq&#10;KiJluEcn4xSy/i5e/PY0AlKypa+lVAaaKGoNOdJblyQ9VZHSS6DyUFWgjFR6y0gNu4J2qjNd4Op4&#10;FRKVShmGtDsBqrzcViUbWL3vYrtzrrdXDrt7COHpkU2setbInt3BVfnswoicR+x8aW1ddhfnZWl8&#10;QAZwgagqiwOxDZKaeopfa6DUdEK0bPeUUjKEC2tc2ItAzEyxEg+oIp5cQZE83Cm2EK+dJAX0LCHd&#10;kTwBgtUTyBaGO+UfCEXEQxmQqtSvk05OK3anP/69RU8rknr7fZUJrDcuNdZ3gHYqeY4OUI3AlhZK&#10;dqVcU066P02Hq+8E9WOhQkeV796J27AqgooioYqz+rz6c1UAc/n6SYrHWT6/TUFdoOhvFBrKmWEA&#10;kWk7Qqfssfqh4+O1CCcuIM7LRuK9UQsQGxDtaSTxboYgzCaSRN5KKOaY7hhDWNjZsqNzEWNLxmO7&#10;QDGjCJoGFIhdqE5s3fz0iKWxDV8XUyNmeez18re5zoixblXMMhb0Hw2KKYpNt8Rw9H0xWf5GzDfp&#10;Bg//IBbXvhPfwXMYJYBCK32wKoDKROGNAnjaOkvbw2mj7l9T2dTq4K92Xxp6rFFkNDBEI0Gf3vlp&#10;SXJalKbmF6iFs2uKEc1EVRvF//5u8EQT7Ql/ztVdUaSIYODg+Atz4BQKrLkCqQKoDjy1E+7qLpbd&#10;/W4ZnytBnsVzNlnEw5mn7wKbaEJqGkhTrImCXREKtYxOBgCwrChYCnJYLaW7YhHlwQOfB9F5Qt79&#10;aFe+glry9bdXUVkcyftfT8mTn9XKva9z5M7PyYX+JXSsXyfI4+8S5e4vKCC/CJPr36TIyFG8mNJA&#10;2HJo5le6yr33+frP4+TKpy5y/TNvOf9WsfQQ0uWO+iiuwEPOPi+Q258Wy/2PS+TxB43y6P026CyN&#10;cvudesZlLjq7K0+a5fKTFrnwoJECSS24lizrFL2dxzmy/SRTVu/HyQz8wcWbUXL2Ph3sk2q58bgR&#10;8+UOuXSrS85eZvI84jpolqPrzXLjaYM8eK8KkKdCnnxaKPffL5KbL8rk4n3CxCBQb+53yArJcovr&#10;fT9+7JGFNTKNV7lWumWOrnIO7fDsQrtMAvKOzOfpx+pm9pcGWSmuUlkYgm1PigyS2dHZkCL11bFI&#10;zBKkBWS3pTpVmsr5fWGQVOUgeclwlMp0O6nOtJE6oPmhBrpACufqWJXMEvLS15gjoy0lskKexQ4j&#10;7jnY11f7h+Rq7xA0kAE5R8LVpeU+ubY7LFcJVbq6syDXtzfk3MqybEwOy3BXtdRUQKHJ80Mlwpte&#10;60fX58MFolPnAoHREWoA41yiCUXQmv2gF8hPKOhOqNR3sjBt9KVD9AA5c0UXDLQPkTg8So3CoKRu&#10;BK8DlqjUL1Xs3iyC//4CCLJJQTIDxbUDjXYlr8TVg10gI7mK5dSrK34sgHoysCL9/jgGG+hHXuWa&#10;/KMr84/FQY2K6lJF0ZjioRXAKb5uj7+7yb+3FWFIkpyF3DiyhQTqSDiVG+AVJNZcC0kNQyPqZyUp&#10;hCzFk5oX7WUkMfxMYQRHhYPkeZN/4oYtuCUggjFyNRv8/Nys4Qw6hYiVR6K4hWHXHpVI6h2GouiG&#10;LWPKxTx3lpNyXQx0G2KUsybGGYtilDkvhrpFiiDdYf1FMet7KrZzH4jR5lcUwV9L4LlPxCmpRG8l&#10;r+9w3/h/niYjq1+fdmlR464qcG9m+J6mzmgeg9o+UEOHVQFU+0Atl0TTDCutsdoDqs5Qk9Vpu0FN&#10;Uqe+/7/PQPbHAqg6QAqgI0ocVQA17p/aLWvd4OkCqLpGpcDJLYPCsVYrQwvF0jmeKy0s5RsHkkFg&#10;49gDMgU1RAL6RUghgGAh3V9hmR/E/yAMQn2RpbpJbqWn9M5lyu5tCtGHg4R/z6Gw2JRPv1mX19+M&#10;yqOfVcrNn2bJtS+T5fbPEuXO15i2/jyFz6XIxa8S5fxXabL6IFdcw6Etwf2MiHVEPpYjj36aC1Ls&#10;K7e/iJfl85WQszOgT9lKVX+IPPxJtbz4qlg+/EUlZgYd8tFPu+TdLxvlxeeN8vCDVnlA+Pr9d7sp&#10;UK1y5XGdXHpSKcdvlUB3KZb9pwWy91aWbDyJluk7GCvc9ZbDp4mM2TqC14txjqmWu88poo+b5MLt&#10;XrrCAbn5uEcevtMpzz5qlRefNcvTj+rl7tt1cv1JE1nCvbi8jMvBhRnZO5qX3cNZ2YVTu30wJltn&#10;R2R9Z/Dk2h2Qje1BdowD5F23y+JOlYwDHnUthYpBSpyjlOYESFdVovTCj2kqjcaPL5gXmoViJYWv&#10;iosOsYbWuzTLXfISgeFjzCQpzICP5tJeGSmz/QWySOzeOP5fnTW0zC3FstrdIPu97XKpr09uD0/I&#10;raFxuTwyKLdWR+XeuXG5cX6I1PsxUu9n5QY5p5c3NuTM9JiM9aDTpQDmIL3JL2KRWQmMzQxf1uBH&#10;9+cKFcCOi5+ZfUjbYKIMz2ei80uXkSWQqYU46Z6Mlub+UKls8Icy44Ge2U0SkhUfEKIyiXKOTigf&#10;2AGqLvDNIvj/UwFUIAadn7uPOUYSjJ6RDhCwQaddlbuwsln/6/5PFT/VDSpnlr+M4PrO6GQs1y5V&#10;GE8KIBw/fQeIgSZF5ABVxRl2jltRRnJ1xFoe3HQln8VPju+HIf8JkLYuJymHOlGIVCrd21JSyFCO&#10;9jaVKC9iRLFc9+UBdcZ1Wu2sbBSKys7Rie/rh32+n5M3GSSREhCZJfFJmWIPpcgY0wTL6GIxy1G+&#10;aRS7LEbf7HUxovszypoT48xJMcyaEqPCVTGtPhTLnitisfCuGO58K44XfiIBYxt0meh1DazhAtIJ&#10;aoqQH4v93/IuPO0mrZGVtb2fpiU+zQfUOkBVvLRcEQ0BPu0go7o9LX9EFUmNGqNZaWkk6X/fKPzX&#10;AugG+8AJ/qUqgKcJ0G8WQBVlYAgabsi9kZgfjHIhh1jZdKkfhOfWi6t5d7iUdoIGt0VISUskXL8I&#10;gsrDuILYg/tKAXK2vBI/bKrQiNd5SedikizfzIRvVyTPftIi7307Lq+/nZa3v8WK6ueVcuMnoMSf&#10;Jcv1nyRTCFPkxpdZcvsrVBQ/R1r5pU4ufdoo5ewcFWfT289Nqpsi5OaHIMW/IEr1OQqr8mCx98SZ&#10;CCXK6sU8effbGnnvm0IKban89Nsm+eJnLYSZ18jbX9bKs8+a5O2f9Mrrn47Ky8/ZQX7YCtpbJzfe&#10;q5XL8AHPvSihAGbKxlPoLA+cZfWJqxy/CpPbHybIo0/S5MnHefLwvVK59XaV3H7eT0zHtDx5PSbP&#10;Px6QF5/0yFsfdVEk2+T2i0a5+hgt8EPqyaMluXZ3Ta6Tsaw+Xrk7K8fXR+XspX7ZOc+UeYkQ+OtD&#10;2IMB5F6ZJd94TA5vdMvaJSSnx9liEM+ImA/puI2i01uHiWEJHD4KXRY7Np3qwopDkJ9RTChI2SnO&#10;kh5vK6nxNgi1zSU72ZEROVkW+otlrpc2vilHmsuTZIh827XBRjk32SvXFsbkzvq83FyblSvY19w5&#10;mkK/B6J8b5KskUm5fHtSLl7mhz5LB7gyjO9XDagw6hKKX14Zi0ze+IqWcClvDpaiOrULpFiPJxLI&#10;VChLx4RPX+Dfusyu8VweRSBDBhZZHA+qAuiHIYMLfEEHMkHtJSrWAZ6fkvXg0YZ5pTHaR7Wc14+z&#10;7KfUpQ9G/zsvY0AJE8AME8ZcPVEUxUZEtA3SQV43ROZJsVZYpQOyqB0hOx8zFBIKFFDAhzUgirKp&#10;0junqNGXPz+Riv11N6lGYEUgViBIHp+f5qE5opBsI6NaDTGQ/U5DDhE3TswoufQUZv8BO41+d6lG&#10;41mSYC/ZOIekEhwf42UsYXSAQe4YcqIhdiTXV+WVOKIacVAxnkqYD70mFJpPkDsHRmK66DJyUIrQ&#10;mUKHsYorpOPrEYM0imDqrBimzYsB3Z9R+oyYpE6KMZdhFt1gHsWxYk9M+66J8epLaDFfic/e12iP&#10;K/SqEDM11murAH0hVNdJAJOy69I6OlWkNMeWN6kxmmTudLymRmVRBVDr+rRxWOv+1M5P4/9pyLBW&#10;+DTjVM1NWhXRN7XC/2dPQEM9GdsN4rna8SkFiOr23N0hP3sqVxjFKT35MyfkklbwO/XvNZ18fC5N&#10;BZSM0oE4KR7E1Zx9dy4FMLczRLLa2POBAGc3hpC3zecboZYB/ulqQuELwpllMirp8JfBLdDWO1Fy&#10;4Z1MefBltTz/RZe8+IaC8c0QO8Buufcl/LtPC+TWZzq5+2WBPPwpherrbnnydafc/apR7v6sXbYe&#10;1osT9lpGINS+ZIA0joTL5DYW9jUR4gmbwp40xswKH7n5Tp28/FmOvPp5jrz4MkOef5HJlSPPP8+S&#10;h19ky8uvy4nYbZGf/7qXLPFelCntSOGa5OHnzVytcvfjRrn8Ll3g0wisryD2P2OCecebXWMgY3eI&#10;PPhJotz/LE8efFojTz7qk7c+HIcvOCbvfDEqb38xQqj6IPZZdJcv4Sk/HWA0npAHL9blycuz8vzV&#10;ea5jfr8plx9PsVtUBgst7CV74DTPYo+1hv/fGs8LE+eTMblwr1vO3+2AAoa4OhPWd0MJ7rW1EAXL&#10;Y0CZcBVJssQQ0VYSU53hy3GlOBBBZ4v1PJykQlDZPA8SzcJlcbhEtqfqAEgqKKAZIMCx0tuUxV6w&#10;Wg5nuuXyyohcPzMjl7aowFvDcuPCBAz4OWb+aVrdCeb4UTm6Oir7BMmsw4uanKuVvtE8OE5RoEDB&#10;UtmKA21XjNT3REvnWJJMb+bJxvkKObhZL/v3q2TvXoWcuVkOAsXucSOTUPYoECAvTkl4VHn22GJj&#10;7phkjaegrb4AOhBqbmbHg6fC0H8sdgqcUNffW/z0KO2PBdCMQmHjQheFUD0TBn8DJ3Yj3KNCiNph&#10;oVBrbOHAqRGPYmbJv2GPAkBlFOuD2fWuwz8CIPpi8NfOULkxq0Q3fQHUgyAUQMOTArjErm+30VAu&#10;brvKFegKh3djZXo3WjoGfaSePU4lCoJCOFvZoZaS5M/oy14wEG6gP950DuaMaSpMiMwSB4q/B1co&#10;TiCJKE7i2VkNYKleVV6uzzw2tOZrGGPNMrvQTA5TAKcYGWb0hdCIjybJFL9kCmMGn8/l88VTYtI0&#10;JtbTW2Kz/kICznwrkZ2QqHGKVl6E+uQ4ffenFcCTQ0Dz5dPkb6dHYm1UPo0Ma193WlOsip/WDari&#10;ptlqaSCJZrKqaYVPAyKnHaa1TvHv3QOqn++Ee6hoLvBb9S7gRLHi3aiQZ+UNqJxhnOEJqh2hBa+1&#10;6oSN4H4mF4VIaQ969sEoyR0MQeoVJNldKBda3VE+OElmq7MU9wZKxWAEV5CU9PpJQUcgUrEgKezy&#10;kbpJP5k6jpHdR1EQnHPZ+dXI829a5OW33RCO+7kG5NnP2+U+u7P7XxRT/Mr5PX/+iyF555thimWP&#10;3P+qRW5+0S5tS1BCmGRMUVK5wqAIIM0uAE28F1G1gfFmMns2R669BnB5LxQVSZgcvh0ke899Zeep&#10;txy9HSg3P02Vd35ZKV993ya//G2//OzXA/Lht33y6ps+efEzrq+G5NmXuLd82AywkiNnH4fK/jNv&#10;Ofe2h1z+0FuufOQr1z+J4P+RSRGspBsckucfLsjLjxfk1adL8vKTBXn6/pTcfotV2r1RgJNxuXB3&#10;Rm48WJd7j/bl/sNjtNWHcunmIsBIj0ztVcjIJuyUzRpZQWO8RWTp1vEw7jD9SOc6ZXmrSWaXq8Ug&#10;OtJcEmPspDgrSFpKE6UZavdPFwAA//RJREFUAKKSri8LsXVYNEhqJHukeAvGSAv8/qxZxroS1uzN&#10;gjZYhgcyZX2mWvYXW2V9sg6wJF1qy6OlsSqezjBbVodrZXe6Q87O98r2bJfsLHXI8UG/XFUODg8Z&#10;f5+My6UHo3Lx1phcvDol++cGZeVMg0wsgtpMpwNtw9cZgA84mSVjqwWydkwbfb9FLj9tkYtPGuTw&#10;UaXs3S2XpfN50r+YKHXA4IW1XrDlXQBE6FJTAAFwvwgFJAlCRqfQYBsHEDi1lFeB6MrxWBtB1UP5&#10;d3Z/JwVQ5Q9T2Lih7TCZ9A+zZlwPgdKQRexmmjRwYidncPJ7wAVk3FEIdIC/JZJA9pIANAH4utlC&#10;mTlxSlFGpQoIwSrpLyDI6QJoqC+Ah0jMduk61/wMZKfSTM7gw7ZxxluWz8LJmvOX1j4vaW+BE1Xt&#10;Lw2FdMvsa3Ni0I0GECbvBkKsFvUg1i7QXLzcvcWK7tWVTiTW1ljyeUjzMMY9u7HEoZeg74LsnDwl&#10;LLdWHLPbxCQT54w0HDqSJ8QgcZprSgwTRymEQ4zD8Afz+xmFG8SxoVLCpvskfmtf0nafSvXZ53QX&#10;oMx604OTTJGTjvdU8twpw9TTiW1/CzQ5rRxRBVAjSGsfNSndacv909I5jSajukQFhmg5whqKrPkI&#10;ns4S+X8qhtq4rP6uKnSK5qIuF1dVCJUczk1PhFayOKUDtoeob8rkoS+A3A+p5ZFSOQQ1bCCc4hcg&#10;mYB9uZ2eUjHqh8oiUHo3wqUXu6nOxWBpnPGX2klAkCG4bbzPVWN4+a0GyOzlOHZsdH+fVaH4aJXX&#10;vxqQ978blw/Q377H9fIXw3RnLfLgi3p58tM2vgalyLcz8uGvV+Q95HLPKYR3vuiSWx8PMo4nQYo+&#10;eS6UNZo3buRBUZ7SOYrpKl3i9t0UgItgmbjgBarrIf17jvpr9loAio5cefopuvafDskXX03KB5+N&#10;y6PX/XLjZbdcf6ufrmxADm/10Lw0YOBQCH8viS4zjiuRK17/6/HNZJqYPBlfKZfxhRoZn0WaO1WF&#10;dX0FVyWNUSn0IB3NEXGhSEkr6okOrc3DMQo3KSz1SskvLsaDII9mLhMQNaMwEIsxvARycKLHjSkJ&#10;s9kk4kDjkvFaTCIeAwcmg+RUZDdx9pKJVK08CyZ1EX7+RRGSkcLejAIYFmtGkIi1pOVZAThQKGvt&#10;ASMcYGtDwpzNk521Rjm70kYhbJDeVhjtNbFSWw0HsBr+Tmc+FJo6WZ9tlaWpRlmar5czO22gPF0U&#10;sn658GhILj0clktYYV+5Pco4PCL7ODssU72HFglXn4mXnrk0XpwySI9NcgRKdPl5JzwgkGWQo727&#10;ZSxp86RvPlYq+XlyyjzQG0OCjjKBImPAWGqg/+gXZCg+dEIKCbYCCTak+9JbNv04cmodyV9s3/+O&#10;QqikTMZ0keZI2OzpsDxDzABnnKV9ME7G5oHZBzjVy13QUprzGlpSjDGNrA+BfMlr0+2Pv6Evryv7&#10;IkAKM5XV+2MRVDSYExT43xbAKQrjIRZTO+wAlxUKjCZ0vslOBnvt4TPhxtGLO2+DLci5qzRyCDRU&#10;uEptEcheiqXEMt6EYqwQHkT3x1hubmqCttoP6o45IzHuxKhHSvCxa8E5u7o4B1BH5XxgyBAaKXmV&#10;9RKoqxKbzEa6QEaG5H4xjB/mGqQA9otxeo+Y5rSJZXGzuNS2SExPixTOtEr5Rp+U7M1JCxpyHZnJ&#10;hhiOGplC81HuMCpMSV8ITzrB0xkmGv1FK4SnC+Kbxe80VUajy2iFT42/WtenuUdrWmA1DquipcAQ&#10;bXeoPncaHNGS4/5PKhGtADo5nhQ7pRpSUaeqA1SFT2XJKG25UoU4smJQyX8mvH+KEmQCUyCbZ6Rq&#10;IF0KGH2zGWdzO/2lZTpepg50cuZWqRw8rADgKJSVC+y596CnzSPhmk7EMSVVulbSZWw/V9ZvVMh1&#10;nolnn0zKOz9Z5lpjH7eBE/MafnsrcvfdWblG13ThISPfgx4K0Sj7sykmsAUUJNNQWbpl/Vodz1EN&#10;YFotqqwQ8Q1xl3AiKtLwAi2rg584WIR/Xpq0j6KkGOT5hkNX3RGCG42a0FBe8LEOHW7HUDJ0k0wy&#10;t6GfQOVpaEtmd0+HW6syQ9KkoCINb9BUZH0YoZSR81OG7rgQQURBEFcg5rBBkoIfQDJ5xslkFidi&#10;ChtH5nBcYjiO8GT8qGA2HOEjicGI4veRhKepiIkwOtUIYmujYnBzwlU9gggK5UivrnDygFTchDJ5&#10;9sPkOSA4HF1zGCa2QQScUQDT2FclJjhIMhbZunhfqdZFUQTZR6QhY0tzInJOIa+uUlCDg2yzgxS3&#10;WhFYYoNeD+PDcRxOVuplB2L04lSN9Ham8QBGIV+LJnglRnrbMmVurBK+U4sszjXKwnKdLKiW9KhO&#10;dm62ys6tNsY3UOH7A+wDh+Tag2FIkR2ydlRF65org8upMrjGOH2hVg4fd9M698t53uyznEbrN0qR&#10;xkC+xhqnvjtCskqgeMRaoHIwoKiw2/JRBRADhQgz/tMoL/xwioEXZ82NZ0BHpnV/6jT+y85HFR4l&#10;W+NSI+5fLz6nUONTl4ni9ymaiw0doLuJ+IRjXJBuIWWQMHum4yC28joOINtr9WaR7Q05M0jGl+A/&#10;7WdS4BNldBHboQY3JH7EKnozHoMk67tBVZRVUVBhQ3RGLvw6l88pGsw+RWSXfd0Co8okHMhOkPDa&#10;AmPcsy2ktMES9rwVigFMLjsghra6SXMdHXuusSREGxJSbYANP4dZEpZMFG47B9BSgnpsKIAxuJfU&#10;kQFTSpaLC/tRc/4NB4jVFfmQ1zF8zcCswoe9oEUyXMGkejFNaGb8bRfjlHYxymgEJa4U56pK8W9o&#10;kcS2NikeqpGa5TKp3S+X5gvVMnSpUzxR5ej/b+hgDZHyGVMET0bif0uPebOoaaDIaXBEG4f/T+YK&#10;WtenZY5oo7CWIKfJ5zQrfdUNqksLWFcf1df8PaOwPa+lcoFWaX5qBFb5uyeuMHSGeiQYF2s+bwcZ&#10;3YT3UL2/NqwkClk5VXYSdt6K+qkpmo9Ypk1w3zMBTW8VoXMtkKm1XBmaSce+Klequ+l4OjLQDadL&#10;eVuq1MAVbBrUEfZTTOhQBTndlXDequARViD1KoXsWwxDIh92RL5Uq44Jjm5FI85LWG+VlPORcKHS&#10;evJG6om3rYJ6VpnE59IwKU5Fb4/lXLlydlfRk/h/4qaSnqXMU3GO4srERk5d2u/T0uiuVKA6Poap&#10;aXgJci8lJkXze7w08QqNT06EkZHClSZxSal0YMTZ4h8aQ9B6VGKIxNCVJaDZj8dnNJ7vm0Q6ZZL6&#10;PUVP+ZAmJCnrOv4O8REx+ngM1cXxZyqVMiMWXjBfn6mc6hP0HqZxxGHE8nXR5AtFcUUkhEkkhTQy&#10;Lo5CifY/iu8THcskk+6ADx4Gi+F2khbuJiUkxDcWJkhlPugTZgTlTaDB0EtqeniI+yiCPabsLcyl&#10;pM2OTiZEZqZLZHm2XqbHy6W/Fxi/PR7uHk6xHcnS150ls5PlsrzcLPNLkKo3G2R2q1JmzvK5y9Ww&#10;xRmfbyOLeTQo18kDuEo3uH+tTRb588mtPBldh1KzrZOlq9X4hnXI/uMu2bjVKDPnS2WYz/dAfGzE&#10;RaMI0XR8mrt4B4BqQoh2dcdRxdcIVJakrihrjBEwkgSZ9fGxETtnKBZw9IwoXgoE0ZOO9QVHFaAT&#10;YMPUHLcOLmNu1pOLE1tJ2n68zCga5uz+FPnZ3NYQ01H+zWBDCU01wY4HEflUuPStxEnvkuIa8XoO&#10;ESAzES1zuxmMATo5REq0cRyP9CgQKoS9RCchXQvE0IDxQ7mE6H3z2A3+2wKIFI6Rew9VyjxXFyNU&#10;DUW+NMUY+ouhZBYYoB9llK22Qg7kQqfpJf19jtLcYIG9Ec4x+QZS32qDzCiA/JWTB9vKygLJHR0s&#10;yLAfWlAHip8FHYoi6cbhDDzUppN2KFFFoJVJujjxy8wR2+QCsUotFdM09ifqyiwTKzJb3WryJQje&#10;aEpXrZSM4qK9li91Z+GOnk+VpSuV0jlTIebIBQ1A3w3pBI1N1L+twKC/zQ883fn9rWCl09K40wqT&#10;04oRbS+oKUVUUTxdEDXbfU0mp8Vwng5hP50h/P9UDG2JK1AFUHWAavwNIBsnAkv5cMxr/UgT1BdA&#10;gCc7ukwTDgD1fVw97HE8Z5xrzkPqRipbA76Y/F5fnGrwxKxJoUglYAiSSDAS9zj2TcWY7JZWYUen&#10;uqgiLOvy0dJz5WCUm04RyCAbOyOLYDKKRzphZ2kUhOTMaMnGSzMXn84s3Nz1mbj8WTIFKU1lCWMT&#10;l0RWbnJWEn8/TXQYGOfg7ZmN72ZWLgWOtMXMHDxDMThOJ14yK4vcYh1a3Vz8C3N0kp+Pjl9lAevI&#10;D1dae5VbzJWbi8sTTku5KtUxF79QlGCFpdjo4fWZi++nuoqIwywgHjOXSIBCMoFLyBzWX2Vk7WDT&#10;X1CSwkUIG8qxFPTz6mfI0Nv0JeIHmsrXYcBShWco4G1pPW5UTVjxtSQAmCZLDUBqVUMSf4YVXx0u&#10;UxWEr2UEoHjBrIIYkKDgQOSEaIEjkmwkLAZn4TArSQxzkly0u3W5MdJamUz2ZwLjVTo7uGRpmQiR&#10;mhEE2b2GUtBFV1JP99HmI6MQN2eZ02dnYG5zSnWPwCVE29g3nC2DAzqZna6QldWT7m9+q1ZmzpQj&#10;m8nDNaJI5jFpVF5gFx/0046P0AkOyc7lVtBcWPHL2TK0Cjl7Lx9rnTLCWCpZ+PL5M7m4T6RLywzG&#10;Dcj2Khqx1MLuJjgKagOkX2c3I0JoSOoKsCBvww6HaydOBIwR8N8LDAKh87QTW+gK1g4WYg4ip5e9&#10;6e3a1a9Pip+ZMjDgox7l1V9K7gaSSXEyU/peffEzFms4hVaOKExAWT3CTCWhwEFqEJf3r8bLMJ5l&#10;6upZipGuuVgZXsNG/DgLZCod1DoKGyP2PKOAFbUQuHN4/dmz+gVTjFyUzO6EXqEKkatSglCcpxQR&#10;moK9S/e2BI+xn+SxBj9TKYk3xTPRiLxUI0KjDfFsM5BCusHuMTcZncCzbRD36EYzsksMEItbw64P&#10;l+7RVHHyVI7NSnNMUaKwGihQSB0IfM6HfVU/jhnj3XHsckkFw3m4HMArt56A6fpSCSgrE7eCUnEt&#10;qREvXHpD0HPHwt9MHUFbukKs4y4OQefqpOdivoyf12F3VAUqNyGBid4n/wZqFhMTZZhw4hLz5q7v&#10;dGLb6VFYIyqfNks4/een4y81fqBW8LTYzTf3garL0+yytK5Qk81pn1dFVTNuPV0EFaCjbL6s8GL0&#10;xksxNCwEO7giaUH11NZZS3gWki6S3orxu8zAczMkJIguEZNYXuMAzDfy8NPMy8czk+KQX4gXp05H&#10;0DgBWuSEZFNMMgnu1mURUp5DVq4qMBj75mGbn4MBcRaRFTnExhbgZlRI6LhyM8/jKiok64bfF+ST&#10;x5NLISsk7Y2EuSKS5vIxHc7hoc/GYDiPIlVIgVI5PTo0+XmYEldU4KxeUYsjey22cZUnLu01hWiQ&#10;dezbcpCn5UplO67q7XyuFWu5llx+nUeDxB4OM5Salkypa80hgQ5zY0be5HSMXckdT0gNRIebJlOL&#10;1ZiZlsrIHIqzSWrFeLb0TmVBAM8iqyNbesYypWc8U3rH+dyETgYm2O3j/pyQ7o3Sy4JDAyYHmd/K&#10;dq8Tb8BmOuKG7nR4kzA/+DujW8WycLEYVUodhgk1snWpXBbO5csIBg9Dm7wuTVFi4Uijw7OsXJvK&#10;K9MIRWLP5xZqLF5B0CWU3x6OLTU5Yag+UqWnNUtGkOaMLuRKF3u2ugnUGAPmoFCGoqs2lRrGPWVP&#10;PUmRm5ijK5ujfZ/LIsYuSwYn82RsijF1sUY2NpDSgbjMbVRhU10kQ8sZMnEGicyOjiJYLtt0fQfX&#10;e/DzxxPssF5Gobj0LGWTMJUtAxt8z21eLOQu9QvsTOikqoeJ8RtIQvcXh9CZfOF0vO8ABhzQBTug&#10;enBTtA9G3phIUGyswxMogFFR7hgk0CX6IoRHtmTvxPiHe8eJJpgoRy5zCoum+z2t99X/muW1sow3&#10;t0LfCvBhwchqxf7PElDFA3uviFQXycKCp53Rd/psuswdpsnYLjtM4gN7liNIyoqTUZDaoe1AaV92&#10;kbJBK8luIZuhxlQySgFHss0hoqrOFaqMDV2CGsV5wDx4WAq5JuiWzjKC79GFLtL9DfB/rfMzlBIA&#10;nux4c4kk4yE4yUhC0uj2qs1hu/vJ8hp2SbNe7GMcGIdMkf/YydCSvyyfA1TazBSfACc9DcUYxxZj&#10;ir5CpX2RbM2T13q8CcIO8LSyoJOpafY6U9ycXM3jhVLaWw0aWS7F3bVShqqnvLdZipE2lvSSnYLc&#10;qIXlddNUEeaVWdJOaE/fYpEMLtRLeBI7F9VxkyBnDKKt8oRNNfRbD5L8W1L43yqMp8df7c/f9BfU&#10;AJG/lUOsuj4tYEnjA2rqEY0So4UuaTQa9efq31URpEEEh6mAen1BVPQePYCDGonsjLr6VuRqTVJV&#10;qsLA6YzQuxeSNlhC/EIphbGGOIYc9mqW3EMxpABWcXjoM3uJOyirIRiMzqewiGwcNZpWqjG1jJUS&#10;7sa4Gte2YTmHc7TK+61pLCW1sIwsnCrygjET6WhgDVKJXI61A0WrgV83IEFt6eG9GCqV9uFSLO8K&#10;GIUxOwFEaOvVSScGJp0DBcjBcnBzQek1A/A4wc9dmYBpCdZ1eGNGRURRcJNY3VTJ2BmaD57Fka1C&#10;GdtCNrtRypRWghYX+tkOPNyzaIPPx8r8lXQ5c4em5SBX/Jm8rGywkfO1l55J5Hgf98s9OIGXXpXL&#10;mSc5KEKSZfNeqmzexy3mNsYJ2GhNHcAsYWrYuZ4txw/SUZYUoPEN0z9z5vBVPfhepQ1okNmDtk0z&#10;XU2yf5wMkY6NCJnEpebMnRw596xAzj7JklUcaWau4ylwLkQmLqdI83waZH/8Kc1MIcSb0p2GgHx7&#10;Q8tgb+YZYCjBjJCx0DmKkkGYSun+mviPoaMbnyuEcJyO6DiGCo3ouAsnihoH6cC+Z3Ycvd5kKR1g&#10;oUzMZnKjp0k/Xzs0z+m/VCEzK7VIVBpkZqkSC+4yGV1mp7FEd3EmnYqdLKNnUoCsdeSIlpI3ygu7&#10;hZZvKVXa5+KldTZOmmYSpXYKk9WhMMlq9xEd0rjy9ji80NiBNJBnjFVWCJpfD/huSu/rBNXAxckM&#10;U1EDQmRMJR6AJw6yd2QkoUOhbuQAu9AhwodT9kUYI9jgv6eCgZT902ljBNUZni6CeiMECqAZUjoL&#10;UGRLdn+WGCBYOhmId5SpJOJUU4cn2exhqmxcz5CVK8kyfRhDEfeX7sVAGdzAR20tFPa5D92rm5QP&#10;OktBux0241iU94LwtUNvKHdmwYulFvshAz0wwnvDlcHD1wU/bYX4y1XMSsdxkunA6KDcy1xyITsn&#10;0O16wPlz9GGfGGaMn5w9u6B4WVnOkrnZJOkf4kZBSljb5sHC2kuah5E+LtMR0B2YAqxYQXexssYc&#10;lRsjnPGtNAdkMh2jVpXvzK4lMsyPsY5AeAKZlP2/PcYSNjjN2HCK2iChssKAwQLpnC3GC45Ygnnh&#10;YB2M608UMYwp2KLlFzGCFDLCkHVhzWttBNCjuj9TPTXmpPBp15vqj78FhqjPnR6LT+uENa2wVhQ1&#10;T0HNZ/B05KYGlCgkWHV7p/XEmu2WNg6rv+9K6ltnVyvrnWbyoRMhizvoVxXqffLww6K+QXlNluE5&#10;ScRDLRGrKq+mUaUGkkhYXyTNLWXSzl4uB45rAQad1Y3k21QSRk5IWEk5IWB1pYANxXrWQ+eEOnCK&#10;eeYqpG+2QAaWcFxaKpKRZagd6yUytVosM6slsrpXjy1UB/tfgq8g+fsQa5CEE9PMSo3cfDVBMWiR&#10;rduVsn27AhCxVq6i0LjzGpfoj5v0dJObnxXJtU/z5fL7hXLjdY3M7qWIF+scdcC7oSfPBkndv9VE&#10;Zi/POcVt8Uq2rFzNk7Vr0NGuI227lSE7dzAmfRQqa0+D5ODteLn3hfpe1RKZykHHVGULA6G+NwrO&#10;IPzDL+qguih/QHTD7+nk4FW27D7jmXkQK3OXQ2TsbKDMYKqwezMNZ5p4GB+8DhMx+t29BSsMF/b4&#10;BUhwO6lFDeMeUjFENsqIlzQtBcjgfjirNQrqnUxZuQm6fBEUfQ+BAJZZfWepGUyyNth6mZpjIIxe&#10;PzXNh1xgRt+IaDtyadlFhdtIDEhhegRyN0WLwd9vGJ3v5EQxnQSavnkUHjPA1H0J0oTVzGBLnJwB&#10;ot7hTTozj0kCttQzFLexhVSZXsqXhdUqRt8aHB5qZGquTKaXS2R8OYeHLxHeWqKMb0dRFIKw6Q6S&#10;tqkgdmeMW3xsmgyQpolAQlhAmMaDRNfjKUmNdpLS4ChFeKDVtuFfiHV8DSqV7Eysthh/I0IdKOC4&#10;R3uzg/EmO8EXBUSEJd2fvcTHqwKIdT7JWp78uROGAbZQEqxQO1ig4z3p/NTYezLuvtn9qeKnHGNU&#10;ATy9B7SCPmINIusRjSqmBjrAkU6On+H2/JTX43YunWCC3iljcouCSKe7fKSuUgJbFMCDAJ6buncq&#10;W7pQArT3pfDAhLLnICOZzsxGccaIk3RhvIqGkJxvh4+go7PUOjlKsROoPVeMI/tNiqEPN74tNljm&#10;dI6WvLHKmssNAwQvApLcUX842NLlqr0m+0zlSGwEwGNAATJSBG3stUwAJUzwFFQRlqqr+XsW/2pE&#10;PyEm8/dNVdob3ojEazo72EAAdyKYCYds9mJBoKHhKngeSkV0VCR0EbeTUHW1b1VdruJgUuBPa3//&#10;lmvM6Z3gm8XyTUMF7ftphVHbBWr8Qa24qQKoukGNB6iZJihEWO0DNbdpLWvY1dWFVME6OjdiUUk0&#10;zMvJI/WP9DQiDspaaQ5oArqZfAZms5hwsmUZkv7uTdQPt/IwB1AdTQ5IbDYxkDp23yVS1uwPiR7b&#10;NKYQX18UT9zTF95ukbtfNHHhHP5pu9z6sA1XljospCq5r0owGM2H/1rIKoXicyMbW6lKef71EK4s&#10;WXpgz4nJJgSbuLPszRUf8NJnBXLwOl3Of4AC5CdkdEBWfvYtPLtf8Otv8uTm1xly6cs0ClK2XPmg&#10;Us6j5Y3LIDIBoM2NCIYUnROZHQVy5lEageVxqE4S0fUmyxm6tm2ss/bgIO4+DJH1h06y/thOjt71&#10;k/s/S4H0XCzxMBVMaRJs3WAZNAfJ0y8hRv8UlccXZXL18xJ+NniFH+bJ3stUAtGjZfEaQUvHYTJ7&#10;PkY2rsXK4b0o9MUZNF8J3N+k1tGsuCPvrMQZZ3yTBm3JS+oncaiepAAukHG8AdC4D6XmHPt17Lpa&#10;l6ELjTtJ5bgblCEm2NEMcSQqwwzOqB1c4BgmQ4MqpG/1WFhV8zEb++tEZFQJQdaSn+gp9dhjK4ur&#10;icFimR8DkgfJPZxukA1+P9oCXE/exQEF8DJBPpdXK+WIkJUtUNm1OdrgRd6kxQrZXKiUjbkKaDCF&#10;Mr2Yg311qsxsJ8jK+QT4e9G4yAZK17K7VA3ZMFKZM15ZMVbZUN09GYOxrKFrqp5xl5IRRzhQELbx&#10;/eroT5BOTBhaG2IIUKLDQKOcn+0tOSDXmcmekp3my+Utumw/9iS+IFKeQOPKqtyGU5JFP2+KorDo&#10;kWCFAv+IvOp/raHCP/ICNb7fXwqjHv1VmQ50BFiJe0GuDknGtBLDxekzlbJ4UM2bU0gEXyr7klD0&#10;mr7Y8vBzgrQVIzXMwekmmUyTuNQQiU4kdxljWD88C71o7V3o6pwAaWyVmwzf35o33I48XVdOPncK&#10;lgsdk4MiU0OGtqKAKNNRI33GhCJQqwKOysVSkY6hmug7k5N8WzWiKUcaJcszB91Vf8cQ8MOYy1QF&#10;gsPPM4OeolxKTBXBW/n4qfAedRjod6R8VGoZ/m2lTjHF5cXUgJWBAbw2fm3GZWmESSw/qz10DycX&#10;aB/kkXj6nVAPgsKDQN4UOpeod942Uz+DPpqSB8QEmdyPZgd/yytQG3m1HZz2+zdHYY0UrRGntU5Q&#10;fV4VvtO2+qc5gppLtCp4Wubw6W5Q+/xJkbRnBPbTKzusOVR8KPBZORFQtkD36YYW6fzXbmfL+Vcl&#10;8uCrInn9h1L5/L+Wypf/TceVIZ/+Y4K8+/toefqrGLn3Ezp0XI2dIbWbsFt2QamT2+AlV79EE/ub&#10;PHnr9zp59htCtZCdPfqFDl1vkd7N+eLbuYCB7JLh5G3dwxb+VaY8+qpJRkCLTRmtHewJUcJ1ff9G&#10;NYUOLf4nGbL9dpwcvp8sV77Iwgk6Xx7yPe9jjKpkcocfxsv2OwmyQ67I8TtNUG+6JSqFbGhUIQrQ&#10;SUJKug0lZ+8tCvr9RHiASbJxPwVTA2yxHuLR94CA9/v+svnQWXafOsvlD4Ioruny8LMKHN+ZLDDd&#10;sEMBk1PtAdewFnv8Qrn2RQGyvBL+r/x/6D73UbFsPU7GJQZZ3/UEzBP43jfjcIBRgU/5MrGSot+N&#10;q+fBy9+C/SE/73W1PguR/g3EBwSzV0+4Sd2MF/zJEEZdPAHZr5f081xCD6se8Zce2CRNOMM4k9hn&#10;QVa2LR1lZKyLGEzgSDHVWyaDrblSA/KbGUsWQbCNZLELrNaFSBfBPQPNLBg7aHuHq2WbUOJllp4T&#10;TQky35Ik5/EFvLFULddWICnTBe7MZMnWJAVwOlc2pvJlCaPHuaE0mR5KkNG5KKD9WJjaSZyKKl8U&#10;e5xLoTKw6SaVo+wWFbjSZsBoaEz3586OMJa0+SgZ3g2SoZ1QPSm0fz5eBicyQDgZE1jUN0K5acA8&#10;sa46WipKw0mVC8UxAxVJEWhQSbwU5keSdBcoEaCaXtA9XDADcCC8yIYO0B41hCMW+upy94QGoVj7&#10;qCE8cPdQ2R8qAU5LhPMkLc0HeoMfo6BfoCd5I57QazzgGPK5IL4u2ImHHToEpGNHiNH2mKPaKZcN&#10;Ti5VLFWHaYadvTlSNAvQV9XOW2Jjb63GT0tCylFLWJjbwAnk69g32mDGaoNFvkJqbYnAtKUTNMe/&#10;UKGoJnSGJizTjbHAN+UGM7e15+aAZmHLhYGBtRkh5Cg+TDnplFWX+h7WVhR/bK7sbEmD4waw5PM2&#10;dIx2XFZ0htbGGLwiJ1PSwJNDQBVQABK9591fg8L/DQigdmAUS2t4g45wCV2IevTCfDYQh23fcNL1&#10;GKHTS1NA5nKkvJNdVzd7sJ48CcEdXIEhJsb87CZOPxZAeIKnRuE3O76/VQBPK0HeLIBaF6hxB7Xu&#10;T5PTqZFWdX8aKKKZqGpmCafD1jXytIODsrzi3qH4qcsFeVtotK20oMiYvxkqs/eCZPFhuGy/ipfr&#10;SiL2fZG886ccee/PKfL6H+L4fSTFJ0huf+MqN75yp4MKhh4EmZ6ViiujWXYdHdTH6XL723h58kOs&#10;vPwhHdNSpGffITnD3PThz0tQXJRiR1XE2EgHiMvy0XsoJ5C09bMzN+dncnb2g1biJ/sopR79DJrZ&#10;+/myg6XV/ttZcvGDPLqvUoozGSGYJFz+FGfl1yQTvgyV7RcpFNMKlFVNEoyBsRn3ixPJgmmFAXLw&#10;qF52n+dRAFNlgdF06XYiVzi/9qEgerJr85KdR95y4WUQVlox8vKX2fII2/1kkuWsHYkiYHWQmO+I&#10;BC5Pjj5Il6MP1b9dJFc+L6YLLJZzjN9nX9ItPy2koOooqNmIHLLkJj/zE8blCTiPjq68XyTXeflb&#10;M/6nyrUXRYz14TJ1iIx30V0qaZCKBiDz97pJAUWvkKu4z12Ku3DOHoqUvmV8DaEJueLerdY99oCX&#10;cSmMwMsD+Pz1V2JkUCBN8P8yOD1i0ZGmMzJWgt60FMVKW3m8NJVAdCREeaA6QQYwR+hkjzFUHihn&#10;uhBNj+bKEb5kOyDCi6PpMjnEeDuYLMOYFfRA8mzv8pde9mPj7MNWj4jLu4qt9a1IXGejZPNaOHM/&#10;VXwRVGbUiIptgOzHUobWg2XnRh6jQoFsU+032DvMslgdYXfVhRFrY6MOC/4sZFukyZVCtMyPk/zc&#10;WK44KdBR+OAFFRGbmZtNx5UYjHaZpK0ohUpFQ7CMhhsUxn4qgZEz+YRnpI/IjIc8GaRfaGsxmMox&#10;Wl2ekFn92I/5YiflBZDije2+F+4qHio7REmhcJR2V04rIKhuqpuwd2bRqm5IDAiQSDkpG3rcmZ0Y&#10;YdXv3bHed1VGpXzOxRkVgRNOJZze9g5kR0CsdeN7uvHnzkqyxrhrz68d+aj+rhs3pjPfz5ab1JHC&#10;5+cdAK/PUd/NWdANKp9B5UKtR3Yppqa4RZuaYnFvZkvBouNS6CsdncqCtaVrcAMMcuPmcqTgOmHs&#10;6RnkBlXGERWAE0E47hKTjhUSOS3xOoKqCJnJLg6GxBqMfVIIssMIqeuMBZGPh0MWB9+N6EoHOlmA&#10;JldoR9Ud6VisN0jLVo60bKdIzzYkXkju1hwSSg1iamz9l33e6a7uNDn69OdPGyicLnKn+YKni6c2&#10;BquPpyky6us1WowahbVEOS2oXdv9qcKp2Wm58CArpYfq/hSp2Zl4g8BwJ1Y2WLNfD5YRDDqn7oXL&#10;6lvkOyPpevgr0tp+SJFnv4uRJ9+HY00VihFBqFz7uZ/c+5WSgiWKe7BardihGXYGZXelQOTIzZ9R&#10;AL+LlXd+yJCPfldMtkcR1vZ5+PoVyP2fV7CzYxx+D/+9d9Ll4H3cXb6okvbZBDEnac4ZCV4c08/O&#10;9WqKUSuyNb72VZkcvSyWK++Wye1PsKT/jD3cR4ygr7Nk70Uimtw0OXhZIVfe7pHDO31wWu3FHIaD&#10;ExNORqkve8R6xlToaIAWcwQRzeDuPHkVL8IL5jJ60ZTib0cx95Crb4eh/aXQf5NEASyQrEpHpKcE&#10;hbn5SjQS2iXoX2vPY+XMK4rte/lygT3gOa7D1+XsDqHEvajGMqtMdp8Uy/kn+XIVhcv99wFbVrLE&#10;k2fNmYwbfxqN9UMca/j59zlAFi+zitsKkIZJNynud0RP7Sl5PR7UEU8pgKtchEN0VQ+AU2+SlMCD&#10;9A8J5llUfpdIfZl4DZQBQk9dmrRihlCVS9xkIoL4OBfJZ0HYlIc+GJ5Nby3oH+llNYxudQSnNOWH&#10;Y4UFGJIbIN0lYTIG23uyI1VGYX538TDUtsIbxNK7simAeZ2w8L4g7LPjsO9OkqXdNFlABjO9gWJi&#10;CVR0NlraRwIJX/GG6OnNLsUT0rAf/D4MUYfipZ0fvrE9AsQ5AmusSJbHsXCGkiUfrlKugvnhPmWR&#10;B5wFDyornQJOcUtPjeKKoPODlAmbPDk5DDSYIHOKnoLls7IhZCbFQLKMxjY/SM/Sd4Gn5cJ+ys4R&#10;9xJ7bnL2WQoZVn/m4wux1RsQALWEKoQenoQ7eftRAH34PDs7fu3vTYawry97SEY+Rr8A7yCKKHnC&#10;dI0+fF2AX4j4+wSLN4oBLyRpbk4O8P7o7FywsaeTcKVoOjra6fcc9nR1nm4UWjdvdnnEKVJMHD3Z&#10;52H3rwAeb27yAEJsfKEF+Ln7sP/0gEbjyS7Kk0LuwUUiVrqnpOYFSFZpAFZKmFpU4vCDl2NlfSQr&#10;hCSMIjmcJhLIlyVEisV5KIl2oQBEoaToze3UyNGtBtmBerRxUaltCmThfLYsXiLf+Fo+TrzFsk4c&#10;4dKFDJk6Gy9j27F8TJIRVhwqktRcBUHZMsbT/dZ0st+5USYtB6HSfBAkXaw81u/kSQpSPdXVmRrb&#10;61UhxmSbGKu9pD47WOMHngAkb7rGnAZBNKRX4wVqX6sVRC1tThuJtSKogSRagdP2gXqwA3MDNfJq&#10;tJgT5xhXPUiiukD1Pindr4uLp4TE4ki8HiIrD0Jk7kGErPDQnnkvW47ohG79IloefcdFsbv7dQA2&#10;VAFy46fhXHF8LkUOnmaIC+wLE9YWHljoFzX7yKUPdHL7p4ny5Jfx8vLX6fL+9/ny0W9zyffIlJff&#10;U1B/WYSJQTEdlI7ikSoXP0uRez8l83c6DE8/XIkwNo2FE7tzs5IihxPL++VyFQ3vtfdKcF2pl3uf&#10;NMsdLKWuv26kY2uUPeyqDp5V4wLdK/c+WMYkYFk8wxzFCgNdR6hS6cXucuGtOv2ebukBrkM32Glf&#10;9ZKJK/YydskUdNWQDtBadu97yeUXIXL3k3Akdyly+3WF5NcGireKmvXx5/0mY+RmPq8Te8R78YAm&#10;7P6wyTqgmz14herlFQXwOXzfx+Wyw45z7w6jO+N2/wIKkAzF3KBhgKgeCJDZ0I0d/kU6yYexsn0n&#10;SGYwW+2CbdEwh2/ADAVvAus8xt/cNlZ5La5SSMhTKEosRyzi7DjALJmoHNG++wDWGTSxl2qowiZa&#10;f6GnrYhHUA/IACu8ozpLumsgHEPQ7KzKpghCPkwPl2zssdOjAySZ/VVytAd7Nx/JwVGmEHeLHKy0&#10;0vOCkbQEcOFokU+OL3uvokq6MgjLOdhq5SB/KSjl1xTczGxiMNMD4UnhdpFNccqKpKDFwIFiJ5kF&#10;yIF+L4cuLpeuToedfg5ETh38p1wyfhW3KjkllgT7aP3XZ6Yx7sIoT03iSufzabGQN/EWhHRZVp7H&#10;4rpAampLAVBqcLnJg3KQy99NgJ8VoKc4OLkxBvuSDBdAAQsO1o/Efv4UlIRoRugwqAGeEKt94RSS&#10;IRwcJQGhwey3AhiHIRez6A8M8cVt2Q+rfl/9aOziS3cYzO6REdmbm8DDlc6SjjHAh3xX/k54qp+E&#10;ZXlSrMg4SUV2lk8HiwxRlw0YQvFWTPoE9f8hJKoCa6TuMcLqcfD2ZFx3dDUHzbaV4KAwGUGSuH6u&#10;VBZ2C2R2m53tRioAC1LElUQZW2FXuxaPB1q2bF8gn/h6JTrsGrlG1sM1jCVHt2KRxWGHRZ5wAEtv&#10;R0fkdteKoCvg5nOvDNugbJDtJJk4S6d+GCQTR+TKnveVhcuY4V70Y2kN4ngcTvYDuQ0cbr7sWh0d&#10;lO8esi/4Vvk4Gq9xmvdcArk7DJCh80Gc8NkyCRBkDL3I0MCWAmhBoWP8Bh3Wip8RHazePebHsfh0&#10;lrA2xmofNUeYNwnRmq+gVuz+lk5YA0i0r1FqEK3wabQYNQJr9lnqz7QYTjt78m3In5k7lyAXPmCt&#10;826ibL3DPvDdONn+IIziFMmoGSv3v6QYfhopVxH7X/k8lgKWLM9+qZPdBxniFMQhAJjm6oPEtIUd&#10;4PuZcg+vvme/TCDIKEXe+S5NXuPk/M73SVxQSX6VLo+/zZAHv8ikqGbIvV9kkbvbiHokgftXyT1d&#10;MQf2lIN7dfL4iwZ59Cn7SIrl059WsJdrl9u4qVxl13f53SasqFrlAF+98y8b5OZ7nXLj7UlZ2h+U&#10;UJoFTyYdDz87JGreuDyj6X+K8/ItTxm/4ibjl5xl6qqzLN3C0uqOvWw/dpSDx15y/oWPXH8/mN0+&#10;RagzXIKJv/WgGfDyI4oBULUOjmzfBl3yBcKcADk28SLce5zPSF/OeF5Hl1qJ4quM9ViBrF8ml+gg&#10;UxLzACrU3l1l8Ki1gwcTkY8JjVIggBKWXg+j2RuGyMi5OOnY5FoF/FjEFGTaFTzBQQpa3KW0PUxi&#10;qE+uNA3O7G9tOcRcXdFpe7OKaajKlMbqbKnnY015GmBIilQU0y4yUhaoAkQHpa5c5C06HtJsuqlM&#10;9HmZvEgZFJq0pFC6LbI4yRJNSSF9jQc3jwDibNjaaTDSUxkrM8jdzUhPxS0lVR+InsmfZSCrycyG&#10;vc7fy0hX3RrFCupFJqz0tDRGU2QymfydbHhTOTDR9Z+nWCUnIXlJjOffS4OKkMS/x+f5mE0xLMgj&#10;85NiVwAhtBB1QkkJMZjVcKXaWqW/v0/68Cbs7sH5oqMecqpOH/JeUlogMUhlgiGp+jP6hsaE4h7D&#10;qMwVHasE04Sy64ssV6Y/hGNPycLFI4kOODnPhx0XInYce3UU96JGxm6uvNooycbEUlfNPhJ0MDGH&#10;bFX2gHZQWIKD3XidvKQWCs/gaj5tuh98xlgZ6Me6G1lTXWs45FQ3uFjI69Axh8Wj9mhyoKhFyu4V&#10;+JVTKXpJlQIzLNntOTpwE55lH3I9UxYO42TuIBqKER33MiDSggvoOlrhGVe4WhGyeTmNlQL7l2d5&#10;cu2VjgKYzQoiWwIDMYyF8uBHQbWwMON0LZWHH9fIRWVgeYfIA+gEU0eeMn2BG/+CnUxdtJWFa66y&#10;fMNX1lllbGFvvnWTfBhQzwCmBxsbBwog+0e4W8klqIWup0rfJR/pPedN5xAky7dj5PyzOknIhheo&#10;N4lVxU91fyepcXp7MiVHBKxRvz9tUvomUKJpgE8bqJ6W053e+WldoBbCrlloaaPwaYqMKnraGKxZ&#10;aWmWWer3+l0hH41R5VR2JGJF1U5HBividTBdIGPwszDQ1yjG1ThcTih+FMSrH+PaguXTw18kUtRq&#10;5eydanHHRs2RlYanPyqrFh8KYD4FMIVCl0hqWxJJbhTB38TJy+8i5cV3UfLqt4kEGqXLO3/Ikvf+&#10;IZ+sD1LfvuoDec7l8PUloxr9K/SjvZuN8gq3F+Xf986vy+TF19UUwE65/k6/XEJOevyCsPTngCTP&#10;OvSj7/V3BqRpJEXcg3jvOKRtlbONpyM6dmfJb3AHRMB55koA76WnrNxj9fWUEf4F/8e3guWQzu/c&#10;SwrgKze580mSNI/iMo4psAVrFRv2zs6uPiidPCQwzkwqel2lfweV0oGNzF73ka27mbKP6/QB+0c1&#10;/m5jp795GQbJ2WK9k0t1WwYc1wDxpZP09kNZw4Tl4muJdC9Ati8z2j/MAQyKJ3ApSkYuRMrgLmu6&#10;7RjpxyasfZb0NwjVLcOVNF86SaP2xCOVCw6PkKCgUIjrYSiZUhAkJ5O/yZXNCKmu9GTAELqqjAxV&#10;kOKRUiXRlTFqIrPRwULPQ9qSw+fUlc3vs3WksWenwvxGkqM6OEblbDTFaWkUyDQ6M75HKsUrNR2W&#10;e7ZitRfwvTP4fBoFEh0f0ZQJCej/0PupYqa6ssyMdApjNsVCyXwSYbqrSEtkOvxbeWhU82G05yDX&#10;yaArTKf46XKQCCn5TS4seuQyWerr+JrC0ixIqTnEbOYjK6LrQ46TW4ikJpt/i/9TEtrDdH4OdSWm&#10;x+s1iUFkFnv6A2j42iFp8mVUjuCFC5LmviQCWlJl/iwi9EuVjII40eBFOMbvB7bgK62lSudyitSO&#10;E8E3hQIEOtDACmoVQm0s7FAM0HorWyRnEK28UorgCCLwJhtsvhJlYhLO16hi2/vT8cHHS4TQXGaM&#10;+Nyeri6AnWmUXH9Jh8Eoqhbx5uz1HB0Ym9kZjtPlLZwLJprQg+BoT3iHLrz51tI2Y4643kg6F9jV&#10;bDvL7Dkv2bgRhHtIrFx/L0Fuf44kj+LkgZmrNwoZdzh9pqaWsnauUB6qJfVLxozHIHJ3Akj7cpK1&#10;W9ayettClm9ZyPpdB8JxfPWOvhefl8qFp3WydatafGIgDaP0cGHEsMYKLIExfPSQYn8cyL4oUuZA&#10;+WavkA52u1iqiWI9UXf8ldf3112eQonVWPyjTdiP9BytAJ4uhBrQ8SZ95jSoouURa99fK5LaSKyK&#10;nyp66t87XRC1tLnTCXNacdQnBrJ7tQYdnjhTJFc/TWO/RYF4HCarj9h1Pw8B4fSDGuIpx6+95fJH&#10;wXLnJ7GAECqgHGJ/bzKOKxgmBIfCZSXApzlELtMN3ftpjjz9Jlne+jaFLjAVUCEeJNhfnv46UN7/&#10;hwT54p9y5Gf/vVx+8T/qKDzoZQsdIB3j8MMaxtsrEGWXl1TA0d0ElX71Ta68C5DyAsrLnY+r4OeR&#10;v/GW6vwqGDdr5fhpN4fhCLb2S/AN0XTD87TFN9KOlYwX650gRs7QREvu5Tjeczh/JLLtk8dx/E68&#10;XHidyMU+7+1kOXwrhpyQRLnMuLx20AtRuxG5WzF79kTQ/1j+f6GAM6xhGlmRjbCzm7eS3m17ZK0R&#10;3E+M17fIGQJJX76EegwhQc+UTqowWNaVJZEIGU1DEIHxQSzmBvEwJ4LpLmF+VDP6orLauJMlm0/i&#10;Zf5WqExfAjiFRjO4w6pnHhs9Yn4r2vJYB8FASEQXzM8SERWHEofXPCRcDHKy0PxRYNSlfp3NR3Vl&#10;qO6NHz4zh04rM4lCESfJeoEyH7lUR5RKwUhlxEwCTEjia9J0SreXrme75yrZDhm8+Xk5yHMK9B1Z&#10;aUU5HCos72tqpLISvV9xIUU0g+LKvwEYkUjhTU4LkZQMOip+4FJC05VMSFegNIl0pCXkDlcRklyD&#10;xq8SE0nyEnLLIhFUs3dj9PRl5+YDyhPKCJoBol1Wn8iSPhYzhxBJyET/B1/QHbt4ezfIz3DnlBTO&#10;CCBAz4vTC/VPgAMnAobcfeEKsVR2BRRQTrl+3GCTLPLXr2EAcYvF8X3Q7nvsM4HsRyBudm4FS9WU&#10;m5SOukg5BM36uUBUIMkw6AukmbhRKwKLTM0xILBWMZVWaC/RXXf7gn6zU9ko12ulByCVl+BknZhj&#10;iPuvKSRYd1lm7Ny+EirHcKJuvhMlhzez9fsLS5BjZycPdm0OOMHgADMBjQi1R3Ene482EPU2Iynt&#10;M0SVYY6SxhbnEAdGWMa1K06ygRW5OrmvfBDNTi8BFQ1ZxnAjHeCQGZtYygy8xauMc0dPIqBFcNLf&#10;D4R/5iH7j5x4aDCyfMjS+z6o3kNfufBchdSwb3q3GU5YvfglOmH3TkyovULtTPi/AH7t8zqQPTGD&#10;3fr0sY4xGp7oOR1h2uViA19RocwmP2YGa4VJaWZVR3iaIvOmMkSTxmmFTvu9RoU5PfpqKLE2Bqsu&#10;8M2gJfW50/6BmsGqlj6nwBBFkdHvCJ1ZbbATdgC8MrdyFVvURyMwHC4zwq6pSMi7LOjvOsv8fQuZ&#10;vWMMgmqG+aeP3P6MYvaTQsmGN6ruN3NVeDFTCKBDikZN1AwH9sbHBSC4aRia4pL8VarcY5S+86U/&#10;qHCkfPqfM+Xr/14hv/kfPfK7/0XuB0ajXvBdTUDiLXHwVkCaLysX3yhLvRrp9Xf5dJKJfL94+IRZ&#10;7APLOQBLObgYPZ9VyYVnvRjq4sT0eEa2zk2TL9OGCUIR01kWUxnu4ICGMSne0k2HuYf/5rkXWXL8&#10;Mk0uvJsix+/CAnkPKs0rnoU7GBSfK0Pq2oh11SBT1hCE8BqeeSY/jBSSmQTTMtPhFTK1Yeuf3+aJ&#10;yMGLbs1bxlmhTFyMkZlLKEIogivnccjug4CfBisDb0J3P9Qk7OfdPNipe6OxDo/FqSpM/OAuJ5UR&#10;xs4+cPtJOp0pHMIb/nwvjFrOurEXhNRPwHtiMeChvwmcS1gV6LWt0G47MDl54tdoEMPIl0BlTGLf&#10;FA9AkIj7QhbCaLU7S6Y7SmX0VEUujY8Z6A9VZ5WLHlF1YeoqLMlEY0hHVk7hY3TOLsiSTDqxjBwK&#10;W34Wom06MsbSjDy+Zz6GjwUh/Fko+zn+3QQ6q1i1v0uUIpDmTtDdvjFsf1jSK0OFKnS+xZXR2ICH&#10;YZ9DGlYdSfXkeXYNU3SQtUxuIjdbyeaUCNHr+8xRaajxMIAxMwK36kxiAzNKnCStyF5iM5ExxVDY&#10;ULtYQ08xQU6mt8XS+IDKnFTl90JJCIkhTziKUY6uzZ6sBLUz8Ayzk7kj7LzvcrKy8N54xO4BFHv+&#10;OtI3AqRHSL5qY0yon4M/OYfaYylYXwCHcbVpgAZkAexuCOfNjhvUCeVEVKIj3EfS7jfhM+01EN5S&#10;z/8LITnRnzlVpnDLfOXsDWIAn8bJjedJcvN5MpyoJMwiciiAKFesbdhLuUGhwQG6kf0RxS+5AhOD&#10;ImyscrG4KkNC14ljzLKrTB77ydxVX35WKAv3fGQN3tbuswge1lhO3DiWwzz4qGLs6U5NzKwArMJl&#10;74E/nZ8/tIhQxowI/BfZX70VRqdHMXzozdLbW/YfBsqVV8ly6zUhNe9UyOHzWgnKcOM1hV5DVrJy&#10;lYkBTBvbBTk8SpKF4wKZ3EcieUCK12G6TGBqUdmTpc9KPnHlPlGEmJB+Z4JZgpLpvdndne7yTneB&#10;pz9/egQ+HaikfS8NEdYKnip0Woeouj91nZbRaTtBLXFOo8wEBim2ANGhENSNINFbYWbRMZGEhVUB&#10;+vUAGTtvKz2HBtJ9ZMDezALycKhcfYVx6ae9yEZLxM0bkwR8GJUuNZjvFRxF+FcflvQfEGYEjebB&#10;56SgEVN5+e1w6C+h8tavE+XTP5fIL/+5R377L6vy7R/35PG7yyDwFTxnOopMJkyHePwvgyUwlk4U&#10;Pfbrb1spotly++M4ufRuKoVPR7Zurlx4pfJ54eeeL5H6/hjAyliMGLJB8iukBHVKNs9vemqmpCan&#10;svqJlNQi9tAYtq5cSWXPV4YDdbq+G9yCq7f5CEXX2UQcbVD/ZCFGiIAeFsjPEOjLZQ946MDePAif&#10;SYppahBTgYfoGKurh3EsWrCX7jNeMswEswy95hCqzKXnhXqC98aVMolKQ23Dc2rKe2LFSO2BsUQg&#10;43Aq/Mu+Bah5cBTPvwuKTGHeJDZz9gb32wWc6g+sZFB5FVJcpw6Y7LLt9TEExqxl1NrC3kGZo+BQ&#10;pICCZKxskvnhUviYAniQkUXnx2iZRbVW7hJvXln8WT4ZvwUFKSztCS4vJsS4mF0hpgSZBLfoCCUu&#10;IMioCCuo6r4AeFJIwBYiZWA+DlZ3KsWNJSvyOxeSyhywZAqFo1faECpLe7jAsMBv6PcCQbLDKMBd&#10;Cqq9RFfuLpml9pJfY49BKvSbRU6MzSiZJMF+cCVEKmCGWyFytqZgKUTV0xdkM9pasglUz6shQxUS&#10;ZmqhOy8mpzYuyS6YCNhjmGDljAKBBbQhN6/KRFD6W3NIyBHxPpBJOdl54e0Vvw5KiwcqmR7+rYGz&#10;NjJ0bE3Ys7uMAwJMXQqT8XORMnoAIXYvUoZ22efRCXQsRUgTwdH1UCSKO4LFwhViMf+OHeoNW/TD&#10;wThU108lSB/gxPRumUwtFYOGA/TUWZEHYSSz+z4UHjhj7JEevs+4ythx80Uarra5EI0VR9CMQuqg&#10;L4ANPf5QMYhJbLKQlAoLiiDmCNVGUtbH6LLiIRPHyJTu4Rz8HELs23R2b6dwpcnFdwFHGBdcAghH&#10;gvTqANpsQvfWPuItK2rHd9lLtq4xxt2hs3lMnsSzFLSZ8XC0oDHxMB88ZNH/PIGbNVNuYnV+4d0G&#10;SSBDwlrRdqCJWLOjDGMfNcxyehrL/oXjTJnHv3HyGH3pxTiZvw3n61avnmt5wvM7cYg2gZOolCnq&#10;42mVx+kO8E1CtNb9aV9/OuDodL6wtivUukZtD6jtBVUx1LTC6qNGi1FFUMsi0b7WBoWO2pO5oLix&#10;g7pkbMz4yOHUByVli7Fu4hgJ1pGDDPJAzl4N0RfGK4/bcDIekNnVAcbEOhxRMCfIhbWAM0tsYpyk&#10;lqLhvggHDoXE3U90+td3nwP38Dm28V+q3WGlfPibHjIzuuQiaXBn9qalc6SVoO9GQL5qJirGvUxs&#10;o9ixZ5DrM4zT85kbyeRy5JKpW8DOr4Skt3JAEOg2H5Xjs1nKuAwpP533H1s3R2gr7gQguSuGgZef&#10;xEbF0vzE4gaEUzUek+No2q+/VwOAQrobh+PcTbiP3B8rd1BggMZ2zPvTuZ3YzlnDXbVBZWXPrjSA&#10;VLmoeHdpJPdkeA0zA72Kw1oaZuyldcVFBg59KYBMOM9T5eb7mKv+rICLXT2h8CZKdgrHVfF23ZDC&#10;uXkYoQ+OkdsfdYCsl4Cqs8/+JFvOPuWg5XUeOedKAbTh2bLksPUAtAuV/Hovdoe8n2Qg2/EeueHG&#10;4wNIaRCTAnESFFddMaCSsago4tBvxqCqiEi2k0AcYjxBllSOhC90ieiYAKq5D2AEeR2V4TizhvIC&#10;+mOVRffDONe8GCKtq7gTr/oy57OEX3GTobN+3AwgPxfCWKaHSs98uLjRkqqKbgExOAjYPSGHEa7F&#10;RbLrzSQea6fkfGMpouCV1LOErcalptKOy1JKW20JkXFEbG8vjdNcE64sj33R5GJWoF5sFXjD2BpI&#10;OFFeFRbitcQHVlIA8+GzcZoExliJVzi+begdHWDhW2CdpXJRDcjxNTAjDNzaFBIvbrjB7LJAKe0h&#10;DjuhanCAgFk56iptqybSs4UT7pa/DOy4QtB2QiTuxu+9+X+y8EfhsnwhTYZXiDKcxGNx3FYK+z3F&#10;hoJrxEPtaA8Rmd2Ye5S51CL36zsTCdk7S6YQlY9yc7VM2cnwKulcN4Ll4jNO/ndi5A6o4s0XsXL1&#10;GQLvgyLoM3SxPJyKW2jL9+rBrHJwM1LKh+0lq4W9W5WJJGBWkdlugorGihsCouqzJLn4OocugIuC&#10;dellBsay7E32o8XVF76imw/8QxfUH4q6ws14EU3moQe5Kyy8Cbs+vptFzGGCnH8URmGOBBlM5IqT&#10;c/z6xssc/rwCQ80myceuKTQqgvfAhUJPN85r2cBNP7iUjOY7HX10HPcA1IULoIXX43nAm4k5jTxR&#10;rEDI1rtt640glDxPcQRPusI3OYKneYIaQnyaHnMaPHmTYH26EzyNKGtRm296CCoEWFOSaLb7CghR&#10;e1hLFBMqQtSBXaCLszcqHkj1KI6GMZvYp5NZuRcJ7SMUbSoRlBs5pL5lo2NnH12FEwsOLNk4wqTR&#10;ZKRhS1VUUoxTC158AGrNcGhn9yAI3y8C5QyWhfuQm9nbPvy6gq6wCm4bz2smkwqk5cBwf4onnRUr&#10;pEg6wOxs3Frq89l7wX/N9JDKLlYVoP6qc7vxgUL/K+UqPMKr7xWTs6tCixqR1VVILN6gCnE14VlQ&#10;skrFc4yKDGOdFSpn8N68S6jRIyRutz+G88v9NHed5/kS+ttrjK63KPpI5c5AXykCzbZCI28Ls8IG&#10;4M/V3RaWhAdWXAGyd6Uaja869HG8plh2z0GlW/BmMgjm78ZglACg9GmmPP5Jnlx8mUUjhbySTBIb&#10;Wx8Ofm9WU5biGWEqrdNkF39UIbfJObn+aS4gEzb7zzBUuI5By7GDDB1ay8CuBQ2JI+uWQBkHBKzt&#10;DxOPICY6CqkztDI1VRpklHlJepknaCbCdazkE/MxRy1yliTGxigcStxxUrZCwWDFTsYJcmQIVBAf&#10;wIFQLN11RZ4QXeHsYeHdthDEOBchPXvh0s7SvnUd2/w59Kvz9tK+7iY9Zzyklx+mc9NcGqdo/fG/&#10;M7d2RBVhDbdHEW6tJaUE92JGuOgcErN05lBn0CQ3AWM3eNAJOjPSWpBSZSK6RgjTXSZSOUwXhe1T&#10;aRvuxmgqFeHXHrt3V0jG3uh+M0uQw1U6w4XzALX1pAA6c8NYSlCChQQnm4lfgrE4hzI6o+c14GQw&#10;4MQyoot0DTIRJ2+6DyRgNtYOFEB3sfe3wQnHWVoWzaV7zUv6UKV0r1Hg+X3zrBUjL44XO77sMWL0&#10;Y+U8wuyGTUcpX7JEquMjLhR81dE4su+xdODfJWqgZswXu68wOHVZ0BbKsIxKBVihs7oXS+FLQ7Ce&#10;KXeQMN1QygJ1vZOFpVY++0TlGOMMHcOFk9YQegyrgH0MWBdspXiE7q+V0bOGcRgLrMJRYzpWRtmX&#10;uXIRLtiFV3lyDq7awaMkIgt1LKwLoPLw8Lr4csGMZy9VUhcOFaYQ30YeXJC13Wv4GCpSOg/x7o1Q&#10;COoRsnMV2gdypYN7wTD2M1lFRIsjh4ktAI3iUZqiRFGO017+3Cux9lLTx425RUey7S6DZ+wZS7xA&#10;l2P4P2O0saTjoVMmtEj4FPKrjGeR5xlj1PC3pG9vusac7ua0DvB0gdQKowaqvEmP0QKZTvsFql9r&#10;SXFaF6jpgzXJnPq90k+booVWXn+K5K7+jrkZ2mwvE2kE3Dr/VhW0nzTGM6hJ+3R4tc7ig0uRLURw&#10;K2SZ1oxijjQXnr7urJoSpYCJqqpZOZwj81Ld210s4c5z0F52kZUndNzvZchdOrfLoOhLh5UShW7X&#10;SilTuA+suHftQF2jkR1m5oahNQ7Qh4Sd4b27QfG79j7F4sMKCgdZux/U6IvhzQ/L5cprsoUBsrJq&#10;mHpYD9m52HDIWmMc4ibBYbic98QTf9krH31bJk8JQrrIFLFGYZ+6hAML9KdFdnDr1zJl83YaIzKT&#10;IaOwsy+adLVXRhzg7mMr4dDlcgk52+Xrzj+Kl3WcY2Y24fnB3RvEC2DxKArGQSyFmg6TyeTq6wQ5&#10;egvg5QrYAlQcM0tl4EtNSsLrEneqTaIwLr7LuPwau/63UY68haHCfehY191xpbGlAFpQAC1leM9J&#10;5qDdrN9AH7wSoyd528Hn9AqCHTFKVEN1P9kRsKfzm+0lrRJ5CH5yCcWE5JQQqJ1vJZ6BvMHsZ5RM&#10;ygXBfQD8Ng8PzAYCzBiXnShO7LvGQqR3BQj6TLT089B07VIQ0ejVzJElOmkuddMUiEUkQ6tU7lUD&#10;EFJ4VQHc6GhX1YkZGOIhvmiQozLx8KP4hWLpFJ1uyjLWBfsfFpn8G/k1HnjdkXWLA3Iy+63semN2&#10;XBZSNYi1VFvAyTirCiDfz83dmQ6OZLZcVygq9owCzhJPYHpkqgOIloXE0m2mEK2ZxHI0NIOWGgcV&#10;S28eQHY4Nrjj+BP76ewNAgmh18YaAiU3uh1IaX6bE9kMtoyV3uiXQ1jiOkvZMCaoA/wsFJ7KOUvp&#10;2fWQqfPBMncRC56L/PoCcqH9NDppDAPYN7pwU6gQJS9G4E6QtZVL8XLleQ5xgEQRvobX9W4aOakU&#10;vg9hwX/KDugDMlxfxDBuIrF6EErBjOJnYbwgr8PJ3VPMuPFbhrEiOlCvuak0LhtI+aSR5A2ZcBlJ&#10;zaK9jNLBnXleJGcZgc48TgXEQNAOFWXlsATDinZMKtN4aEDYsD9SJhExiTiDd5DrshgFCTpK1i/E&#10;gT6nM36nQ08Ih1IDBxBp4sq5cNDwYDl7MxnxfRHaZqVioQOHY6VIwk50EN64pIThNt43D01hEx7g&#10;ppMMnbGRsR1nmeHUnz+KlaO7dexxY/TSOyNDGxQtyi9Q0WH+2v2pInW6k3vTNUYLVtI6vzeL3mk+&#10;oVYcT6tE3tQLayaqavRVv9Ys89WEobnGaHQYVRBt+TpVWC1oFswoiuZkLtsBKuXXoGi6Wyrr7MkW&#10;IBIv32cEXM2mi8EKzB5LNVZAlnx/JbWMivOT9oFUAoH65elPGuTu52UktkXjZGIpHTumMgkHbxdQ&#10;6iKj3nXez0fvd+HHF0BHYwiIRcFmh+sBUBAa4Qsg6UEoOWP0Z9ly8xP2dh+jTgG4OIfk7PLrNnS5&#10;Tewaq+kKIUq/x6HIPVg36ouprw08Uwvx92NvFwO5PsVOqjqc5RJ5vnc+RIJGcTqCRbByEyco8kjm&#10;KX7Ll/IpgAWye4+P+F3OnQXBbU0SFx8oPujbvQAxqptAjO9CuH4BZxIKzQ7g2/wOlnuzILk0CKMb&#10;/rJ4HAxyHSy7d4Jlm1316i0Xvi+JeNXuJDliYQWQGJcOkHeAk8wTuuNnCYy9cC4fJvG1MTJ92U/P&#10;URw4tJGubRN2i+ZMadz/Z92haEXgaRoGqIJpB9OJd7At9nDxYlDR5wIaSXhOo4UklWOPTgGMxj1Y&#10;fYzSkR3BzswElNRU7xwMXQKHW3da2iCQw+gYa8kqdJE69nyt0/jcLfpJMyNv7SLB6YxepSPGUsZV&#10;PYYdzpSlNC4Z85AqZNIOA1FIr2a0tjb2nDTe6EjtJDgRTzwQ0OBUA8ZvI1QfzhgxImupdUNM7SYx&#10;+ZYQhynMhcYEyhAAXseY3MmY3BIIC14ZmlqwU1SMcTsqvZ1eipNVYyRZjIMZFWTlltlRRCl+dLfJ&#10;JbYk3WNEmsMITniSB7w7d/J2g1M4BHTEGoI+WaK1tYXT5uLK/gEXimzG6XIY5nWM3Q0zPpgz2Et6&#10;O+M6+uW8YUOpmDGShhUz6d62A473gdMULgfA+9sH9RhbRkI1UYRob05GRPXxHqDKvJH3sqAgpJHh&#10;gFCe/NYXnxIx+Fk+bhqZMPnTObXT8DaLwRU7SEaO3Oi0/cQ1jNFLIcAgkmaM780jMYAKWPHvmWFG&#10;aiBdPDC9hyBhxyyEr4ajUEhHnoUjDZSWOagCC+hWNxG2pxB76oy8S+Uk24GOOVKw7FT3BsfQlj1L&#10;O3SeRYrcIkj0/A4I21YEJ7a7dLC76Zpmt8XoMr8N9eOoWfYvTOE72Kp3DU7Etjw2Jp4lM+8rHYAz&#10;D2c6Erq2UaJXEaoPrbtgGmuNRZgdYz9IN/5vY8vlEKfNKIBY9qMRVqYMmlu0htz+rQL4JvKrjcOn&#10;dcJawTu9T9SAEi2BTjNMVZ/XiqEqkKrIqcKmEaBVh3eiDeZgpNgrp2elFPLwVEoR6COMfDbotO3M&#10;WZ2ovRUdVUKRC4chFKobATJ8zQuDzkgJTGHMZEy0AxBT70EoxPgQZHUr+1Xyi/80L+/+tpK0tCQ6&#10;Gn9p27SWplVj3n87xky0uXfD5Tzv39G9FKnqxoyDfbebp+rYsIYLC5KIOIC0UkfGWlxe3o6Qo1dB&#10;cvaFH9y9AACwcAAwHGneLiZLuALeIeMw+8YrH+ZSHIkwGI+WQOzVgv0doX/BJUUttMEOcROEdfsR&#10;4N/dANm4HcYFwR3u6eb1IowLkLDdqpPduxgcMwJvXi1AFVSsb2qUNVpMfBiFPQlyPSP3+2pvHEQU&#10;RgqyWHitREO0T3qT/eMpQ2seTB1e7KW5ry64YoBsxxqGaFB2j9Y0X450pgmEtY2yU14FIFwHaV+9&#10;wx7yWhRdMiTrfVfufRvsryyQ1rLKmTHAJcZEOrnXRmnKavoD6Uz5Pnhe+lMf2rGFM8hvJT6xwYql&#10;OdW12Eii8gwknCIUocPiPcsQ9JOTStlEKQcSaCMukCRdWZaH+FE88OFLYnmaz3ha1uUAqmkrZaNm&#10;UjBkgDAZrhvmBkW9xox6uLuonR3cnyaKYMOkjXhHKtBBuXQgA6Iw2OMvF0SCW1wR+RX8DDGZ+ODl&#10;mUh5HSLnerJJKuwkKMdIvJNPfr4EOsHEMoxZG/EvbPKHusLinIKqAmrcPG0kIIF9IYW9fICOaNAA&#10;lNRC8lrMKYb8X0sZ84tJS8tlpM8wEr8kQ/FONJSAVCNJLXPEURnmOKRuT29fij0Fn4WwJzvBdBbU&#10;OQ1Oktdpg97QUjLYscU3Gkh6lyHF3Ybu1pwdoRF6V2uSszxlk7a7ohkdbTwBLfCOvNwpOM5e8O4g&#10;dhI8o26QlmFP2Ppx8taXYfLi83h5+AGF732Wuow6V16j0QT93XgAT5D96fBOtIysszeqSOJGyBRf&#10;1Cq2bjhDwyebOoda46IXUiUHWX7oJ+ucjnt4re2z/N59L0c2X7AgJtFr+MhHxo/CQHLL9cE01hR4&#10;W5Bue0dQZXIrlFOGoqV4h9ihu86RoRWMKJbZb1Ls+mcZ+ccsyI1lCT1sJHMQTh+/vS5Pn9+Vw6OL&#10;MjQ0JO1tTdLUWAcBHTeQ+BgKiAWF0IP3xEefMJZEuFbTqANOP5bEBkD1WWFRfYasZ2IE1HtogEmq&#10;iRHqECWHU+FUP2YGa3ZZb1Je/pLnotyZVaLej3zBN8nQGmKsFcHTHEMNFdY4gVox1NBf9XlFfwkK&#10;CvpLZoinpyfF70QbbIt8UV3KEl+/AlC/Zh/twPNir5L/HNRzECTDF6Ok+5yzdJ1xJO/XRnyj0Uxz&#10;WHt6usCGIBQo0xMUOULewt3lDs4tq3dZK227SQ3PTc2CEZ2gHV58EIDVGuJ6OIFGsUjelP1cDl0W&#10;TjzwQkMJAqpoUKqhCIjx7OXucd2nk7+DgueGq4xddkS37Cnr99jhAohceb9abnyGRhh3lmsfVzOV&#10;REtQoKWEMunFgwtMbAJ8Ie3bAvCau85emH9/+RpStOspFDrURWTznL3TwCqjCZpMKU41rFcekGVC&#10;JKV/BEhrEJlDcI07R9hhY7hwhWJ8/BiWAZri5cMUduUx+gLYjpa3B8xgZMMdcNODSQfAhYI2vU8O&#10;MtZ79kozjzw0KcOfZwD2BWPt/GUfSPkcKoeEje0wiW45SOMawMoK9WbZTmqmLaRijClomm5wRSlC&#10;fMUBeZ89K7LQWCeKdCI8wBb2agAPqTUmEsfYG11IASowkah8EwlMxxMMm3ZjHEgUK1/RTByI+1Mu&#10;GMG0txGhthKbYAPAYCU5WOQXdtIJ9RiIjsKX101xajOU/A52dYN27OpIKZtwQacHG3zACp4SNzsF&#10;0Ix9iSOscwfEyREZJpJcBQG4ge6PLIvSOgtsr12lBtPQ7EZHCSk2FR8KY1g2PyOjchSdahzjei5I&#10;rw+uzOY8vK5oNl0w5QxNA15nTG1b4nvMmVOcrXGZMZOMSnNgeCv2jBS/NCPxh3Dsk4CpKR+D000I&#10;nFZ7Q/TDkLeDgiPhZ/lBdcDgM9JPotP8JZDdYSwjeCL7taQWfAC7KUDLSiHhJ5MHLF+3zODdWcvI&#10;gauscHJm1/j+6B6MCYHSu5LIZmOHqShKAk9Oo1liAc+/RAP6vjMFL5pRl53NLag2t1AToLJYuBHN&#10;jZskXTtomfPcJAm5YHh8yAkZlNPeA+2nEyhkZK4TJGUW7xhSHkBQVYaTVz5n5PiiWo4/JDyend/I&#10;UQjoGygZ1knr5wbwbhyWxpZaOJfQHdKTCZuJ1o+wyi7LgpEjOtVVckDgKwCZmhXI1WspTUNmMP0t&#10;UJgYSuuYPSliyJzSwohODWQBj7Qv1EfCwnyQDSIHhD8Zxsd8+KAZWWmSwTI9my68fsCamx26zbKV&#10;9DAt9Cy50BViZTQczo2urPrpBJUqRKlBfuQH/q0R+G/x/06rRjSAQ32P05zB08YJGkKsvkajw6jP&#10;qSKodnx6DiAjqpYXoj6vKUZMWZGYQ6lQBc8ZMwyV/eHj68GFOxDSNl/eG0XbsGekzG7wQ/3AXu+C&#10;PZ05F0v52BxXwAYOdcDFFOICBidSoclUY1gAWouF1QQsg6YVmoppY8kbxwF8BUL7gScdUgjjYgjI&#10;ehB7VBgIK0gz8fVUZgHhUdBVCFOfAmldOEgFzc9g3cGYejMeuhYHIDLG4Qv+dE1QWO6zF8a49NYX&#10;hKd/WQaYUAuwyMHPuicoUMW6RkD6zwQxxqH5IVPIzQSUIFCnrsGDxYtw+4qOPTDyygdE1D5o0svY&#10;LsAJvPSigFyfImhnAKdB3oAzdHk4shyy2z5kDbBL97Z2HCkz3NPDREa0jXsTD+GCySmTAbSt0S2Y&#10;C3seMo36aJbiplgcTtCFPLy8abgwVpnBjGHPHzCNCeeAw3MTFsQaXNh1u5OPMB8aObTrmFYq4cfW&#10;zdrgJOWL2YQbbAeci1iRRSQ5yRJZxwZ5gAmZzYxxtXRdpRQUuqqEChOJLTWScDoxn2hcNPDP05+S&#10;nGrqLzujGAjAvieSrigm1gZ5mA2J9aZ0WBS/DnWRG9JNJ9hhRudlTfQfRp6E9FTh3Fo6YEshQnbF&#10;9zXEnNOMZbk6NVVGRSpjaTnUjeohY04ER5LTINEqcGUqAM4Q+mOEzWElZhJJZxiTbSSxIMVJxUoW&#10;EwQZOoQb0IeoOzoNcgNiMBZt4IFq5Pu0zp90p1kNdLmMz6FphgAguGDHkBxH4YvM52Evwjy1BENY&#10;wtSNMYM0pFAZG7OP4sFwdGQnyBvgiJN0YII9ImsbKWK0L58GhFmgVUffevA4BqPLYNlCHja1741A&#10;3g/dI/rexnAkdiHQAMIwMwCcwezU1YOdEWRMRxdTIgfD2AN6s8B1xgoonBEnSdaucnrjjjt5gdMN&#10;z7ORC2SMHGcAztifdDjKRBSgwMqK5TtosDHdeWyeN4W0FZpLlpxnf3j+oyLcNjBnfa9Sbz8+DeDQ&#10;xvg5wcm8ujcmS2vrMjEzJN19ddLcVkf+i7JnL5NQtM16o1jGfxNcgc15LbwxyS2pwfK9y4kiSAc4&#10;ZCEtPJDNY8bshzBorfOD8IyxqAfmsO4OXOyicAH2RloXDSdNqYGKqtiZ9oVCcXJmZLckw8FCumcc&#10;sDb3gMrkATWCZfUuzP22RH3XZ6T8CfUGCSc2WX8LBdY+d7q4nR6JNQutN/d/GgqsOjtV0PTFVfNH&#10;5D5XezwLPSnakvuT18JSpbkByvB1pnzehK8xhy6jnHk83NXFYYbGVDm6BEDpCUTdERLChXegfwAr&#10;C7wewzPtWcqr4mNKEYKexP0RRoSrFbQrPw7YDBx3ZjZSeA9ZecDRXL7tyz6dtL5FdK+zBlK9bCYt&#10;G47SRYfUB8A4zD51kAd/+IyftMJO8As109//sQkhUt0aKhNrmA7vYT5yLYtREb7cnVyZpxhOXmTd&#10;wMph/AIOzABZZx4WQGgukksckhfeq5Kyfl9cvc14hqLR7WewR6xA3obb0xNG29vIHW+ySgHI2LuF&#10;DhfZ2rn75UTU1sjhwzoKIO4uL5IhWKMf38mHD+iIrt5Xj0639EGdYj949ibqowvskg8i8c3k/7CI&#10;vf1sMKsRPw5FT7KA6P7Iup5hhbNw2Y0Cj/NQNc+eBxxeDDsSMPloxyS5f9VLuldx6F514xkEK0D5&#10;VD5rykd7qV/EAmvWR6qniIdltO7k9Ro6A0UPQNTKmQgLVhZJWV6yjoGxQRmLcmVBlU3xSqUIZtQb&#10;ia7FUvIoUlnN1hKZSZIWD4ExqJy5OeoD3mTFe/JFjB/pZy8JoCq6TEcUGmQGN+KzTzHVtVAA6fyK&#10;uswxNwUBHMKKnQJYOuAuue1OuDr7SxyorBMmkAq1cnCEvR7oRK4tlBDoHDNnYdAfufJCsWc4IjwZ&#10;xLVjKlIq+gMkDZ5cYrkpfDl4b5W4pgQCCGDjZENBsVXaQ2sCahgpgsPw70PjGo89fO2oo+T3goyy&#10;4wzRGUhgJuNuGh0gXWBcuTFyNDPJBG7PaaK41ftxYqMSsYBiYsmeDasiR3afrtzoivAan0m7vRSu&#10;D4QepQ1fuxZHwDvQ/QeJcuu9aCgiiViIEwOw2ykL630yOTtMOE4HsrxcSYWblQrHUsl6PHFe8Qvk&#10;xA5zowPzIr6QBwAd7xIysdUbCbJ4KxrXjTDpw0Vl+CCd065CMotjIHnDUSSvwd8PzWdYuN5OSxmV&#10;BsdjgnmnE8sjbsZXOGm8BWKrTuI7IMSQTLtA4mtHAYQqHSQMx58QRqUAHtLIGLwSo4MlnhjBGLTP&#10;oWF4HQZgh8Ve1lc5bLNvjE9lzVHhTtoc1k/DVnTzjMCTgFkUwZYpG6gMyARHwvT0IlveS3dMJbwI&#10;hPf3dmBXHAJNg0OIm7aXA62RYK1yDscKzG+bOfX7KYCTdICTuPdOrzLWMHIFsVrRd4GGJwFCpwvc&#10;6UL4t3TBp4vdm3/vNECidYcnfoBKWkixVcoM1j1KZ61MYC058JUjkDFULWMKnomivQB22NIlO+J6&#10;rdgGHqyDPFXRx63Eg9/7QBkLVocwJOAgFBmBgS7iSyfsS9RED3Zws1et4KUZw5hwZpVDN2lDbCui&#10;/AyMRGpREHXuQuBFsdN3YCHtm+x3Vzholgylb4vdF3bxw2TK9ALCtU/TMc0CLhGxUAUP1JNDygvH&#10;onjkZpVQ09SebPII2eH1LPZ+HHr3CileGBJfImoWKlK38tg8AjWlm1tnn7jzlMJ0p0hSK7FkczWU&#10;yOhohAgUx/t1gB84Wj/UyQ7W+lsAOmvXc9F+Y2T6ADeXB7i5PGCXfb9Mdu5ly45yiebjCNEXaioL&#10;YLeZkhEuXUPZcuZ8vaweYr+3XwoNJoXIW/w9l2OQi0YRgBYq/ZD/h1FvTG760N26QilzoRCGsLe3&#10;ZkI0xVnJlckMo4U+Z6kbt4H2RX0ZMZHScWMpnYL3OmWMKaqttPKatDPptPOcdq2xtz4TLiM7qNdK&#10;XPUKsIAAMpgL8UFEmWRQN2UmdQAUVYw1Jb3mUtxDtuywMzw7UstmIiAihuHDDzMeiZQlxcCJk04R&#10;JT1xLg4B3k7ENy4/3Q0zUtDYSsjHEHDT6zA2hYpR2EmXREdXO8IPPIY5YZ8Nf2YNIAFvKT0YxxQE&#10;zuzDHJ1cKTCYJuKSrCtz50Rwk+NHcfodx5nL6Fx3E3hx4uH8BUopyWaFXUZSP8wNMBaDIaWT/gEx&#10;g0JhxuLcDC6ZG+OIH8tXLx5gXWUAWR1uktFEd1tJtwfHMJY9Y3o136fdlvGcLm7cl/YbLt0CeQyk&#10;zxeWZ+FcHEOBiaEYBPGC8XMy2vgRch0CW19XqTIJMAG4hcnkUxj7EDcfw12682EKJGGykM+WYHVf&#10;J2OznTI02kWORDevTQloK+oYbLzSiRZMTcuQ8NAwCeFB8WLkcMMVpATZzth+GMEyqgNQPKssdird&#10;iMPHZHplXKYWRqSLEKKGplrkhNXEJZYCNkQy9mOtxXJeWTNlIxLvWorCnTgWOoAfozM7JGg6pezt&#10;ykGGC9pMMWzAIqjaX1yg+ijHFku4jxY89FbY/jtzg/jC3I9g5M/QBUo6o3Vari0kd1t99nBdvykg&#10;kCE73R8vUP6uBV9pGguUQEKZ3H1dJcAfp+tARyy/WM7zs3mQz1zY6og2mS5ygAyHLjroZkwEmA46&#10;J2xJCTMlP8YBt3DI12cjpZVuQf1MChV+U+Hx/08BPBmjT9QlWqHUFCAqGVA5YZspB2yV/wIf0lQF&#10;YfHRkt/bQ+lxhu/nAofMRXkyco8p7z1HD08sqHwZe5URAYcGLtE+7Av9QMK9iCvwBAByIdFMIb7F&#10;3U7QYdBU3zSVUQ74sBzAFQ7XUPVAlkRIBfdp7bKJtG6YSfuWER8NkFgawS+laF70BQgLB3UNk4F1&#10;ZGRjtpgX2CJRQ3DQ4seO2gbfSm/UWph/TuFIc5m93V12vw9z4ewVYp6aLxsPMSeGe6mmim72bO1n&#10;3NgrshNWI/GVSBnZTuY9ZH8JoBgdBxcRs+RDkNtjMju2VOembNBuYGl1NZcpJV9/bYL+bt8ogRpV&#10;RcwtMrarcXh35hC2lC4eAfZMP374BBB9gcxz+0ITBbCGTr+ULo/soNVIViBRhGYhklgKZd8My2Ed&#10;Y9ntCOzV6HJ3VYH31edt24EA+zNOJ6ZDyK7HPJZgtlTWUGk81/ngDOXUr9oZYmDnAVTWaVC24pnA&#10;uDYpsERvDPDrOOz9ldopNDSElDxAPRRKBvXTpqSUsS8DmWtfovBB7Wic5sWZJ94RIX8tubtBYSzu&#10;8aZzgQ/nhh9eUDgi6UCQqwAHiafK52O/U1VE21kO16cSkKHWULL5wfJASMv6TSh+9iSEOfMA8mc1&#10;wP7wxYwYLVRAtiXjhRmnrjWBP57cPAFIzha2MzFDTNePlNvXoA5gxzSMpZMqyvUTTrDN0Q+SCTCH&#10;lrSlswhPv1B9yrs3nmo+0AmCA/1Bw3z5XnCrQDoVT1DRfHKbVaYIqHG7BWFEINO4ULdO28k46pO9&#10;S+NyeH5DFpbGCBFqleZ28m0ri8hTzSOZHpZ+PLZaRWSjYs8VGxdDEr0X8iFXufAETzbIm5feZQR+&#10;EY3FEWYIw/igxbKTIbXNHr6XE0ihE4XABccVtT7wZlSJi4iTyJBQ9mUq0N0ORJoQ8353cg38cV0J&#10;Z2TBf+9yER1XFt11rpQWlUslyWGllTlSQJRhIfrqDOWIg2tOgK8XD6eXHsgw40ELTiYWU4UxbThI&#10;Gd1aepuxpPB+5LKeKGQ/W91vC5gBYsj6QsUDqBWEDXb2TnghuvJg2zEChxBqVFQVTOFzkJRcS0nM&#10;VpnDnLJ8jzKApaoRvs8oH4dB9ufcpBNSa/2wItV7UCTwTOT7eNCdJkLQzSmn4AG2VWFSWd6BVpr3&#10;oAxAqr4HJHjOnvfRhstJZumKFtntzG5ksNS3+0sU5Wlu3/97ATzxEzT8MdpAfVS/V5QaPbWGX5sh&#10;1dNoNqasOtSvVcenip0JXaA+QkDFB1D4LNnx2SmreQqyA4COA9OGA0ivMqp1cVMO4igMMLR1RS7p&#10;wZ8FUiSTcQwvRPpVgT1baX6UXjBQ1kn2zYYrjidWsvvIDA4dz1EmaDv7w0hWJJVk2DZDCWlZp8te&#10;tZSWNVMuA7izpuyB3RlVodMARKzfDmHsdSGl0RnkFAkZ3VMJI69nIGRjDujC0jgUVUVy7jFmFvA+&#10;L3+I6/IHqHQIINpDUrmKYevMVR+oIqCgZ6xgZdBt7mJxdRAm9SPhEP5RU0FdScL9qW2A4gnKu3qZ&#10;grTPdIame+ocFxrj6QOK6WGeXv+7ealOVo/J/IZTOnuUTCJcjtTgkOPiDTINmJKRFyPDsxidXmnC&#10;aIN42+0iGd5Il4G1WH0H2ENUaydZQP0IJEaWiclYR1WyTXfIXrhxyJeJhcaLCSw0IkBvtZfAuk3x&#10;XKOZ6BKrwQDarGCy2DLhsEucjQDwgG3ACqCbHJBO6Hmdq7yu0yDvcbj4wMCIiaWxI+a1dhDZZiVE&#10;2VY4eoM77hRBZ+gqtpzwziSyMXvXBehPFju4YQ7E2ynrJSdubP9gT6qxGyafBCnBp8lHNVJfgQqk&#10;JkSKcbXVNVsyAhvTTYLAwpFrIJ+2dZadHLGaRZidOsDstlAkaHNoAoyubozCruyLvMhWDY/24qSo&#10;ZaQsRV4VDcQeACoUAloYSSFl2TkeAiWjSpbPdMriVruMTnaQYVqB8YIOx5kYicP0NCw4jA4mgTY+&#10;inEzAHWLH3pgsm3bw0lEY6HPPrBllGQ1in+3ck0ZRqNciHuN0jwjDSxE25yGgDsSsCEyPpIDALss&#10;vmd6NldWOP9GvL7A1rR7M7KyjL3myHIYy6pL9nqqytQx48eBjv0WDrRkE5vBqleMeGUOYIE+1h3a&#10;QyzmDUnw7QorgqQYE9jyIWeIzC7c8FgOXUzQm4Zu3iECsQ8TV3ZFvsR+WrKKMEfDbAm6qPJl1bjv&#10;wW4yPNQbAAOmPbkomUWu/B9DOSQCQd+tJbPFWMJLzSSs+ORm0bWaYJhAslaLGaRwOk9uUneiAjzo&#10;ZAL8/Sl+aveGrBCKRiqW5ikF7E3VvjULtLuEQ02duBTBom46GlYn6mPlkDnSP0+4fZEoD9izcKi5&#10;QKdxd2LZTBpfYb0pB5AN6wUOIQ7AsmY7aR1wkoWtIDnCF+78zRjZwRVk7SBQ1g7DZeOwkAcH7aYK&#10;q9ebpJ7wAf+WGYK2H9QMEE4K3Y8Ist5P8KSgqcJmqi9yKvPk5M9PPk/RU50fHy3UxZ9ZMElYKg4o&#10;MQZKzmdGHKMC2KwZfxUyrA4LBYS4oJgIx/Yrl3uhD8OOsz0V8nSlRz7YHZVPj6fkg+tzcvmoXaYh&#10;/K5CPVq7b0chI9r0sSnopYeeeaAcghLhYDZ0ZEj7AjvrFRoFeJyV04y+q4Z66ssK+8Czz4KxjQrm&#10;vmBEPHAicxpEdxNUFi5dJfGwbv6on1hpVBIEfnSrBuPTGtxk6uXVb+rl6bfl2Obny5WPknB+DqUT&#10;9GK9wk7yAK3ytiPjuCujNUWhJURs3TGERd6nI8Wvn7jMpaM0oikC6daguaHaaGVX10W31gVa3LuI&#10;ycVGoUzRiExskPm7XYziIl3G1skhrokVZy/4woTD6zAx6cXdZXFfxWWS07uRxd+nOFH4urg6pgAr&#10;WZF0jENlmWU3uJzA943WpylWILRIzmEKCw2QMEC2IpVP3eMEyd9Qf09Hlxqy27eSQji6tYP8fBgv&#10;dy0nocNPhK8bIx3LONkvh0llb6i4Qu9xZtJMwXYvB8luGhQ5gwJu4KoxRPNrDvpOsGoU+ggdQiWa&#10;22AE+1pIkAkZEcYqEIcbxJEuxsVTPTTA5cHcAJAu60g0a2wLl8rOACnrcQN0gAs4Yia1PIRNUywi&#10;5yJ5wTKhbBCunRmF9Xwk3KdICQkKZGGMV1iYK3Y3WOZAByiopAvaxDUW7tQ26NUINIm2uWB2TiF0&#10;GZHI75LohgqlqaNESipyMW/Q4SWYwh4L/z72WJHhyvo+A3eZRFp5XCViw+myPGGUu3CiePCCMz5P&#10;u0nrhLXUMxaWtdnxZ66QLNnZRNC5oBl0plvTUxrQ7roy6njhzBwejrMEy+oK8lAaBrC7WqTrWbSQ&#10;snk8++AclbOsblg250Rll8GSd/5cgSQXoGVUMZr6PaUZZHJbNJZkjtAZRkLVqVHoqupqAQGUg8UM&#10;2ahL15JlCQ7XNIVw+jieG4vXbgajVeRzlrZKbcGDSaGy5+fz9HCk+yWXOMFMdHAdK7qI2mTtoFYF&#10;unYr9p7m4seuU6Hn4QWGdOdWomtiDVFjLHFZ1hIOHcAZG3sPUtwCQbzD6PZj4+jwozFsyCBbGcQ9&#10;NhvQKdMI9JwiCEqfwc2X1USXz743i0sVRLVCacaEMjKFvAVoNU4qwUsl1xE8U9hgJum1xpJWYSZp&#10;xXA3a81liCnjIkqSe6R+XcMY9Dza2UP2qfvXk+TslVJQbkTwFC/FydPoLacL4OmMEG23d9IdnhQ0&#10;tc/7y8XvTSCh68faHy/ta9RH9TlV8FQ2ij4f5cfipwqgDfs/M7JbFBBigUmDNQXWk/9fGt3IZBXh&#10;PxM18pODIfn+yrT8+daC/JfbC/LPd5fkvz1alB+eLMndSy0s+F0YO+nkbhrKmXsmuOjYwNvEoDOS&#10;9xKuYE46VmoE9rQhI61FOVU6ZihVqgCuGBP16IhkMIBUtgDGZw+KoRPRlKwL9mEe7PqjBskkcS0B&#10;4j7UNCy1Gttx53nRKG8TiPTeDw3y0R8bscOqlGfKDusLpIfvBZHN4Yo9PSYZF/FnPAIYg2oywU4u&#10;qwJaFQ2OL51kRR1WbnPE124hcEDa2rtEYuMs8tYpFF4jnjzj7uxy4f2Oxkr3dIb0zZGGhzHJ0DqK&#10;F/Z/mXgDeAa44FKOi3tVPNzRJJzDMendjpPeZSIUSHxsnGDNNoF0lsLXRtxu6yhTC53g0Dy7b65W&#10;dPRFDawWwlijgKzHJPkRvxBJ8BEy3FEbSaqHL4xyLL5C4RYAnYO41IMVtFJr2hcxJ1nke8zjYE9n&#10;nVXtJ3Z0tj7+jOS6RO5lZ0mug4qXy3iUxw1cwShTM24GUGGKSaeijHgQ9u0FA5sbgiBoByvIn5yC&#10;TjzAHoyZ7l4suhlTMnN9MDcIJYCZnQGh5c0TUUiAsLgfB/ml+DVCfeldisXjq0qGF1sR7peDKOZi&#10;bZWNxjBdstKSEYLjPIOlVkpqNr582TDiaXvxlYtOcJfWERUqHkULC7qF0WJpNxY4uSZ0ocjJQIZU&#10;epWNCgOCUW+vJGbESTqzpA6NDsIxgoKYjL5ZpdOn+Es5u6+GQXhCLOIbhrwZyZyxy1EEZwpDGaHw&#10;FXADs23EFY6jA+ObNf9nezotT9QbYVjbBwEOVDXHkD6P9f8uN+oMecCdcCYpCFFqH9HFMnbcTtpA&#10;+IYR//euIr2JRZ0CLcdBBS/RrQWCQIXh/BEYAkCAQWQxNJ8edMSLZKOsXEFZcT1CNogIXEZnO3aZ&#10;N5sxoJx9T9WwAi/oPuyR6bFXcsC9xR3enhNhRGYcSs5e/PyQX3MUCMWhlsWVgFomlILjA2XImw4u&#10;nN1nUhVFCMqTMkvIgJISl8r3oBi7U0gDcAH2R7oWTVGMTiNKFDVOBFSo6EwKYRZgSJ4RKhxDSYEz&#10;mlZLUYP6lMZNmAMRvGzQRGrYy4aBkqufzQmFigfczsQkutw6xsJqdq+Q65OhWTX1usjR5SR5+X6O&#10;vPsJ3neMZ/cR1999lSq3XxEK9KJSWroT9IfvafLzm0TmN2VvWgHUd3cqdEkVPn2BU7s9VfzURy4L&#10;FbKtdn0nH1VXbqPI3xQ8/cX9roqfJcXQmP2yucpnhrGQHuwl45gH311sky+OJ+S7KxPyw/lBriH5&#10;06VR+U/Xp+VfH6zK/368If/X4zX5p7f25MWtUcxA2H9uGlD0jGXlogOKCQ5fkhCt6OrtbLFFyy0m&#10;eL6IFVSA1NOE1ELbqpllx7poDIJpR8wjoUtXUDNctZGZK2Yyfd6EMRRTWj6/hhIjtzoWkEDJzfzI&#10;g8Yt+oMmTFDr5N3fVMl731XJy1+QLPfTNLn5MQTqV9jlP7Tme7nAB/Wnm1TjbRxFLpnDCwAEh6EI&#10;HM9VR9o/H83qCYQW8n2ncjia9pamaX8KoDf7aia9BgfJb+SZ6OJ5H4xiL8m4SfHpnk5nx++HG7Qb&#10;AJpymklB6ZEhc0xGo0g/BzAy6VgOpVAFS/sUHEHG0+4ZQs/4/RjAyNQmBRAr/FaUG9kVUGC8Tdnn&#10;s8fPC5HBGXbjF6Io3MGoy1wll1VWrLq3FPbAlFHY7UxAEsgwCHAjBbt+ip93LEBidMRdMP4Gh2Hc&#10;jNFzGHvFBA5lg1xoMFmtoMBcOVyF7GdqeqMx4syXuhayPUEHw0Oxt8aJNRBkMATX5JDQUByUw4ma&#10;DMb7L0rK62OlcRAL/UWS5/kBmyZCAT6wexoGup+ivV4lg2IqF9usNNrPKBb3/EC0xhHBFDq6jsiQ&#10;QAnFPieRri0vn64J2/1oEpuik3F66Y5gjsdrb4QFPwv8VACW7Aa6NnZJJbXBEGyVkSUutuQ0WNsy&#10;ujAe+rGQTiYbJC7ZX+LTlAbRj66NQkLnU8xImK+AAACQonZryWs2kkzQ73ilfOEKoVOy9cQFhswO&#10;O2uW3Dh+eBFU7ssNZmtrgIrEEXMBT2ndo/MBDEiEWxgN+h0NdzGZ75vTbyMV+AK2rOGCs8aLP44m&#10;s5UQbXSf7ihKfFEMREez9K5kpB+JxsIbh+QbcXL8PEuuvY1DB/mtV5C/HWIztYw2cgTSci2IX26H&#10;BRxEXKLDIJH7e9GVOpByRxgTvEwntMyuoUbIAynKAyZEiAKoQEbPaUc1w64khFEhRIE/qnhVgHpX&#10;GktWlTEyQYJhUqwYeQiSJ6tEeSk6OBmzvIYcjjImII6imQI9Cn5kPLrwZMjnKSW4PKPCSakkWJoR&#10;IoPCr+6fon4oMRCcQ5JU4Dw7G+y/vOiiM0DtqtswuVAHBHZd1R22Mr+BvdbNVHlIWtlb/H8fQvq+&#10;jUPN1bei5OpzYiNxo95A56ocpZU7jIrQ/AsfUMVpcpkps1ToMvpLjcd6Nxm+VhGn6QJVDKiZ6vp+&#10;LIDmqujpQQ1V8AB9QHjNSeAzp9gppNeSpDAVKWrBftCcwmvJ93PDhj2D8XaiNFVuTDbLl4y1v7k6&#10;Ld9fGpLvDjrk+4Nu+eHcoPzhwoj8+cqk/Jdb8/Iv99fkfz3elP/r6ab868sjeX1zCm87Z4jMIL8b&#10;gBkQfDev+0k5HZSZowKdvIhpKJaRJdQTexF44/ninegDy4A9H8Tejg0neG5u0rtjSxdpA2ChukdA&#10;o0MrWbmMsoMCmFbE7o4dWVRcIIUU+dv7jfL4ZyqaUyd3PsdZ5tNkufQeCpCncAhvWKGaAFXegVLD&#10;4dq7gSffehiASizrLt43yMYqaqKpK0naWTkpeko3eEAndLQWQKz6cYxPhjyhtzmw6lL8RuhurTgY&#10;dTpwmKupz43OMJjVDxMiTZJyha/pxqn8EDSa7n5emeLC7phhVzi+gyvQGaz29zBEPSLm8yp8Q75m&#10;7Tw8v7Pkx9DFJTBdukAf8w/B9KTWT/ZAoJVR7zEshw14icPbwayPYDfwHCdTGzKbzWC12FEEoRBR&#10;e+ohWVcNANDFUCNQOoXHhEmyLkyCYIFElTMCZ9DBpHGCq3YymwIxuUU4yeUNGZkYlcaGciRcObDU&#10;U5C9RbBnQmYTyYgZqRycSVOLiZN43CKio0FqUjzY85AxPJzEWBkm1Wh0awA92igGPVT3nHLY19EW&#10;cKUIbqGr9GaM8Kab9KJL8AQl8wWdiSFjI56leQqE39IOqjcnSvMCdlIjFKp+K0nlPxlDtQ/lgY5n&#10;hCttoVtJUIFGSs4FVwtE04LR0N8/SGKxvQ6Ag5WW58v3YkkKIFPELipbyeL4v+by0Obz/85XHRMv&#10;XAYL1VT+LLXGChMIch/gOdqpvaeNHXQO5DyRBA6luUl6jR2FzQ7SJVQOmOZ5A1hQ/SiHy6Dryh00&#10;l5IJO2RxAC7zFtIEqbNjLgaeozH/TzJbQX1DotixEIAzCDo1fT6QEBioNLi0PP4yF2t1bliyXC8T&#10;Zn0W6Zpi3Y9Df+jC4r4frXU7saPOXl7sFKEi0U36+gZKeau7NLEUb1SmDIvorekc2hZYooPul4Ha&#10;ZoDIqw4sqRz0uwyqUoU5JrEU62obxmDGVfiIrk7u7BPp+AmMdsEMwjsWulCCIWRoiii8yQQOhkR8&#10;BlMYOTL5PplVjMC8bnmtkN0hwJcOGul13wFIvKxQJCg7LD/GsjwkcK0sm8s6oStw+HSNOMjadqgc&#10;Xk6Q41vkSt+KB+2PhiQbh0g+Wi7hMXcXf7fpNR30ExXRqbKPf0RulXO0SpLjMle7PrUjpFCpgqdS&#10;7tSleJsW8ActFKVFFT+136MQWlAALZHamcP9s4LOYgGvz4rx2lLpdymEypbfkBWPE+BcCp2wvtNb&#10;6pHPjsblh8vj8nuQ+O/p9n57PCi/OddLAeyS7w975YejAfn98ZD8A1/zX27Oyr/eX5H/9WRd/uXJ&#10;ovzrO3vyxd1Z0FQPqeC16UShMAHQM7NPSFAeRgr8HJ5QVxp6s1iXkKN9l/jKR7GEJanQcZx6cFsZ&#10;ohh276IQwXWohxXJwD671mMXfTzBIlzRObwVE4hncPFSLIooGVssgY7ViD1UjpyDEH/mMaoNJGwr&#10;dyENn1fWU4bw41jXQBCux4uvbRUa00oAdlGkpbGH9/DxkpLyTJD4RJoaT6RxUG4wLGhbCEPBxWE2&#10;5IMcFICsmymR5qmox4j8XTUBQKfjYzkTUAaTlkcIcll2yroMGqJRJhriHM4osw8O9V0kfHu3QZCv&#10;kGWDmmTzGt6CHIjnUZFceJRImDwa8cue0gKwFhJHOJhXAKsxd+kaD8AcpAATWHTyiutKWPv6JVIq&#10;l/2kqt9S8kGG8wDWiuGalg46SMUQK6ZhV3JpfNl1M9mh2U5QhsvgAWG5FhRASPfJrWaSwD4nnqKQ&#10;jjwnpxEkLwv1Ay4QHqg9vBl3XV289ClYjgTnOKnYR2D+iIhQSVSGpnjnxVP80ojJrCIasborgpbX&#10;n8WsD4tHTxBRXsRpWmh2CB3M48VNKnQIaRF0Cy8cJzxcTdmH8bD50I3QFcYnB0hJU6A0s2uox+6q&#10;ehKzT/aJOqRsaVT32EojiaQLSYFOk49MLimL3RWntEqNcnDBbcXVCvKpt4SFYA/OYjhOx54P/lv9&#10;qCm7Ph569MOqa9HBeyxk9C+GtF2BrK26BxI2HLcG8jOm9nLQUobrl+Ve7tAV4HOlAqRMLBeATIUg&#10;e2NEWUBriNtyJT9f4TCUGv5uEQTfIkUnGuNERDKWP2GgNyNom1UFUPmiqWJKGEsgEh2seZY58TYw&#10;VT3/Kg1xOrmvFMA7GCBc/whDhI/oBF9n8zCgtVXkaGR1ylJpbEfHvgcrfLpSFdjk6gpij+xpEpux&#10;kX1GtEM67rO20ABsGcHtpXlGxY0CemCOmkbRUh1cDqYXRbUWSAgBOQA6HHDSccZaXxVAM5VRS1Sj&#10;T7yhntYSnYZCKJ0iSAGMZweYzBidhVt1DmN0XqMhnYChXmpYO2GE6QXyLoAVK5QuyhA1jFO7tBxf&#10;RDqg6h4bbLZ42EYht0JT2EW6t3M+UZZxzZmCzLt6HMENjcMwBeDiwzykXPEE4SjCNwRkPSmd/d6P&#10;BdBEeQb+CHSoUVexCFTYuv6igzPFdcdMBcfreX0UPzo/C77GEi6fBXJJa6Xt5c/tGJUduDwAMzJx&#10;Phkty5AbU4y3R1Py64uTFLwh+T2j7XfnR+X7i6Pyh6sUwwvD8tvz/fL9EcXvXL/8jg5QFcA/8edq&#10;BP5vdxbkv99fln95sCT/48W+fPtgRTrgeFaNmLMKwr14gw6PDjiQZkCZ2oZAPO8cJ57yPoTjzysJ&#10;OS/BDJXAcAwx1uHUqYLXBgG6E+R3AFu5acLU1+5Ec99EyCocvgn8JKNQKLlirpqRg8PKOq4vb1dh&#10;W5+AYwvGFQQUjUEqHj1wA4UGKZ1AsQU4mc2hVcYE07IMKRuwITFX8f8wZg2DR9igg/0RqZe3FnXD&#10;t1M8Xjqp6gmstdRh1mcPuInCYgJ56wx+lJidNEBlqp42ZFpxgKdL6FAA+2WUSjp+pn7G6zOoTnYe&#10;YsTBYa9I1eceFeOPCD3nNlQdCNJ72O1fhEB9kfv9gGdiBQ5szRAh9KxkfOG8JqeTVghN5y6E7adf&#10;ZuJKk4MPJeRs6F6KFF0NOb+kD+CVSN0y6kUZyq+SPgX4sebhHrdnbeRFR5qaQxxukbvEl+GbCSho&#10;EEtXFQ2yF6OkXU3GktuJ1hV0M6feV/wjCeUmJcyOE92Gjs0a1rpe9kMrGRDgDoGWjoiQoJIGkEyi&#10;53JxbkkvJEtUZwMa6QYnzZNCQ8Qm0qcCVANFkxSIftAvnDAcKICu7OqcCAtyxoXFy8uUB5owcopW&#10;RilUgClMB1gE14HSVoxBnu7HILUHxnyjLaoVW8kh7amAsTarFE4hwec+gXgWwqj3xsUiOpbEurQg&#10;gA0P+GcUAVxpWuetpZpuLY9uSC3udXR/5f1Yc/Emts9gnz3vwe5OUQKcMTHIR+EQixrCAGTUm0Q4&#10;GPaJ2PCQ89GxDOsclK4MEnDVpCJeOkgNIe41ACuVdH6VGAU0LQFqgKy1bdpIx5aLtLKYtQdds6Wb&#10;DOBA8cKQVQW2nCOc6OzTGATpjICf4rf2eQ6uHdBq3sMBBh3wJUKvz7+dgQU5H9H1Hr6djgYySxzZ&#10;99k7mdBNg6JTbAbmE0AZY2UBM8jlG4FI8Pxg0XvjhuvNzgWKyhprjTFLyaJjSwbJzaT1z2EMzmNk&#10;TsXMQnWAHq5EfaLXNcd80iMMc4g4QySCRhKWYswDRidIAYymA4wHSMkoNeG9VQUQ230KYM0QWmge&#10;plp2lR4Qp23scL1mD5iQQOATqXCN/RhmcCo3QfPpwXFkHLnV1DxyLfZAE6sYyq5h0LAH5/NqPOFO&#10;UbKLPVh5YzDoudrXwe9UYfHs4EyVcoi9nLnyDaSzM1C2WWqshb9oQRGz4KMiNJsaQ3OhCzSlyOnB&#10;DS5r/o4FnaQdiK4X97IvyHwsD0VdElZJbUXybLFbvtqn6F2cl99dmJA/IBX8Bzq9/3hxSH5gvP3d&#10;1UkK4IT87tKI/O4ie7/jfvk9HeHvj4f1BfCPjMH/ka/5r7fm5J9uMwoTL/mvD3fl94zDY70q9hXZ&#10;34yTTC4GY+obThevXLPZZyMjnNzECegnHfL2Dy0EoVczukJfQX+7SbEYPvBhD0jx28F89zzuy9hj&#10;nYPgfvYxCg/cXobW8pGceYkb/MuiihRiZ8uQohVjER+D3I08FjK3R+kcR866MIJDR5tSfF/YANCh&#10;iocxC+AQbxjFUxCfTAcakhgSEIvr05CEIlpoRWXVBcKKkquEZ7Bs3J6ix/0MeX3gjD/UGeR4yPIm&#10;z6HoQAbatmnGFALwkcd9QOFKIEunpo79324iozfa35vkgN/F9PRZJtzCYlxy8hhjsbLH8mqLDvAQ&#10;nuLhfazDrjIZIQrIwgXGjQTFQBIX80sDZYOEwssonW5jEnGXJuE8evdFxAjtKL1K+zjUe3BlUisg&#10;Or/yEaS0UPCy6iE+I9dV/L8gOIkZpFTm13tTB2xRrME1TeAkiKcYpPCC6Ghhq+HFdXNKjSK8rx9A&#10;LO+myLLktnITqSWyDYRQfe4GvoDRoMRlbaC2SNQSSlBWKKQxCWSG8SkiyUJiINBGFqMr5sFL4tTJ&#10;RHUSD/KiPPicIVerQqrcW+wxzlQOLiFk9EbEe+FFaCmdLDgHtp34WVho0pXV4MBSPe4J5YKRFuQ0&#10;v92H/R3O042BiKUj8PdyABSB/Iz9krIVSs8FZRqE/zPvxClHUVIFcJgCSMendla5HXQsoK9daAaH&#10;MTcdwy1i+JwLlBYv8jLypAK0SY1gnl6g02HsP3GEboTnVssok9fH3+/G6QYEuXzQilbbhWWrGkP5&#10;mfk+izeiiAqkKN3mxEZ7WTcUKNY4QtviVahAkKAQMxnnNLuIj9nRiyjG3WQ4W3AfeVOPX8efWI3j&#10;urxHiPTRO+xvMEi49EGGXMCOaB02v7MPgUgQQz0ogMpObGiR4oFZ6RqOums4dWzeCYM0C5/u2Evm&#10;zntBcXJkd4OdF+NqCqN+PBrqREbZ9Ar4fTocTdzNUTNgNsn+xwKHbM9w0Oo46DrsAJVkMAQDCmVR&#10;FgaQouz2VReYDZhS2GSOwBzTVYioDZgjVOOU4+qvHHSIBMW5Iz0zGIAsTu9Y0kDn0DMBwjcVKmPQ&#10;HiZmyZNmIphawz9xn4eAUW7tXCKdIIUcKkUiRp6mcBRtALds9Ag63RsdngX3oSXdnBGdnZElIy/6&#10;dEVctoKvZ60KIRQWc7pDM7XHo2u0ZVdoy4jswOec+bte7Pv8AM5iyVduTPCSM81Z8mK5Qz7eGpSf&#10;nZ2Q35yfpcObkt8dj8sfj+n66P5UAfz91Sl9AVQd4R8uU/QuDPA1A/z5sP5SBVCNwf94bUpfBP/l&#10;3or866Md+cfnO7IKONjEfdI6akcesz+mscE8kLgSo5jJK8HQgBDzd37TTcJbgzz+Vbnc/gkyRlYi&#10;W3fJ2z4MJXALSSg2ZGs3MJ59qwa1Ty2JbvDv7pB4CL3EG76rbwj2c80ZOKwgR3uqzAuiZQazgPFD&#10;smzOOaKZhfKygUsKiolSnnNlVFICn7OBCaao2UO8MEBQ97oKEittxE8QE+LCTqaiEfT7k0xyC27o&#10;kimikLDHyHZepEitYUG1yepCWWONYkPVs89qCMZHJABaAFS5jCxA0a5EimU4BVKZFii/TKhO7O62&#10;IWlv3MjCrJQ9N9ZqI6xFVNGb5RqF3qMs9kJYb7kz7cTQ0NTAMFkgV0YpTQ4f4x14PwIfQkj/y3Bd&#10;WfNkN7EDh+KlIxqiULEg6AhLaXgyavgemI44ursgbghCux6GKW0oOcog2NPEYqZQAFO58tHfNgDB&#10;925hS7PtRdJZMIhurJiDEBqzDDbiZFWomR03oxeUCXdyDPwi2MN1UZ1ZbMewl/PnQQkmxjEomgeG&#10;5Xk8RTEOdCa1ndZ00kqqqdTV43RKXfDeGtDHsidQvBwrbOddoYZEJgTRJaQAkyP5Ub56RySJnQ3A&#10;NRl2N0W5cwUu0kIEfECY3LjcFsARKu3hag8RN+IFHVwBBQAZQiK8WHTyH5zEAmeWQoVsq5QRuIQT&#10;Qb3xOZ1qb2EN8dRTekFsxyDfTvLmTFzFjhyH4+N3VFZFpD4zxA1pU0R4JK4WLHnhGqm/nwLqq5DQ&#10;nCZOm26UMwNuSMPU60ZmAiLzY1rzax9my7XXsdyMCexEg7A+UvQVJHrIpOLjIf4eEA35ggyElypW&#10;MJyPACHv4m/2Moa8EZDgR+HYF0VgZBqFnpf92AdQGD5KYTQ46QCdcb1WmQYOKEC6pohi5HRdZ7+y&#10;ejOaIhkFPzEYMbnSVLpjv+QAOIWha7eyzEfmBCqsfBVTQL5jMtThA0DjwjiNmN4au353HIAcY43E&#10;hYPMB65akHpfQYND+HuRFM9UTDPyoNOUttgTR2ADsME+iVGpiGwSZ3YtDna+dKf2BFmF8z6Hgxay&#10;H+yxk/6ZYJkBGV/doBtYT5R5CK9LOyl6TeYmRq9r59IhQmMbtZAJ2d4FrzxspSAWq6lD0X5OF0BT&#10;dnpmVnR4XNaq+FHgrNgH6i/GWntV8Ch+LhRBV4qhK5/34wCPYMeZiOFCJSa8U/nhcn2gSL7Y65dv&#10;jifl1xdm5DcXZ7mm5TfYe31/noJIIfzuwskI/APF7/eXR+kC6QqP+xiBBwBC+uS7swQUMQprRVDf&#10;BT5YZA+4Jf/07rasTrI2GURBM4iGGq1tVAruR6yS/LGvamhXe68GefFtizz8plKuf4EmFzegvaeZ&#10;3EvoeQ/i9CyICRQy6+h6Dx9Vcn8RZo6t/SY+ivltMRDuMRSOC5YOiMvrhE6dfQDv8E4kfn10aYf2&#10;uJbjvEN31goQUw1AVsTzrlOAJ4qqKrrzRNQ+bqi6goMBORqKKTaJJBl6gep60V2heiIKYnCfjp2d&#10;4zwBXcpLchvTju2HFCTMTZXbzMwtPP3IQakZ9KcYk6YYEQbTI471BzJWnrFGimfTsqN0b6L73qNr&#10;PIzluYvhe6PUormpw9i4adKHgu6PztyXCQXxBV2kjx/0tawwEuJ8WaFhK0a06jxGEMObmGcwfpf2&#10;stoBxIzmUI6G8RAPuJfVynqsm+4VhksCXgFOfB9X5IYpxO+WIbdtGQoFZQZpXsIOKwdxe8kwLgpz&#10;SsCPFIXObxKXhhms0vOhwiijUANOWRNOTUsY8aoD9CVNKYidSXgy+69OEu0ZTxN4sEIz2BthLqAe&#10;mASstXStFlLMrqBhiQK2G0ZxxV5nj1BtToOhecwX43GX8QB145R39Ea+hj1QIy96HyfVMJ5209ix&#10;T2KfPn5EcQL2VoLmvjWAkakwCh/0il5fOIx0WCOh4ogDrTV28yooKAhicHwOxGssdirg5xWM8WZz&#10;IpQNsx9gF1MMOFMLQtS+hEMHguyRPR8KLq67OCdPq+7tUQFLeyLzAFWUuWd0VCImBu6SUY30D1Q1&#10;vACjiBxziedFz0c3XdVPl8obOMT32rwVh48fI81XjFU/zWBhW6gHhZTTtK0DNJEg2vB0Z4TqeLQ9&#10;DEEZ4AG/yxfDAiyCXkSi4cVC/S5mo/dx/LjDa3XXUzae+sv+u2Fy6WNE5Bd18Jk4OJTuFHmeA2uE&#10;ev79EQwYZkDPViAWL1+NpvMLpot352ey4zWDozdhCcJvTgeIzElnTHeOK04R/ospEF9JZnNF5eON&#10;pMsbdY8Xqw/HOMAQRmC/VFOKn7GEYI0WjktQbAl8PvTTuTWWaL+5ASl6FY0cbE2O5CSrlQnhSjas&#10;T+jESysTUI8Q8wl3sKgV0jk3+NwaBXqLB5RrDnXPLBKl2TNYdW0ko/mOZSSGMzaYCrrPHpHi7kAn&#10;aWvPvkwZNFDoLBSK+6NiQ5GbFdhhrXZ5jLhemBcEYEnlDxXK05KfX9FXuGKhILWTY7PZWSlHA7Vy&#10;ABVrvzVPLvcUyeu1Nvn2vAI56PIujdHdqV+z67uoQI8R+fW5Ifn2aFB+RYH7jo7vt+wFf6OKHyPw&#10;n9Q4zOd/vtEiXy7Xy7fbHfpxWIEh/6RAkFdb8vsn0zLaTZeigCJGz1L4aj64KNniBK2Axb4x5Gb3&#10;Ktn5Yk31Ca7b77DXeoRX3u0UQI5UgrjS6IjiZQw37UV2pluYEGzd00GVyuO5yKXxQIkC3SQpI5b1&#10;Qh5k4xQAB0bTSxzq3M9DgC6dC5hPqFEXX86ybkxLWHVlQP3KgsakY48eEKUOQQc4tERJ8hrVNEFp&#10;6fWH20fU6moE01GcLFyJY/cYxaQRLXtPsFojG+bMA37/kLGWbmz5AejuzSTJbfDSm+AmxCUQsJRI&#10;1xsCwZ/Okmkpt4+Ci/SxCdODtgV/FGfgBEhkq2F4KGpNPXGZNej9yzpO3Nvd8R0ICg4gNgAlDVOm&#10;Uh3VzZhQ+EB3R9GU91rBR8UIBEeogHRD8U0h0ExnBNXLStIbKIxMnurgtoT/5xuMrFNHdndtkDTg&#10;X9o/R4aPssMqZW/TtuKLdz6aOU6aoTPsZFBezLBUnziHOwcERUd/ukA6QAszCMK8cYEQb0vhHvWx&#10;e2pCt1vYR2fBTigOd5boXCMoEqCuwPwNU76oS0J4o8iBuAAEjgPFKtK2lSuBMkKCezAcOWs0xaaw&#10;6u0JKnGFflGKu0jjlCnEYGP2H7TvmCNOnyfqjgI4gHKgm71R4wQEyU52jwPeCJ/DOTliSIunOOPW&#10;qwCb0DDoL7mcYJAq6+ZtpXqOhS0Sv9YF7L1RWzRAK2lWweH8PwcPwygeIXRvvOE7vOGQQpXcJ4cH&#10;14gC6EYEYjS8KC/SrZRXYDQvtj+jvnrBoxgH06tAv5DW1YFuqlF6C1Tz5ocF8hbZDS9+TrgLi+3C&#10;xgCyRlgf8CCGRwYQJYDxwb4fmcLeGB94M7YG4NhBx/cAp13iLycYX4cvQH04spa+c9Yyc5twIrrE&#10;40/yeR3KxRrrMCcV14n21BnQRxWhliknyJ+u/B88pA+qRQ8Uis5Fa24WEzpdXDIGMXyog8xMAYvK&#10;pQvkfUooZW2RTCQm3YiLg7ueBxgUYyfeHEweKRB+uaECsih+fG0YRT+yFFUI9JdklsepNRbwALkB&#10;sVLLrWW3W+0ikXFqncG+hajO0HCUNw0pOIs7Siz0F10LBgpDTmh+2fdtxGJ6gFqGbrBvDtE6J36D&#10;cgzqZXeKqUJZdZRe1ueI+YQdSgsbck+s1f1HSpwVVBcbCp4TY7A/XaHa46X7AN5RuDNQJiVCmQim&#10;EDpT+MI5tIcKUuXxcp98Tmf39eVZ+dXlefnVpTl9x/f14aj8ii7vhysz8kcAjD8yvv7pOhcff6AY&#10;/oax9tfs+L45pAhy/ebcMF3fMKMvoAfF8U98zQ/HI/KL7Xb5yUqd/GqvQ/5Ih/ifbjMCKzrMe3vy&#10;9tUa0v4AHlDNFNCtpFfSJasO3gVPwGxctyd1OJ4QFkWmxiIrjBm6tjGmEbVfmzlHxgX0kFF0rSOY&#10;hEzsRtAJhnCwcWjjxVg9EKUPog8MDpKislTpmkjEjo3p6dALUwV2dewOm3FHaZiywjzAQirZeeug&#10;kGVVmYPi06DU2Uk6iKgnWcDuTHWZxOI2t+WTw+PH+4F5BdPWKJk1c+dBcZkqNtjf7XGP7j1CucOU&#10;sqOmFBIDtyiEW+wcF69ihguDw49mIZOcE5Xq2IJZbxkNVgq+mUqLn8pOrrAHOeQw/nwDjqyP3PU5&#10;wVWDvlLRR/RFM7hCKSqzSAQJADsx0eHkeYeTmaxQZ8Ab9nZ5ABu5LVZ6Ck4q92Ms00wIbAVfps/g&#10;DNY7ZXACq6FqoV/3CVW1xQ5X8kD4wxgzlLixCmJlNYLR7GSEGJRP4cqBpcwABMXOdeRTE4APGJb2&#10;wj0aU93XQazE4pBsqBA1E0wQ0LWGhjrAqQvHxw2JCWhnXo+ppKDPSyqDQlCNMgTXkGpyQrrU6UEL&#10;r5eGnYuWBUKL12/jc4csSKVLBaPNs2C3Y4opqt5d10cJ9T0YKQE+0JkqJvzooRtCcEYn9LHDuBK3&#10;kbdbNQgRs9tTKkZ8cHuI4eFPEAdfxiCoIe4UwPBIFb3nzckXL+34gDUTFt7Orq8XtGgQrW3/Bjrn&#10;HdroCzFYTaFTPMTKfxNGOh1hI2BI0zTBUDpnCrOyd2J3EBVCW2/N6OeMZ6IJBeFkHFTmsYlYiOkQ&#10;9tfhODO4xQjNbuTc8zS5/yXkU+II7xBgE8U+y1hpSaHrKO+8qhZAAJbT00fucKK8gPyJrLxCLsJV&#10;9JakzPUckJ61jofhIugqcqj+886M5hGyj6Zz+Gy1WMHbc4JcrfTP7jgBZ9LJlbSzj+szgzQNRxL0&#10;uYxRp4JdTynUnBLygfPhBKpOLE7Jhxhj1cc0urggQq9t7eDu4X6jnGCiMLgNxCQ2CEPcIPX/hD8Y&#10;gTVaNPzBGNDjeFYaiVBq4tgBxkIbSuDXKQpUKXOBnI65KuOqAwqVTILnK1sgxBZB0AV4SaFzLsf8&#10;YJCuYhL95xiGDf3Qo+oAxUpxHsplrZBTA6DSjkQQyyMHCqAz2bv+PEyuoPtOdH9+gAaJxFAWxsCv&#10;TA2TZqJVWwjnqscQoxTJZibmDtEQxX0ofmXhwXJ7ZkB+dmVNfnVjWb6/MSd/uDEv//HWivzH26vy&#10;59sr8g83l+U/3FzhWpI/3ZyTP96Y1V+/vzatH3t/TZH7JQXv28Nh+SVqj++OKIAUvD/w+f/An/8R&#10;/fhv+fVvDvtPxmAoMv/ArvAfUYT885NV+ePLWbnO4n6BXWzfHpy+VfUA4g/Ioe+OY1F5VSZGockc&#10;XP64qDvBGFDedWSJzGKBT7h9z4ofIAf3/WoUnVgkaCcBQnhPNrOnbxzxBc3ErJfxLgItfG1TOvJO&#10;ABYKXuMKe+l5SPZjSthAtg5OSAV0oLnsgNMVYRgaVDYForiJsDCd4tLinIT5b0lZDmFKeFhWOiES&#10;UORndnd0nlOMnEs3sWq7T/GDoH+W+MkdIhpUAdx7EotEDwssaFszFOugGEd911ZYkiyNkNk7pqJh&#10;IXBQQhWLQ7ERwuEbxTOUAiUtC1ZGOZLIGqzuqmlmlIFxNgBnRDryWMQIHlB70tLIAy/2JyqW+1fd&#10;d9yHysFJdX3avRzMfjqIVU0oFKxQnJ7Uc5kM9hCbzk6a58QDJVcM67WwFBcJSbeU+HLuT5qG3EaM&#10;VJTZYjUAQRuEyPZVtHZ9PFBU62KcYdqU5xZvQHgmwnTFpyLnwIVC5c0Pp8KUKoc9JIcXNxXj02ge&#10;gkilNOChyG2HB0eFb4P6MoCouQ8Ln55NPzJD8PpiKTsFj2kQhnkoQUiW9qB8FiwpcXJ2wXZeVwWa&#10;Bem3CKBB7e+G9tyRhkXKCi4Wam/QSd5u5QDFjyyTuukACnUcPLtUcfQxgczKItfNSxKSIvj5ArlZ&#10;4uE90SWuq/1hkPShZxzgJhreDMdtFlY6S3f9xXK1ewOlyTRL6R4L/v8WnKzsnGwYqyAIR6qcVaRZ&#10;KWQMq84ngYc/sdICyhCnEt6AeRCqlfSsfcmNQu+v7+YOX8XKpU+UpjdLnLDXt7Byppv0kdw8HlwC&#10;0XtwrO3fwhIe669hLvX/HMKZo5N9Z80CoyXL6kJG92L2l41rJLtd9GcUzuREz9QDU8qSLDAwECDE&#10;TqJS4elB4k6jyCgye64ypoXiUwC4pezJlDGFunlUbnAyqwp1KR1kRi1cTOR1+gJo6cCy2ZfVAZzH&#10;QsKp2KXEVXOjcePFQJ9RbPsExqbEOv4tCmkUpOowgJQoilt8IV2/TqWhQUpnneFCR1lekSXVLSn4&#10;NcLVVDcrX1fIKd6D7GkI5v8AyHg7GuziZgeoSRjRUvwK6sl4acUaPgJuoopARH7Y2FwuQ33lMtNf&#10;LYsddbLSVCpzVSmQkxOlL4cArhRfqY0CpQwBUcXsMoEd5kJVjnx2bkm+u7VD4duQP93elP98f1P+&#10;6eEZ+ZfHO/rrnx5syX+5tyH/eHuNokghvDHDNa2//ngNNBi6y3cUtF8z4v76iEKoCuChQn+H9KDH&#10;ny5SCC9T/BQvcL9Pvt9jH7gPOHJxSv58d1n++MG0fPSyUR6+KiJCMkE2n0TrXVTic1RXa6qfUhpa&#10;C9m1BdPZWEomaHq6Agq58voNObR4LVgttUIjG6IQjWB6MAhpvo/JpY31TXU3zIRMrLagGiUkIf/q&#10;IXEOgLAK+alCd3M5/DK5B7KxpsvgeVb3RhrvYRaHXnYVCGgNO1uydiKTMDnhkA8OCZKq2hzJLwMo&#10;wGqudlAVQKzYmAgnAGLmLp/s/nbvkU0NwHeWwnfwFlxOArGO39XJ+df5MBsiKcjIMiPU+JshPZOx&#10;rNTwCIA2VkZDo8DHGMyEI1TuEPeQQmErUDg1sqtvYlqsBXAphDUSlgxnj11yAEKJnNx4Msd9Kdgo&#10;mGoBUWEvRKn7joM5mktNYYGs3PyhbYWl4ayDZDM8mz/DvEOZfejpYn64sieFik8EhhVRTHAYIYfw&#10;56Ec9Ab5/GCF+GmpBLfaWaDvTiu943ECD0AeM3btJKTBDAogqJs5hUrJzLz8bCQiS7GvaW2hlcQy&#10;WgXSVfjSfobzMaUWvz5O9TJV3cexYwI6ryUisolFfNeaOYReigWyGlUAbbAMMrdUBRCjVS8s68uR&#10;BoE+lSKtapgnXpCisHwd/3+0ovNogwcwGW2Aja4ImbXsELqxx+5cyKAAsiNi9PFiP5mSFk5OCHkW&#10;F/IRe7Nknedn4OeoxziyEQ869W8PrmMvv40nGY7M/XtxFMkgSJxu2OvQ6bC/9AyjoMJlc+f0iMA7&#10;LwxNazIhSkoClsGDXIiErRl3mg6I2k2zQSDVuNDOA0jgajJOZvD0NTeZuIlueMJHTGH821jhEecb&#10;KpUV8OK6GcPHSYuj+26aA5mbVVY+cBEncf/F4qigHw5hv5Hkw6/LA6krQavdCLVmACQwndHcmo7I&#10;C3pAGIocX38nVBq4Y3AjJFJkUhkzMigmWRSqnPqTj+rGT+NzOShWdM2MQfApczFDSOVBcAnEth13&#10;anccXBLQWkZlWJPtawnpnF0fqFoi/pDRfM8Ybljlgp2mfCP5vrGMHmEcePqbuZB8GCJUVWdjD2gR&#10;RARiK9SSGjTTagxRHae6sgCOGrq8WNbD8h/mIOhjdGN3qApgNvdbYQO+g2r5zXupzEYDg6BXDDXK&#10;/GSlvLyxKO+eW5An811ya7BEdpuzZYYle08qD04EiKWflZTDXb092y4/3FmXP1Dc/vzgjPzjvS35&#10;r/cpfFBS/uezs/L/ebajv/7lMQDFg3WK4Kr8pzvL8mf2dv+gCiCj8H9gDFbEZ0V5+QHw4/cX2QnS&#10;+f2WXeAPFLwfzkN+hgrz+8tD8ivI0N+e6ZbvttkR7o/I92qEfrksn37QLM+xmn/2dbncYRVyBZrT&#10;FpZRofGkDEItS0mNlbrWXAq/C+oFDhAOqQSuRMXI4DVOV1xVXvsKRr1epqlhFvYj64ykqDZ6oRBV&#10;wL6ISGJURLudW4BjOH579cSvVgD05SspJN9HvU/JHGDxTCmxFIsEOq809OLZVU7/N1l/HV/XnaV5&#10;o2YxnHN0mFnMzJIlmWVmtmOmmGI7ceLYcRxwmBkqUEkxM6SqUlVhToqbZpoGeuadnp5+bw+s+322&#10;7J65d/7YHzuOLemcs/f6rfWsB+DQ+oiNjVs8V+UUwOaWOlu8rMOG5gMt4XK0Bq3urhs0grOIYXrb&#10;ByR2La4wZ6BbnWXze47lxwWS2G59cYAFHpZYT44iKsCRCWuvluY+W7K8B01wHs2ylyTImbbsWiaA&#10;XYrJoAOFP9rL/TWBFd2qw6RFniJv+wz3wwFoa6sZodkFVJHbW427tWzCxlbg5gz9rXcl9yVWWJJz&#10;ttIJtnG1zpvCtLPQtVKtM8H8tOSjGaPTizGpVsEPzmSidIAYu2SZKjLTraoGaAsz5CDL2mkdnBKd&#10;nD4DPHQDkIHbsKLPDAlM5NSmSxhE4pLqwqCSjejsAjStxDpGMC9NYlHTtgg7LITtWazqw3xjbQ39&#10;0CZiokzwQNaDN8lduoO/07MSPhHFVQYJS3CgWbCxygkvLwEzKiDyTklbPvJpe+d7wSrIGNk+B3Il&#10;Gbk3Qyu5C3zhbswdAYG3E725UttdrG8myMFdiVRn9YE2q6B4qgBGyZ/ohuy4bAcn7r392Ioz2sNZ&#10;mqS4LdwOgZOt7Xy21mv3YA9+osNRaSzaF2Vc8Ngg5q0tnDL1PNAhLMaLy/ggoOrU4I1X00JqF3Kw&#10;BopMNxKgBZBDN7Ot3o5uccOZPJ1mlCKFGgPKzSotHUhoWwwJunouInpwLFcJji0YmC5eluPmJSsY&#10;ZcQo2uFRmPQDqHF66KI7WOV3UKQcg9Y1M/lzLj6bPig76kwX0g3kOrD1Rv8bA/Oqrqatr+XQQp3S&#10;RbfWxXvdM5/CRjB6G6dkm9QtdG8dYHbaWE9ARl6wjfdgayUQAsFQ89E7+6HnMFoG2aB3Iltr6IO/&#10;R7i68k66WZo0U/CrIU/XODEAdI1s1rr5OVsgUteiKlHX3zJKXktNuZXyOpWE1oIp5/oNw7aYjVsv&#10;Lt8N3As1jCWd85DLgb+sBmBfDTdu8Vr4WEvhfS7kgWC8nlgVtJ6RIKc2xGwwssbGWjuwf4Xt2dpl&#10;Lz94wL730Gn71sWD9tLRlXbHJsxe5+MT2YnJai3CfmynvgqP702K3ruoMT559qx99sxN9ttnbrbf&#10;PnUOYjJFj//326evd67fPHnGPn38lH1It/Ye4+97Dx6iCB6gCO53rjfuZsS9Z4+9dfdeuj1dwvt2&#10;ogTZRte3ha3wVnv9zm320wub7Mc3bLKf3rTdXmNL/HPG3i89txE1y4A986MJe/6Xi+ypX0zYkz9c&#10;AY1jPvpYbdyZHHBbnrcCmzXgiyYOl3aECD28333EDgziyTm0XngdXTx/vpL7cjPb0W3oY7eAma7f&#10;k4erl8Zx2YtEjK5vKd0fdJMxGhIR+0e5X3rQgTcxKtYO0+2AWSdhZaTByXLETjQOgJsSgduGjj+E&#10;YYFG4N7+FqSvLWxJAza5FddpCu5BFirHL7N4u9wKLi79LbkgmHWcerAB+gtZI09CbH6GDf6ThN1j&#10;jVXXF8G1JYeUDtOTdc3YXoGvI+HbcHo64z8+h0cLHb+BcWhTE1tJi4SGtukU+wAWr3vO1TmSvHG2&#10;vV4mJj+TV1MrFLtlccjMfp4X5KBMlgNrBbHBA15VzHRTRHwGFnsLiq2RBVymje6ObjDTQTGEaeHF&#10;kNcX8AFhcVhghuJLk+GcnGau3NTl5ZrWuKLI6paC5aygsvL7JqRg6cE5FmasSvMQda5iPd5DAUQH&#10;OwP7ehfZpyk4RzEcGqr585z+LrO3v4GtW56tKdU1AH8sxDY4DCcw1sF8Tlsq9+UmYi27JMSnHW8f&#10;Jy4PGkwJ3YcKoLStYZxlelg0TO5kLU505lqsgXZBgzmM+Hn/rZx+aCU3szxZtjcE98cDmx1TTUwX&#10;Fm7LWymp9kXYFKWwIx/CiWL9ITJnnx6xM7Trh+gg9UYvpt2e4MYapxgv3cDKfWc9biwZup0Sa+QU&#10;bgYgrgYbq0YmE0AXWUwiWJA3sKk5TYcTQEA91X530UHNh/u3AevtDacQiAMVLD3msUUU7AkWOBOY&#10;hc4FhxsA7PXXQYCu5KZ3V1lXezWZu2yjaOfbKEySpymKQDhaPV1WLSdaLSdaPZhbG1K/3jVQbcD2&#10;2jnJWynMnRw4kazPob5kcZLO5SCeY1oqHG18I53j8hIkbkgGB7n5wSgbOfVbGXt76AJH1jFuEEeg&#10;bJalmErM36KUvUqbgwpEYToZZIN9Q0QL9M0hFmG2tUFybmXBUQdVRvdDCuymHgVIF8HrXVIOgfnW&#10;QIiuGeWBGpRbB8sKNrBuBOfDw1gRbRwi6DtsfWCA7WyPmzk4evk3k7AGNsKLXIdzx2JYBv2MZB0U&#10;1342d+Oc9DUtFXSRM5HS8V6OYeW/d5FtXJm25++FqvLUjfatO46yud1i9+xYZCeXINjvQVWyesR+&#10;dt919smTN9hnGBF8Sof328/R7T1/i/2B6/fPXqDYnbWPHjlpn0JQ/hSO3ic4tnz88HH78AFwwfsO&#10;2Tv37rP3KHzvP7Df3r0PDiDj7VsUwbdYarxJ9/cmy5A372QBcnkH4/FW+/nlLfb65e1I4ZDH3Ywb&#10;DPjgG88etpefXmEXMLO9G97mEz+csGcwI3j6Z/PtyR+s5J5sMxe0sgwMioWLh1HUVFtumPeSz3+U&#10;TfGKA/DfUGXIcmr1ITw2YVCMcjCO0hEuxuVnBUuCZUTYLlkPlohGNpqEodBQzyg9ZiPYqnXR4fXx&#10;tQYmObxEcRoqYHuPGQaSxgDPZYjxL1IPtgtelsP4NF5DgcDfM0rXNkI06vJ1cDbp/pazmNh5GhrN&#10;xTa4dp127DKuMJh77DyXhjEBbewiHFO6waM4l1+LiuPA3V00JG3ARjFknoQYzW3CS5Dc4BuxsYOE&#10;v/Y4xP/jc5wM7UmmzXmM5wt3MtUcdKNFxr36XBMhSOwJoECNogJzk6USi/Gc9LEc2QLUBbdQcNdS&#10;ptFlTJKT0GYW7mSBQkOj+34QBVvn/ELc62egYKLu0N0F0ogFcO2ORBM4Q2VJzoNql4YaRQfoqUbt&#10;pDrFNS1FhxKm24txg6dw6siQjxHBBSTYJicRuo91hIn3lNo0yZLQLrqwOKrDRj2BfZWfLxagjfTV&#10;Qp4FS4rwa5hCGMWQM0LEpbcWwrOKoi7Iz4HqWURQUgzFKWuZbX5G6VI8BouK2fgob6OaAjmPrS0v&#10;bsVhqAsEj++AWLybzddWlhfrcYddgcvDYpxz+xnhmjkdx9H8jaxJEhYOHwxL/Cw+e+OLWCbc1Ias&#10;jFAgqAXniIQ8cieGqvux0aeYDLCoWbCCcWFFnLELfICgpBTdUi3FIk3hSOMU4U1QnJGuxdBGtrUT&#10;SIQzTgMpck38PXnsjWN6sAzd4yLRS6AXzAVwHt9XYPOJA513EKrN3tl0vWGrRPXhBocIQzMYokvp&#10;WxBhxKawOLwl+ZkxnuikppjkR9nKsnHN8jPUUWhbkf21A1Y3C1/VGNlXjlKGkwz5W31dmJMtQGpe&#10;HXZC0AkgIYuXN7wQA4Kh/10A2+kuehk5RsFbxjfDf6MILt5BwdwQhuRcYgWYFlRARm9HAdA/jCkF&#10;B1aeh7KaopQHSE5QEENEhfp4aKIQoWvRATfykOUnOGWZFLIU29puFD3ouSvYcoehZCxbPkgyXBug&#10;esjGiDQcXeLiMyrhsOHQYPu2aRcP+TYyG9ai00TSKEB+EEyqn+4/lsWjENqCH/xv3epFtmV9l40P&#10;FNv9Ny21nzxzzr59+aS9csMuu+eapXZ0YZfdsWOpvf7YBfvoqZvtT8/eYH/+3Fn7/edu5bpof8CM&#10;4LeMvb/l33342Bk6PeyqMCz4GKXGh3R9H1D43mfkfQcFx9t377H3VQC53r2Xjo8C+DYF8G3G4Dco&#10;cqK36O+8eQ9d4GW6wMubkcWhFkE18jFLlI+fO2XfenqL3Yai4Ybn6uFs9toj35mwx74/zx757hhE&#10;94UUeq+VkUnRQgTBsuVzHaaC7Jy66faX8hlugxa0F9XE7hvrWNZB1sVodgGT0DALhEHu20Hep4GF&#10;dD0TXqtt9uJSDjWrF9PiVcPogfkzIKhGqXXotpspfvW8b+kuGpR63H6ymFwA6wTzUJvq2O7XQ6RP&#10;loLbyoaOjpIt8vxlkqHiPLTVBRc3DX7XAA+REfjWVniE4K0nIraedLXNcIV3a0FKZvTe24CQbsLN&#10;aX6ahoZRsw1zFDwJdxxmbGaxuBlmwmo06stwnl9Ejo48JEcZ0SdYzC1CQrrqSIzxFw0zRXDHqWaC&#10;ovAcpfvLwb0dWcD3BF7aCL1sNaamq+AkrjgyBact3FXBRARktJVumWC3DrTt1WB/CjjzU288SGsr&#10;gHXS6TwNDIbJTHTeNF1ffjpNCTUK+7hEM3ZYHk6HSkZXF5eX3/v4AqGWmWwCwZXoSkaQxuWFAbIE&#10;KWAE9lIAO/H4Tzf6rYwQcXeKf0NFjTbNtmQneaKdcwAiEcXzxqsAuhP8MCFGGmy2Kxm3vJEZUErm&#10;WCyNCUIU8B2OV2kh+t0QMXwQRNvR6ClQaQG+hGuOYY/PAmPTdVjxYKi6FI7gPOUYb4ZkCz7VBri7&#10;EFurPhYepRgsKIKxFtb4xDJ0krc126NfmmePf22u3fVyH7KhVizZAY6droXvscRPofQDsKKHnQBw&#10;5c3LEbeZAUvItZD3gO2/gPi0/MNk18W40IeZp5LvZAIqneE4YPXwZsZLqUJ28SEfYiQHS13FtRwp&#10;Xxu5xsW8bhfbzBSuN3PnNzlGD7WMIHm6syw3qrbJ1SoiFNd879QBIUA3Tfdcw+jS0M8ygu45y+dS&#10;jT1YMEqoMy4wTQ3kqjSzSVwOeVXh9lh7LQRWmCA9b4gFTScdVyvFVe45Gq/HGK3Gt4i4TTdIMeon&#10;rS6QqUJuppGszMYx9GztCliQ+yDM9431sADivfCKq8kDU8Gp6uFnClIEIxTYEF6CQe6RND97skmB&#10;9ID7ENrzNdCfVnTa+Dj452JO7hVsaddgmb8Dw13837bB4dy0i5sZAvuSleQsLwfuWIXaYC3SxoUB&#10;qA8cjNh8ZSHl7tqxjGUK9AXGmlO7e+z1py5AZTlpr0Jcvm/PAnv80Ap76+nz9jHF7refu8X++CJF&#10;73kKId3fn/j1j8+ds8+eOON0fhp1P3zwGIXvqH3y8DH7gG3vuyg73r1vn9Plvc2o+y7Lj3f0Z/z6&#10;HlieftX/+8Ulxl2K3Rt377Jf340+mOuXd2xDLqeiSAF9/qR964Vr7I4HB+F0kur3MuaoRJHe+dUx&#10;u/ebyNoIHz92x1wWTmzcGX8HyIWZXN7HVhI3aOhFvXBJF+/mXse8c+/ZDjt4vpVuiEB0lpJr6QRX&#10;YSS8gIXICNPAMJzLrtEY3R/qDyzwJ4hvGJms5b6V5AssnskrzbibEx4PLJXU55kj5pTQpChFIFaN&#10;a3UdHpHkrvihDwVD3KftORubX2c9E5iFAkX0AMEs20MM6vE6nNeJrryhA3y7FhOFBDm7hDWRJ7L7&#10;IkT72+vtAHk1m491cI8iRyX/o6mTjnRTD9LGARLlMFVlw70YA+IxiMkjODd3MdkIlhEu3cWYPqqc&#10;bbw51+Pdt3gLjjRwJL0k6tUQcja+qhGn8WqWs0QpHIFWtR87PLq/cRxnhvEsHeJ+HuYSnqicoBwc&#10;wCD3ShWFXtpfJfnlYQPUN8aBtAqdJkzFMQbJPwe/tb4XKZyXm9pHLq6XE76K0dWrNwwRvBMYBDYz&#10;hPoh20FOK5y4AniAIeyXxsYJvu6JW2kIxj2eZl590VZAcZLBarFP1yYmjn40xEPrJeuisopC6EKH&#10;6Zr6fRWh2yEiIQM4xpZVMCLiipuJsSFldG0dL3LGwgHUGguuoZDsZ3GB0ebyfbhOwxeTGHsM1cEQ&#10;GNowp8iSa8I4lrjZAMMPI+C7hQSqhatJvIJ+c9fnRu0+Uu/PP9kGhQbuILhXgoITpQPtXYBbBN3f&#10;PDSPPYi3MzzYUY3sDXTCWOe4eAODpLfV4lDT349TNIEq4+vpYnaTR7Ifo9e9bH5p4wcphnOhGiw/&#10;UolRoxLo3JBOcXdm8ZPpZMFDolyFq4o2HDB3YZ01oZPOM5Yk+H5huq0Q3zPODZsEv4hxAGlM8WfJ&#10;Y+bDinKAJCg+qTpu7OrZqCOgPVD8kvD1Guuh6rQyAgBmj+GKM4QX2sKNARYLGElsYXRYz00CVtnP&#10;aD8o5QsLrYktbNm1FV4K1DFQhTyPrJfi2eidOVUXd2E46XIKoJeHyMu94Ob7l4GTFGe4+IzLKYJu&#10;fl4P8IhHBGoKZIbxOJSbjQs04D5Kl3aoKZPLmp1Q+3lL0EmvQhMNpWLrIYBuXEW2UgDXbmecAf9b&#10;tJxtJrnJyzalbAOOISPzY3yOuldc1oXV/86di3GhKbUabur1k1H70aPX208eOG2fP7/VXrlpq73J&#10;NvfTl27DdeU2+/1Lt9ofX7pkf6II/tnnbrY/PKPFx2n75LHr7EONulwfPcT1wDE6wKN0foy9mBu8&#10;A843de2j+zvoFL4PHjjE3z1CwWQxQjf4s0ubWXZs5NpsP791m2N99R6F7y2ut588bt9/Zq/dc3kc&#10;HXO3HUe+dvwp5GFPoG/F7PWmZ8n3Jdtl3saUVYRx2eGzW7ign8OwkcRFDjpoG8JcR+iGJ9nirt4H&#10;s4Hua8dp3JFhLGxnQXAN/nk7MFDYRNDPevTofeM5cDsP4D7uLJNEjpJXnWrhc2CkC3KFmcpiaLmT&#10;HF5xPsMw91OUzyhCYYhpCmsg8pbx1x+SmqjS+vrrgI2y3BPEq3IoN3Bwjm2ENwvfdrvs5bkW78/i&#10;aAPeii/gFgyK991GPskdLRC1B0lw7MQsI42HZw4Mt5XPUsWvi+AjKF2QnufDLBlYKTMOmg9CybIc&#10;sDkajhpn/GepiKRyCGy4cYCgtBA2+hT31j64f2vr4PzyPVFsLab4jexkcbODaQL1Sj9uNF1slTtp&#10;giTCqGVyTXRyYKuZS2BkC07uZQRuqE9jiMzBmgGi4z4OVPO88d5UY/LRjJhhWohikBpi9BouJHic&#10;L9INwZQbXLhd3qFWQIzl5JohPzUKoMT8k0t7yYkgVIewmyoKXKR+BjZIFE0AVhW/FF8zzqUCqA6w&#10;ErcXV6VkdPyeIujC/MCHAsQHlaNcciewu2qEymM4xzaQMazNYqOAYbDJPraWc+GPzQfzWwztRvjf&#10;YkKW5sEVXMgmdRnayhgnW4EE7yxBekhem1zfDIcqCckYOyBCxfcjmF68v9Ja2TamGCVFZO7G/HTx&#10;GsYwrqFJNqmjcyzOw51o5Oao8zCay1YrZC2N1eAjDfCTKH4IrJcfmkErjtHrYZjouL9IfL2IZDRl&#10;jy7nWoMt1dI9LrAJNlC4qpTiK+jHZaUXV4zBeREWBqTpATfEOaH94BXS26roaCPlE1SQouOC01jJ&#10;4eLhcPFE+DPUOAk2WnFoAVWMhrXwHFubowjpy+HfQUgWzgeWtngj48RBAOsTvYQ+w8NCuzwXioWy&#10;WUZw01FnLYpTJzhhuqGCtD8tjsB/4UhNLu2yNJ9zCA2wi5+lksJXDmZSnERbG0d9QadfVs3/0//n&#10;ffLyeYeASpLd8P6CHIQlsAMwVJg71m4LltXY6KQC7efgDFTMAxHB6pzUL+gcW+H+rcXlYylSqyWr&#10;yXDYQh7E7mbbcbAXNUPIifr0ejDZXDAXUm6v09HU8tCMEWT/wqVd9oMHT9k3KEBvPH2jfUzh++zz&#10;FL0v3Gl/oAD+4YVb7M9euGB/ePZGZ8mh4ucsOih+7zluzYyqKoL8/j24fhpp36are1f43337/7Xw&#10;qfh9/PC1ThF8l5FYmN9rKoDnN0F5Yey9fNg+vO+UvfXESfvh8wft3ovjdv0FsDLI/vsv0/VcymJh&#10;hTkp5HrBNgu3huj2GOvjePaRR7F8xTBa5wj3B58/h0oCWkZtPzkc4OJd0MikLpqPdFCd33YMQvcz&#10;Fh+51GMn7hyxg9jOd4/WcC/E6YxZ4C3ttvbRADkwxEbymTkTV4KpLM1ikqIXZeQLc5jGaniua3k2&#10;efhr6H4SOJ/7oFDJjX1ktIUICLKc2/QMM2lQBDuYIubBtV3BsnDdtTAv+PwWwWhYgLPSKu7xa84l&#10;IWU34hg9RMZLI0sw7kuwtrFFnYSVdVL4Es74u5LnbhTcXVBMPVNPmkPfwem45+N8vyS5KBmKYS3N&#10;UwybOC/cvyzLvR4iKuathTNLkuRCQtqGCZTqYB/RDPm5eQnLOeAAwUdZRn41EBFeVxWFvpLnpyJE&#10;XCyKpDhwkfD7FPQXd5x7mvdGi48Y3zvPoqR5gAIY1gsewxoG7K1mhO4NzCfFtihFNU3KAWSkmIo6&#10;pQSZM7sY49KwrVjZZ71jGATU83cpGGm9cbTbOeRSEszn6LIUPxnRg8KHrAJYiUOwq5QPiNAeVyV/&#10;jgOJhw5EvLEyvPyasLKfhw13toc2ne8b52uk+BrVotVAuehjQeOIs7fTVSCD0QZpOe4ai7diBQRt&#10;opgFjYcN9ejcVrAl9MLkkOy4MYiaBAyCtPgRaCVNLAOE89XBYetbVorlDwqETVh3rQ6xfCnlwwHT&#10;gs6h7VoJZN4UqXUdrWgaJ/jZ8BlbTobIcpx6V0DPWUqI84I9UH0Y1eUAs2g/QUu7ISGzTe9jk940&#10;l40oDjAV2Ewphm9gpJpRvdI6WCTUo1nUBx/kgNDCKEgnEKwBHuADdCdo3yH0lvopKuTsVhAgVV4l&#10;B2zG02iE7Rhic2g5zc2QWOmOekVtAK/rXoz32SY4jke67PjZuXbk7ABOu2gfMYccghIxgHFrL4uQ&#10;rhV88CMkiJG5UVqOww9qijEMP+cvabYgJ6Qfm3Y3kEY5Ba+UwleEwqYwijsyP1cpGmF3AxxEJgYf&#10;71WChzZOF1rsAuJgaZGJsZFc0mPzALKH2dD1MH6PQcDeBL1h+7E8yV8Qa1GCbGDrvmwTZG8s1dex&#10;rd+4u902XdMH78tFJ4l43UuEwvrFPEyk5ukeBCsd4IC689gS+wld4OsUt49fBt9T4eP6I0Xw94y9&#10;v9PyA/3tZxQ9Fb+PNPZe6f7ep+tTAfzkoRNOAZzC/jT2YmBAkbva+anr+5DC98kjRx2s8G2K46+g&#10;u4j24hgf3LHXfoVy5F0wxZ+9dNLuwHzg8Ika8jlyAP28rsNMFYyzw9wvvWzeRdOo7iIjmQ1kHHpQ&#10;d3ebLVs9aJmmcgB5ngWKkw6+MPi5/BdVgFTwm8EG5WQkOso1p1k23DYEjWbSDp1dTDBQHQHoNXBK&#10;uyBAd8OdTbK8cvM1cFmKcnCF+Azh6noTmFxwiKkARul8YnSD2RZ+HjDdUApbO8w0GoigGJ9oBX4C&#10;pmGEFqk4q5rA89eJX+Q84BVZyq8nk2cleN2i3WU4C2HscAR6CzzBDft7rHsu3pss51o7OPgWtLHc&#10;yrO8AJPmwBX7oB0sux4XoZyaq2ach+hCZeDrpSP11fIccP9HoL74YkwgGK000HT0jODasjTEYVDG&#10;Rhv2xQTcXLJphEMnpMTiZ4xS+EKaWp3Czz1Lo1CGy04Fkb1u6FjVcC0bob8IcqsArivhqqAQBnkv&#10;UhThGmrcNI2D1QTf1M1lo0vxS7LRjdE6x5oBCp2ujsQw3tBZRYqdLLY6shBWre61/nHwtC4s5FkY&#10;1OAX1wyu1j6PdTSLlCaCSloWzoGsCNDYhCCdf19Zzg9aOsN8YHVeusEq7JxcaDbLMUWtJFGrHWb/&#10;KNrBEDbxHip0lcBMTv8ILzLLCaGvOQRNYBwsawLzw0Xw5ZbjTzawJOBsDUvnIC7H72vJZLst2xhH&#10;8lbmcA43kK267pRMIFkE4BrRhSa1DQ1kH5yiBTyES9EUL14Dl4oDIMPrzbax0YTMKUfoFDY8XR1p&#10;8hH4oMksXXeCLSpM/SX43i0CiJ2P/dUELPcxOU9cw8kNiVXC7GpIljGI1BXoWCspgLV1pNuPJx0D&#10;0h7C2eswiUj2cBPyGoN8ECE66DBB8boxZEZaEQYuUPGjs6oELnBj/Z/Ajt2DN2EMQ1V1bI3IzroG&#10;oNPwNYehAvRT0Beux9mGHIdjNwzbQYJnNoOfiPs4gf6zZzUPI5vdJugy9f109WCJRRwaPpyEJ1cM&#10;YBxLtOKVZVUlVIFyTsvSCD564LdzuGbz+2J1pzW4+YBR+vlcUoMU0npwTnS6fvDSxmrey0nyUnZk&#10;kSkWOdb8c8FIV2OltB3bq2sA9neeZgkCuL8CGdQK/CJXEZYuNcSS1U3YMeElWAhvK8UIuGMhQVVg&#10;naJSicbDr9dt7QZvu2ifUPx+8+rt9scv3kn3d4f9/sULKC8ofE+o8J1wit/VAvgeW14pM9QBvoca&#10;RBigFiDvUQDV+an4ffjgQWf8dYoflzq/Tx895hTB9x4QL5BRmW5R2t9f3sNS5Olr7fWXT9rt5+ci&#10;PwsxKnIY8noH12KbD22ogw5b8iwVkygdXizPopH4iGQyYHNHu1kSdJChjAkt77fvysiqZiLZBDRC&#10;0yAMT+479cAL/XTSK8BMr8FS/ijZ0JsPjllLdz2hXNXgfwMU0054cjVEDUQsThKhCmCZUwCJhojx&#10;uVAYQiwrI4KpONhS9bPZ/lKAFG3LNNfVVW+jY00sVSpYTNLQ8Aw4en5+hrq5yM42MvHtR7dLJs06&#10;rPGXsvgbR/wwF3/JMZy+R5fiDN+UsHQ2Yr2of/pHGsC5yc+WdJJCLi2u3ockTZKeiWCen4uC5Iqz&#10;E2BBWKGLouSmiXGB/UZjMWoBAWX9UTxGoXdhWlrLYjCGG7qLwlUqCouWHA6NhYOXAu/ioK7goK4I&#10;MTnRdFTCRw14y62hNs2zF8F5iumQhqKIZ6qUIujh/g7x7xPAXdPC4CtJ0VQABOMQCf18E682trTO&#10;AcadCNuSAnC7WfioFRbg9orH/3L4S73IcNqxUuocZbQchldE8etHxtIBU7udG7ZtiTadgORt2vby&#10;4ND5+VFWBPEU9JPd4eWHdEOCLquQsB+H5KEGIiyz5s6zzOAFVrKur6J4BjmVUnSXkr4MULzGZN4A&#10;h2guSpWF0D/q2EBq+VFGwlwjFv0rVzXxQEVw0CjB0WY2zrkz0RPPwoiBtTsZHnORi3WoGEgMTjEa&#10;WV5O/GMFFBCiIME+s20egGoiLYk8zNOKD5AEt3YzrrNgMGuRIU0eotMj62Qc7e98qDqLDrjo/LAF&#10;YwkyBK+vmUKd78bpGnJuudQMaInb2vIw7MlvRfXQB1ZXx2kW4zU5IzDFXpv0MDhfkNPQy82qdt3D&#10;5UcbHcA8NlvnJ5kOeRgh3Cm8CdvaExRBpDyjjOFIB+ev80EFYNQlNH7ZZtQkSoXbk6J7QNpHtzwP&#10;i6AuTuJagOccy5F8pzTTFK7ZQA8caCvWjtAZsBHkpqjS9ydsXjdlKQ9TEQ/TbG6c2RTjQopiGSe3&#10;BxA5xAmcG0IZlHI5VvJh6C8DeDCuJQ5xBy4vi45wMKBiWcB2fDV+iTvPsDXEAGL3TWiwSSFcicv3&#10;0s2YKKwHt9xWg09bELoQcsFyTCs7WokmHWIrXcK4jsSSTnIErOi527faZy/T8TH6/u6V2+j+7rA/&#10;vnLJfvPcTfYxWRyfPArWx5ZXBU8d3wcPHeP3LDzo/FQI37r7gL19FzjfvYecEXhq7D1AwTtE13fY&#10;Pqbgqeh9+sgx+4yv9QlF8ONH6RwZhz8GF/yAQvju0wfsO09tsVtu6OSwSTpSsTVYRc1Da6087EYe&#10;+noYFElGMr2fvhi4HxrlYAjFDnGyy5cNETVazf/j0OPvxMB+U9x31a0YU/CspPm3qVZG1CaWFjwD&#10;SbD59gmEAbgfrSCAqG9+BqgiReIhLkPLxymA7WyHsyzL/MQYAPzzGZXzkFfyzLljPM8UhyBTWIRF&#10;SDTPz5KF4gXPzi3rOFIYBwdbKVwonfh/CZ53YYfRK0U5AT7ZudqF3yXjLAHjBy82275b8lB0wGih&#10;srXS4NTBS01XZ4BlaGBGep04C+GMwiOr1JllYIMw2Xj4GVxMEeXIXUuC2JdxTxUHcOn207wEWbLh&#10;wO6Ci5pJQ0tDLtpK1nizOKlDsCNYqEbqSadMYXQLJDSHf1tEUSul2ysNYHfG7ytpGjx8bQ8F0MW+&#10;IRFGdkogWhrKXin/XegBysGSTpG8iryoAl4Kcq9Py4vKAHNaH4SP4lfBG6jFhgdsz1sLTsfWaA7j&#10;62yswssx9Bwd6uCUb7W5hIOPLqJDQurUCq7VPMp2hxW9OG6dzOedjGS1nGBR2lsvD1IFY68KYIib&#10;PIgXW5Vudgndwf9CkJeHGV0zbDnLwBVV5SsYxaoYt4J8KBkkKy0y4YQkPMrJM472eBCJzwAbz1Ce&#10;rgGPt4oit/X3NNrSVfinHcIyh9zT64mqPPdYJRKeckic4HNHtDWiC6ITqsbSqZa2vI0iPcAWuG+o&#10;BHdkug+Y+jKBTSEwb2rK2fAo0X27WhwsZ5LIUGfxgRX4AGFKoyTTLyZCdHIPlud0pMP8eSscurpe&#10;L7ZQlQ6NJowNT3cPY/Q8smLRH0ornaM7iHDwaEsuipBaeD8HjnOjiKeksYgbKMYBkG4B9+hhw4ZZ&#10;rEdmCrhmN7QEoeUwGszFy40Y0nEE5APQSTp5Td2M18Okr40h51u0BcoLWOkEhXlgPdpICmAWvLe2&#10;A7Ixi4YSCuDgIJ8nPnI+eTQyklVpNIEy4RZ0wT2gIlig4gcmWUxRrNDPyEOSGqDDH8SyyisFDnkl&#10;UYrAKLpqRqJDbDGXHeH7wvmaBAPagPPHrhvqyXmA8IoyZ/Nx0vmu0dIGbHetyxaTmZuqgRQP/ueD&#10;urCI7OOVcNKG8aRTZyvz1bMne+29L99qn7xIwWPR8Vu6wN+/fIncDTh+T59F1XGKYnWSgnbM3iGO&#10;8l3pfil6H1AIRXR+E9zwl+h234TU/C5mBxqBP6C7U/f3EV3fZ/zd3zAuf/wYGCFuzip8v+f3f6Sb&#10;/Iyv+9GTR+ydFw/Yy/ctsbOEbR9HO3/i9iYCyOnMMPnYdjoMbsdnNUAh0WdJl6FurNJPAxBCPED0&#10;aAcY2bpV4+TdsMzSYoJ7O0XBS6sAtkE4bweHx0cz3lhokRroQNwLgpC0LMmR0Nc6ijUbn30G7W//&#10;4JAtWTHCBJCjSOCA1ATVisKjg7NS7Ay+t4eu3Ush9KvjUReYBRdMkSTIqCm+ZoIJZ+7cPhQXhLtH&#10;GZX5uVW4YoyVEbrAajieo1vxCYCWc/7xUbv9mVG7+dFO1B1JSPVMfizzYtUujAboQElgnDdvEBww&#10;xvemiYHtUcJIWkpnVyadPr8vClCI4OvOgbI2W00Vu4BZnul0Z9K2lzsdaX0DsRhtIZY0dMRQ6sSG&#10;SDI2h2vobmkG5tDJzWSPMNNFTeJSYSunoHrpJIMUdq+MQlg8Zui2Gxuy1BYWpFigFUE/KvDw/av4&#10;vZdDgiLq4jVP6+NBaYcHl2U+F/5TRvEr1rzMG+jKwPuLwRWjcMlk0sdcvYC1+/i8BnCxhC2EoDq0&#10;2GstY8zoqEEaIV+2YrKp9r+B4lfbzcPeBCUGMNbDD+5hCeKvoHvAzNMPNy4A+dkFbpdjVd031GJ+&#10;qDHlfFgVFAUXP4sXXETaPZlyNlGolC07j03sPLTCw5CWm9CsiopTVMLNQji1sIwlaEm3s3k6RgE8&#10;/7AfP74Q7rkRpHQIyzFYHSanOAuXL8rYHqfdr++nsI7DJZyHwcJkxuK4R3hxpmltqEOInbMhKDaT&#10;KBfkNjtI5kAPnLpWTj8FsPThczhBF7OIlLOxzYwrEFbb6Fhq2hihFakJNSTOTSb97+BYwHpJYavn&#10;fUqCY4QYjdRp68R2U/TddHsu/V4FkJM/wAgS52Cqn4sBA7mo8k0MVQHqsmmrwZ06S6hLPQTjzgUU&#10;sSUecCDcssFyuzjQuiU7AyAehDw9sR76yyZeIxszSRxzdMxR5FO+gAddN1mqy0YZNchq1rb+SvEV&#10;XUCnd4D334fno5sxQwCyKE9VFG0fN2Ujr6emOwL+x01OTGcuT+reYhx/zo5gd9aAw7YbKoXLiUTd&#10;hJ/czjPQKa5vQ9BfQwcInwtgexFh1vMUprOaBDHiF8rpJOMUimXiEC7BRmtpJVI+MqvXZ+xXL0Bw&#10;fumCffLSRfvo84zALDx+B/Xls2dvdjS+HyN9+wgJ3AcPIm1D26uuTx3gB+B476LzfUtmpuh3f42d&#10;1RTnTwWQTlCFkP//+3uP2h8wSPiUTvKDJ+gkKYB/ogv8y8cVbnTBfv3KIbsXY4Pd+NcdvhX3E5xR&#10;7ny61y4/ijszhOCjF6GI7CUIHmWHpqdSOhWNXBUs+/x0f+kY3MveLlu7bJ7jUOLj/Y7Dz0vSTce1&#10;CCGEKgYMEqSI+dVl8/8r1DjwdVwxukkmo3gtLju4CdXX1dvEgmGyXRq4f7nHGmlU+Pse/X2+p5vL&#10;40An3FMUQR+fnbrAKJvQKFb1IUchUQKJWvjfEBEVkOvpxmI8cznYGyLCd6FzX0BW9eaTERyOWuyR&#10;r4zbE18dtweglJ3DEmsN5r+5XkZaCPmZWvDt/m4HS47WlFkxo+hsuq0CsH+9D2UUZdWTQgpVAUVw&#10;NkVoOvfNNJoi/VqMo1GV343xhQ/PvqTlmyTR5Bnh3osCD8U5KKJMSL4MxY7nXRPpbDedIAW0lO/h&#10;ptgGWfpEySj3UVO8jL85GoUcCi6Xj+RI4LciCmUhBbCI4lvkVdFVp8zPMI48amB1KfIvuHlUWneK&#10;aq2xhy9czBcuDTACl/AP2bKGA24Y7ORlYCs9MBZBNgPYPQmwuxgu0UI0nwD/GSIro8I+dILwkDZ2&#10;kA3AaJfkBfmo3G4WISFecAIL7zTFQe7SLa21bDQJduGD1oPnZSTUg+YFsxBA7OdUUoHuXojRIR2B&#10;Rr1uPqQ0J2YRb0YBCV8JaDTzFjB6rQFwP06E4K2VduODfrv4TMRufTbGNhiLqXPl8IcAmdlIacGS&#10;5OespRj1U5iWrVW6XRNvGHQCXmcL27rePljt80Mw60sxQRAxGcoCci51jiIqt6Dc6ONnGQCk7UG2&#10;1AH+17GolC1ymUPJqaTASM/YP8wpDZeyoZftK9y5IGC3XqcKnrrtq5fGhADFLyIbKnDPFO1/y7yA&#10;5VvAMQh0ySRwuaErzdGlKq9D2/ZqimQzGG4Xh08vVzendgebsXY2ee1ommV91Ef8XwvLHy2nog3c&#10;XGzaKoAeMngTrts4zoYS8wGKXgWFzs1Dok7Uz2cW4vCKNjOuY5kVYzwTDiPIRD9bz9IYmJOHzGMK&#10;J/K3tpZa3sNWO3q+B7frODkTFD9RmCD4rjtC6PWxWlxPkAwSdLOSkXjxzkq2o5BZyZAeWZqgwDMN&#10;FEMRqo6wIW4DmsA3cQETB9js5x/caZ99+ZL9lkL0W7a9n3L95nk6PwjOnzyNsQEFUMYGH2JsoAL4&#10;IYXsA0bf951xGLzvqs5XRRCTgzeRrF0tgFO/HrTPwP1+z8j7R2R0v+f6jX6FWP1n4IzfpwO8+WiH&#10;HYWScgg10tHLZHI8mLPbnm4iya6LfAuiUokfWI27chv3RwRYo1yNhA79MMsPFBu1ghoWzrUFY138&#10;GQ8zn32UrXqcB1sLChUorza4FAuXOkcKh3PReauIVfL1/KkSy9QQqNTeQi72XGuBeyfs2M2zpe+l&#10;zqaYwlBGV1XBw17mdEc8d3zdMIdbjA4wniKwHtGBnwCk7r5GoKdWuj+6Jr5nng2t1DqSjK7B5m7/&#10;hTQdXzMhS3324g/G7ZWfEPz+7RG740VgjrPg0KNgdpgP19AszB0bsN6hakdtUaoulIKcZKxvHUVb&#10;zgY/S7Sq7vlCfh51fjOoBTMogDPYB5SRReLDHSebj1lHLxI//CinOt+p4peElxzHnzIs7BIcupy6&#10;pBG6kBo1Nc7SVGnrjSmy2wO3ERfp6roEBdHnLOjmAL8VYkhcWKXCp5pG4RS+zmueNsRmsB+qSStS&#10;kkw38zqbmfIoRQ/JTiHzcgnb2uJStqwkauXl8YbLQ2OHn/m80gYXkR2ymPFruY9oSdpz9HgBwE6B&#10;5B5tWmBat/YwFkCSrudUjLLddKkDpN2Nw2KP4mgsV+Penjpa30qLOmMBG9EruJhIi1eLhLBJkZRb&#10;hpBOjZZi5V7K+EtgNfZHGoEbG7P4yEk4jc6XJcU1N5TgY+YihSqAZU8ULzPY6xeQwEFj6UUv2UxB&#10;UE5tM91SP5SYlRub8OlrANDnwUccXl+dtEEK/VxyCXRTtFI0W+WFB2ergc5L+RgSmLcDzssOSgVG&#10;BbJ1ArUGkr5SNtteQN32rpx19CER4pROgqeGAbs9nPCV3CRlOh05hcp1w/Pf4igl6PwyELI1fuSH&#10;yeMd9oLfYA7pJ4YgiVYXwLmaDjPLSBTnhk1zYtcQXC5Hlm6wxU74UE1gN3UqjkAHtYwpCjfXdj7B&#10;uBUjxyXEYVGo9LNWtMnLm7m5eLg4dNwa3QDnA5y8IcbvWDuTAThMA2B0B+NoM92myNt1POSDqGhc&#10;yN8KyNYIYaUucu+KzfV0eFpAsTEn/2UxHcT8LdAYcO9ZRBbIPCRWE2zxx+GFTTCez2NTOA8MsAVX&#10;k3Jghwpklq1I2xZvamJsT9h8OJq3n15on3zzsv1WdBeUHX948VaMRi/aZ8+dZyy9kYvuD2eXDx9R&#10;9zdVAD96+DoH+9Po+462vTI4gNT8NgVQfL+rG19RXbT0+PhhliOPHbDfPnGt/TmF788ePU3xY6v8&#10;1XvsSUjXW1bxwGPeIGXD3vNYt8sY4I4YvpYxCPZpO87vN2PNLsPZPBtK574VjgsGF4ixnGMca0D9&#10;sQa35a72JN0WnzUPsvh5KnwaUau4B9xXRleXuj4utwqgKEZc5XRVSZQ/eXztevvacFsZwFjB69Cm&#10;isHQNBbOpqDM1sMOZFXMslG/llIUNQZHsjAJmOgSKTT3qJJCUQ/Lj07r6M44EFWYe0+OKyuINt12&#10;kuySc367GVfpB1/ttKe+3mMv/XDAXn1trj3z/QEcqYmjvKkafBb+IRG3za2N1IVB6xyMOdNaNU3Q&#10;IFZb6w8AH5HNu0rqLfi73chsq/tQieEDWo6B8Syni6NTxT08QlREc0uNtfdlcG2hmNEASRAgTDLO&#10;UjZBDYk1aBSe7dDLyhlfi3lfVADV+QbArQMsfpRJHUFqWINDtgjVM2m4ZvGezOF76YAopdOdwkin&#10;liHTJO7XgqEJOkUeV5EQbbmLL1bEm1rkQyhfxYIBj7cyAsLb2msIJ2myEG+myJbi7nSgpOiZREiP&#10;jVU1tAhPHcaVjEoFfJMALWtDK4RFOowm/jykTQ/LjyAkTvnsqV1Nkx3Q31ttdTVQcOg6cmAhcRYf&#10;+vohbiQ3IG4xrXwJJ6F4UynA4Wo4VTXQVTxssgrgsZXjA9jbV8cKHrrJUnS6ZNSuJpJyy2lyVC9U&#10;Ei3pR8AdwFABasw5Nsh7IAfjjda3DPoIapc+iv/8ZVmInHGKPRrJKPK35gz8vzQYC+Ml3mXtjLzt&#10;jJRyoWigaCpXo136VpjzXUAIrXidtbCxamZkrSKzoxQdcYybrBdjhuZuHC7o7LTo8OcAbOOcerw/&#10;Kn4V3AhlOuE1pjCCJBnL89xAKn5pRoxcJ+8TQU/BQJC1fsLqyEzJdxDwTFavNuQxDpwsB5dMTlvo&#10;BFswbKiGphLn/YtykGgLmeBSkdN4lSQ8OxKNgediOTZKoVmC/pduuFr+f3ydOJtAgfNBbSPZZrcs&#10;QoGwAVUHnm1z0Q+3w95vh0/ZNOKyQk7XCjKAUwlIqoMNNrkZvuVeNL3bxTtk/N7MkgbbpvnoV+fi&#10;niNDjA7ew27cg4blqLMGUutSjFjxWpSO2Ade2jfGkm0LF4Tuk3AD3/oCuN+rU0TnP6MA/l5j7/Pn&#10;nc5Pxe8jjb9YXakD/PiRM4y8eP3dd5SCh7eflh7gfVOXNL5TJOerm14VwE9IcfsUzO+jp8ABnz5K&#10;sPkpvs9t9vHn77HjG0astwWr9o3ENGD1pGjSjSeZMK6P0gGhbDlZiXdkOURfYCQkgg7HjZFN+F4V&#10;BdAX5zBhAZJIQrPqwh4eiWAWpYOHAhjkvg4Dffh4eL0UOi+bdjcPp4qdCqHwOzf3h5tprJzuzs3D&#10;nG/OIepP2cS8PhZgzQ7NpZxucg4jnbqpmTzoKoDC7AtpNAqAnAp58PV1goo6TRA/i3uQF1/KNKmJ&#10;4/O6wNsC3BPozIGxVuzyYrkVsuPYzp+9LwmElLG7X2wkhKjNnvxmF6mFXXYP0QynyJzZeLyaJUiK&#10;BR3wFQV5IdzgVtLX5NAyBha6GePi4zjJXHeH3Mk5PG5JM07DEkCG2UvTlGrFPIPXVsrE5UX7myDJ&#10;sYP3qA57M9F54tqIU/g0AkeQroXZR0SoIRFqhI9OVtQ8CTHKNO7TEXpZNrmZVitYrEahG2Vq41bu&#10;g79MAZzBe1JA1zk19k4dTl7w7gTfY5q0czEBjYyD2rYm4XdFW/iCdAMVGG9WIt2pJEXLhRN0b38T&#10;dImM03K7aWejPGgyvOxc5LG2CXhEHTz4YFkzqLQz1YrzDcNsfrLwx5IQal0UVMVWCuzUFjLA3N9Q&#10;z6jTgdsKUp3aBqRBEDrVOUYpBjod3XDQSoJ0ebxQtaxhsJAoJ0QwReHjxRYSbB2CzzRC99Y3xlpf&#10;nEHUDnNJiVqERncVdlPb6Ab331qGnXwZy5BC23ACPh8hQYu3a5XPMgXKTh9ReTIZ1QNdy/a3r6fG&#10;hkZxb57HhhhyaidOKPIJbGP0bgRna4fF3sdiZpjxeHiFB1cKNtnoi2v72K6Ca1RW4osGybSvPwHx&#10;FGwLSEBkZ7HRdfJMdYDc3Kzv1dJrle+j+47A0o/zvkZR1kRb8PzjlPciV4pHYtiMZyjSGBe0Qatg&#10;FPWxRVZ6W5T3Kw2nqQYJYh1yxAzjglQkYWGJfE5BxpGgFi10AF62Yy4oPhG+5qJFzTa+OES6G+Mz&#10;ZhgdbPEbx9k6M+Km6XCbsa8aonAtoHubxI1k/m5S/iBW963keyC9KgBcVtZqfS25LHMz+P15rIv3&#10;swsstB+btDGMDxbATRxfh9qGcBp1qeK4tQAh9NFNji71Wu+oH/yHQ5b3K4IhwwQ/07rN1XbNrrx9&#10;79kT9vuvPGC//8LdcP3uIGZSkrcL9jFBQx9DhP7wCTo/LhW/Dx6e6v7eufcY214Vv4P49dH1/Z8F&#10;kCJ4le6i4nd166sIy0+htnz8zAn77NVL9ovnL9makUaLYmM2D1xr6VZoOoqG3M09Q6TCsj2VtgwK&#10;1KJdLGgwh6hhEojx+YZZVkR5UOM8wNqERni/w8rrgJ0wMtppCxe1kXFBUWN0C/DZB+hifDzEPoH4&#10;bEHdbETV8bl12FPYJCF18/9cUk5RsPKNdeRgo7RZPmyNbRGeTzUpUNTAtZwCyH03h/F3Dr8W8N9z&#10;wL70awXPYRX3WJjAqlAEsjExD43NeQ74JjolmB2wCUQH20L4+T78+47digMTI/3xO4lqeCgLhl5v&#10;F58jv/lphW7hOE085yI64hzFqq6pxuZTkCcmyQjnAB7dSCFFx78P67YLD/fY3U/32QVllNybhwEQ&#10;QtkBqRkLtNpeJG9JFqFgdH5wX71H7Z0NdJRVPCd0e9zTMZqxIM+7N62savBoGiptz6vYBldS8JwC&#10;ypRaSeSsrPTK2S24FK4G7BTh2SvGNm6WumLG36sF0IESgHtU/KSVnualmgZgiYfoFmQnXcuD3Yz1&#10;eXU/o1pYPD3A6XJ0n4QD9Q01k/rmm8LlePiSzPUNbIE7F7IIwek2CoaoFfcsaC7F5P2W8sFUAIZ6&#10;KWAuPvQSqnAgAZiPq2+AjibM6NTelmZdjasFN0sd0Xw1wpzA/EJgCUE6pcoQHRKjs1peKU/CFIko&#10;XCLRQ0rLsdRHy5rLIrofR8s4BuUE4mmLxlUtKdYq/AgvsgMzwZ9wVj4zjUXINH4loJuchBUEJS3B&#10;P23uimJr4QMpozv1IvVrb6WbHG7ilI1bF8qUFuyl6il2Dcj0apHP1IBtNlNseoZxMl5QQTwnSxBy&#10;kMc3ILqG4Kqx3I38rZmOsrsHs4W+MkZQSKZkpiTA/yK8Pp8wQF6PPsgyVvi69PsqPuyr2+BANa7P&#10;UGB8ukEyGQiiCUvVMlKJTMrBJemij8/NLxwJ3maa7i3XQnGiS05CUBemG4ZgHWXkDonalC6mIyFI&#10;CQuyfJZwKkwjJujAFigTGZOEYYjm/QjLB6AJyZJpnEXFQtQIC8mEnTwEYZxMj3GkSONojrWpLOT9&#10;D4fCvF+4dC+I0SmTDSMXGfDQ7hVsytH5Di7zceKX4VSiEHa4YXRJtRTvtl6WRvD8WjoYf1HdeFDL&#10;ZAnSWQQhe3JBlT16eYn95lt3Q3V5EK7ffWx872DxAQfwhZvtw+cpfk+dtQ9YUHzA+PsB46+cnt+5&#10;7zguLhS/u7C4pwD+/3eA71zR+P6fPL9P2fT+9nFFWHK9fM6+wdZ4HBeSCrqnWugdS5fPg76UZqSD&#10;gbCe8DBI5UPw/QaBjvqwDJPNu5ZaaiIE38TotrMcYHnu42RODAcMZsnaWLR4mJCgPDSmWRQ/PmMO&#10;dC+FzkvB87IYqKIQuNGNOwsM/Rkjr5d73yP9PMqGCIalyepq60KWuXRFP7SVcp4NTUeMkiqANBxa&#10;PBQKunKK4JVukCJYwv8rpynxg0f6ApomIjh2t1jPAPcUvNd5wBnbjjSRz4yKCGuqnWf8bO7LnA53&#10;6w1ejA/IF7kTK35C2ncwGq9iydi1JAy3EPPhtiakfb00H/BTgYMmCH/aeMaLKqbebsUM+B4K4MUn&#10;yAV+qM6uJaN4M6bBY2vR+sKD9VPUPKjBgmDSzS31sBvywCp0dzQJ8hcQDuimBogXW0axVwOk5kFN&#10;QwnUFxV/LTfKID6XI6qQ/C0Qg75Go+CjzhR4yBviPS1kE6/FSQnvrWpIBEWMA6eBT04rodBUsYkS&#10;u1rAfgfdTi9ZD20QoxW9WEH3V4YvXprxq38UyxvkKhFOuZSkJHR/fZzio0RU9izDLgobKTd8owI5&#10;swDCVvHB+rWK5zQr5gco8rHhSlFAGXVCoQhGAyQ+tSasJU/eBhuclhz+ebppMOmcwkEooPxbcZr8&#10;vCnCKcRnisAt8jFmFikukYewlQdwdDyLmJvlBZ549eBxNYykDUqkW46xKzfqBB5kk1BYluPYsuoQ&#10;F07Yk9fAU8OPbxCTgxSUmzLewKACpjur0f8yGuJMm+2gu2JxkaC7jYJBhBhvYpxCadrxGif6E3yQ&#10;92yA7meIfOQqtubKUA4gWetsy0HoJOMAYmwTI1IDkQEih6sYRikCUoFUMRKXiybAweF8oJz2xSIg&#10;c2oHwf7iWSIL+ZlaeIjqCaGP58FQ6C6kHBFVRpfwVh1KQUB1dSAxcMYYryein5fDTUL4QApqRZrN&#10;XR3OuJEqpHQxCLk5aCiMt2RxTMJlXMw1AT63EJ/FyQN4G17LgwBx+ZoLNc619UZ8/q5D7YEBhYfO&#10;vgwbrRjqj3623BMYtXbjRNOCAWcLW/ZW1DZtdJMdY8VYt4Ob9hZBc2KskSMvN3ce2kZbNzkiGM26&#10;wf68vF9tHRw8g2BsjJwff/t2+9NX7rK/+tJ99qdXUHxI9gbu98mz5+xjFB8fPnm9vUfuxrsYHbwj&#10;6guGqW/dfcRxZBblRbkeV0ffKRxQHMA9jvLjg0eOOEXvTxih/vFhlh1Ps2H+6hl4hqtt4XAM6hJb&#10;SXCptvYmis0IEwCmpYj4h6FeKVq0fyVLIIq85F0NHI6CD/J8pnkw1wbgiyaycWrBaGO870EoMA31&#10;NeTjjtjAOPgtQoMoNCOfJI6SO+qhpMhVQSeSYYiHe6BKwP6V8Vfdnx+z10x1FhI8kZpzuwibardg&#10;kuZEXDo6oFl0OLMoeHru9IwJunK4u/yZOqA5XCUUiiqiaLUASfJ1hlh+tHVCY+P+XLej3g6ehr4E&#10;t3EXEROTdLgDNA/92L6NEGm6hGXW6hM+wo1QgUAFG9tAkaFwJmk8evpa2f62WzOWaI34RsqlaZJt&#10;+LYzCYwS8mzMs3b4UpJ8E6UvKmUOB6A17AA4JAQFudmQJ9PUj+52fg06C4sC8QJpeBxMlC5Paqgy&#10;Crg6WXXI2i7PZqExm9c3h1G/iAPUVVUOvIaaKxO2PG5VLuCxQt5PmZGU6D0BJtDSxAUxPAq9phre&#10;cwc+gtMKqbIeHsTMEB8ePnQdbA3lytrYJ5kUYCPdXzn4TG1T3joHGmjt4cpho1RP96cNz9AKvLlw&#10;+J3YQhA5nLQoH7BW3xV8kGG4OXG1rbzQYn6A8jD+/Ei6qoIBCMI+q+aFd/BQN7K96SZ0qDPjthok&#10;OmGMUcv4YYt4wZrztRLXSCxcSwVQ0ha3r4DtdAGgJ3ZKfdU2OJcHEDpLIzZNeegeaR7AapYTsnVv&#10;oRDKEblvKR57ch/G0FMBKxNbJNVCHzuBbtfJFMHNJh2G/FxjrTjTaHPmyGykgU2LWDqF2YT5eWL8&#10;eVwUHToa5WY0U+QaB3xW7uHGxGBUAUNd3VlnLB9gvOykM2rDhKB5EQsbktmqGQeTPDQim0u/WKZD&#10;gtc7mw96Bq9dpM1IhkURmRjpFPhIcw38Lzc3Pt0feI6fn0c6bHH3nJxlnZYC0znQxOOT1KiK914U&#10;mxJuKE9EG8SkJbEsCpPA18PPNheDgbF1OMoQOL94J9m9cPaWQexeeYTCdyqETX/Sjt5L+heB1dc9&#10;1EZGTJLTnfeH+0NdhtuDQWsug5Aem6+JMNAA4yCjsxQA2q7XcqjWAK2oI9I2LyxYgwMkAEYcBRap&#10;hswdw3fRhWuHrJ36yZFdTk7ua3D9/uLbD9lffeUe+yukbn+i+P2B7s+hvMjOHvzvA4wO3sHT701I&#10;z2/B+3vzHrI8LmvsVQHEzoplh7P4kMMLxU/Xu2x/38Hi6t2HDzlE5z8hi/sjC4/fvHij3X2uHwcb&#10;inKHl46bRRa8xsHhDpyNOxjZPLxPmI0qc5YF2uAqqEbcTy1YmjXijCM37kaMR9uZnIQHd0kF1cdh&#10;CkwTJSGtuxP5G4W0F4ecapZTCehFmnB0L4keVsWz4uVBrXIKIJ+biiL3vbA7FwYKISSC1RCNMxn4&#10;d/P7eA7zDr6oAljIVDWTAvd/FUDBUA5fjktdIOOgoBR1gDU1WUjLrYzBQBBD5OVsbyCigICmQw3E&#10;d6IxhneZgjGQYGKpHWEiWMMyi4WWFE9Dm4t4nRQ/mpYaKDnDvEejxBPkobxVAw214ibet7wUri4u&#10;L/somji9rDmCsQJmIYvRzg/TOWvf4JPRBs+cF5y8ntrS1dXEz1ZOdo7gM2GDQAAUPtF5ND1WUNB1&#10;lauwc03X61aXS9qiNO1KSRSkVs2iNo1PZhkddSERCcVcZTxLxVBvBA9ICRLgeRavsp1ndtpsbSDZ&#10;+sVlYwXo3UAXN7g4TEdEXgdBPmV0WfriLZ21mIJGefC0SaQDAvOo5e8PUwBX7q4hpwAi5MYsozM0&#10;Cx5OF2NvUAWQhzHEUqVSQT4Awl5aVI+zAKmyujycJnS31RS8DtbznWS1NqR5KFiW6MVqa1OiNT7f&#10;M0onIzlPCJpGCC5TKdkPBQRhqzsaGm3EAy8CKEs+MVK8HNrRNFceLlwDI0oTHWEzRVGmnE38eT3b&#10;3wZ+beXPOufhyMsWsgS2uOgcdYCnQ6hSasAiPNyAaptFBC7gRtXGKczDm6YDy8LbSgrwpigHecAz&#10;PSKicmjA/6vC3boOukJ3H2Eu87F8ZxzsBJfsQHkid2x5/DXCF8zSLYTBW90UMWGC2gaXUWSLOP0q&#10;oCbEkZaF4Y9lMEFo5yaJ8LpFi9AlbaN4Yvp3OtXK6Rr1XgkrFf9MHaROyjl6EHhAfHG8+ijKPhQA&#10;SRy9h4dqcBVGmkV0gcTqc7H0WoLDzbrjXtt4muJ3Pk7xI/zmqR679OII2cVDgN8tGGLWgONhpIqL&#10;j98fcazUh+fV4g7EMkRLGe4Lid1FBREOGaE7DfD6hLsE9PkJk+S/Q2zykoz44STcrTCHIa91Xn+t&#10;vXL/afvz7z9lf/7Ve+n+7rY/fwXsT5tflh8qfB9q5H0cu3u2tW/B81PQ0a/R5v4ahccbFECNvf9n&#10;AVThu1oM33Psr5C1PYLby2PH7PdI537/wjl78vpJuljG9rmYA6OJLWfxF+cgXLAQm3kkeou2EueA&#10;l+QytN9zcdbphwvaIUoUh1gLnNdW7rlOksj6EekPsjDTIq62B7OBKNr5HP6UY0PQVnqwVOOAh86V&#10;qWeayOj5EPbHZ0MHGIAg7ONyxuErXD6XKDDgW1F0tkkoS01NdXydIZqRoOMsrW6oSIWAIjBLuJ/T&#10;AU7hggVXCqAWAFoEFLuQPeIkJP5nK1vbkeFWZGJuYK2ILVqZsWUbMja5jikPPmmSQ11SM8khdbhm&#10;kLu2gYW3QeJvgmSfZakpZ6J6qGIjo10U0Txd1ZRiqw5VWAOy2PoRhaTR2EyS4IZ785iMS2GbdLA0&#10;zNM8hfAPrcJzM4B/ZB0MjoamDPsGMDugBxVzLW80tlfw3pTzetQBlvJaRfOZwa8qgMI9Z/Hai7HU&#10;c1XBb+UQrYH/F+LQ0YJOBbCEQ2WqAM6mYwQeuNIFRsAXtZGeNoNvUMQm0gPYKE1qEu5XQxfdD2aJ&#10;pQjlKzArCMPZa6crqsYnT5vZJDd4lhGuDrrFGCqE9XvJJD3QaUs21mLySMhyBvyP6u2ifQ3RlWjj&#10;5SMKMIIsxcfXEucnTlBJA2BlAo1kGoyjNQHXLuOyFgLIMzz8VSIrXpnbvWAFGvv0IOlUDURLp6g5&#10;bIBzVPz+kTprpIjV9YuiAi2EUT7DVU0BlKVXC3kTTdygDZzY9ZzU9Ywo6lRkoFjDh5uux2aeJU+U&#10;0bC7u9a6UG6EE5hAILUp4uQQiKrTRhunFD9HLe9RLYavWVppPx2pW4RNAliqeC3lgPkBZHRtLQkc&#10;NpALMv7JlVl5ws2LuCkwQ2hlHK6Bo5eGwxdG6qSbzU0359h103VWwGkKcTBk6jMAxDg3M7Y2QTfw&#10;guHoUBD3sUiY6pWiXC4sSAx7xhwVO9300zn1HRdvgcA8HFFOxTCbtlAEiRAC8ZER2aoztuOlNkw6&#10;1wg26kt4wLecwbnlbNS2n4uQLUsGBMz/W54ftgvPjhDw1El+Qx3AdBFhVmA3YEldPfUYdEJexRkm&#10;xQJNCgIpirSx91LkAmkKJQeYlCZhxnUJ8uVMEsWfLUOYUZANdyITslYMXu85vd3+6sfP2198/UH7&#10;N1+51/6C4ieLq6uEZy083mXZ8RZE57cgOr+BeuNXyNpev5NMXwqgsD8tPq4WQBU+Z/S90gm+j/Tt&#10;faRv7z+G1pfUtt8y+r73wvV26cRcEv8Y2XnIw3nyacijqGGMWsDSYnI1OCAqnw04fm/CoXw1W99F&#10;4KUD6K+VPNbGCNzF5znAdntYSiW89IaIfsy3a3kF2I9D8uJF5GXgKJRrRmEEBpyC8RDjfQkJ2qE7&#10;D9LlBHkO/SqAQCHqCl1cFep8CK2PMmqmKIAD/R1sbrsdLp+PzrBCDYKwP5ZRc+DT6b7QPaFLnaHu&#10;g2ncBzPQ4Jegua8i+jKIXr63t8P6YU3kiTEYRqO+YDlmH1jP942BNcP19Gma4CB20aHpqqKBCUlG&#10;R33QriCULXEgsZaWBqCnTmvo5OvyucpOLgG2FoW3J3mniqeUTjoQ64CKWiDqN8iktamEWlABPCah&#10;QBgOMNNNTdB53oVdztHSgnu2hF/LKGLljLD6Vf9dxP9XAZymQqh7WwVQkRNEX6aShDxhFOLxl/Ln&#10;U5DAv3aA4PuzUJ/pWZAEz8VSVpvladPgC+mLiaDocGPEGaILq2SUE/2lgvE3g4axDYJiHfZLOsHa&#10;UWB0jaFAwKJ97TXVaG/rCbkhU2BNnbUNyCmawqEHlQ9Qlk7C9OLwjyLQAWTBrdBrreFrazDlRAYT&#10;pzush1PWhkNJZ9ptdXG0tNwMqvoSdqsAhvkApN0LJpWJS3dKlnA5C5BWdLYd/RluLGg0UEOkQmnW&#10;IgQtcivdVgNjcD03dx2XRvx6Tm0VQLld1KECaUZDGUgohBt/NegcQ4ONgLERxg/eeG5GnSBzRKbk&#10;jXdRADMUwGY21Q2tYHncEAFGOqlXfBkKJhuo8jIMSwlm6kEX29xNJwi1SAlWOS7RW2qRSolDqBFD&#10;2SkBbqirI6xW816KaVU1AHojJPFMnMOHzhaScU0u4JyEYsA72Ic+M65ibopi8NY5SH10ws2EAqFr&#10;BjfAdAqgfl8K0BzLRZ1OK4qkrgPS+cgo12QlFCZoKcQUKN9XvLx1GF6uJ45xFfpW4X27L9QRS4r8&#10;6VK7bbgOYvgqfg5A5TLcX1KETY/ia9fJg9OIm3Ut732KsV6WWn4kil74kNo8+1m06aBwCiAPhkZA&#10;GQQkWMREYlyBUtuxdMD+9N2n7a+/+bD9W4rfX31Zm9/b7bfgfiI8a+HxNgTnN8D6dP0aY4NfUvx+&#10;Qcf3y8v7sao/8P/TAaoI/p+d4Ftyfcb95f1HCC1/BsUHS48PocC8+fxpu+vmSeARttS8Di9dtg6d&#10;zi5CguBIbtiFcgUX5O3XV3F5CMGCNL8HQwCyaXsJ5+nkkO0DCxxg6TZCpz93JcICqEOxmiqWHXAc&#10;gS4WLhwE6/Qx+tMJU1yiPA8xYJwoedthDq8wD6SugLBAftWWuFL3PpdHGBmshAz2V+OjPRQuTEM5&#10;CNUpuuhsSnVvltHEqGNSNwnkERChnelAXaAK4GyWci6mLg84awyLt+GRLvTW2Kl1ePAl5DNcGAWf&#10;RHtLxIWmLD9fIwTOHoaeFEQ654uzoQai0QQk5kIEgnF9QwNKqTa4s/XgnaVMQDBIuJ+1DBIuXcb3&#10;L+LvaxKRC4tLJH9BIODnQRaY4aiLXGv2Bnms3bpqwKnLnWmrkCLodG/cy0XENRRzqGufoKuY/y6k&#10;gF3tAJ2xn4VraSXPHgUww/OSw5ShHCmcOkk9K1J+qAMs4t/PBC/UoaBmRvCaMMhp0zg9pgl45Bvr&#10;BerB95I1W4rBQCnjrzC2OhxVW3s5gRaECSnxYL2OwwgPwmKWHxsogOsQs6/f3MCmC1E0hUhvvvAs&#10;ERUl7pfOs7qaHBEqtJcWPAgVI5cnQCWJIoGTy88PmWXr1cQCoZsC2E6xzMQVaoJTBBsfbYL8jJ4B&#10;CmEwCSbJqFpIlnAIHuFAPwWri3Bn2QmxmGmfKLG5a+Qhlrb55E50o7+tw6BAWR/1gPNNYIPNdF8N&#10;uFV0TlQ47rplLHvKKtjWcaoND+C0Uet2JEjiDDlYpFjkFBgXN2ecm7gRML8JmkqeTas6Yn24VXSm&#10;ZUjoKspxf8lkbRgThSwCbjnrJMB9oowVMbrGJITOlMZExsUg3Z+PjZQbyMDDa/PDr5QCowodZLSO&#10;RRHE51QGS29GjXQCqyg+I9GL1N3pA54jnlcZbT0GE07Ru1L4VPx06c+USFeB9MnPwinC+58AV+yA&#10;djQ8EmE8L8ODjveCA6Ee1Ukr3oJDaHPHcd0eIjiqH+foofWVyAAZlTeDQ0KTSWGEWsJJWoVwvRGu&#10;5PgkckEoQENrsdUn1lJO1xG4iUEWMeJridqjrbaKuyg5WmTpSiKZiqXAOBlb2ulOf/65e+3ffe8p&#10;+7svXbZ/80UcXlBgfIbsTcVPfL93IDerAP6CLu+1O/bb6/ccdK6pAnjg/yqAb6vgydGZLlDXuyg+&#10;PnoM4vPTKEQen7LF/wwM8f3nz4D/LeG+Bn7pq2AhQXfGZntosM0J9tlxtIFoSDpitqHbrq+AC1iC&#10;J2UR9mjYszHSDRIcNkAB7OcagjA/vJhDfMTDA41zD9BFH2FDY3RJAWgakptVcGnsDbPgizJ5RSiA&#10;Ef5bl59nxun+KFzl4q2JNcGImABnbazP25IFQ+hbOcgolMIKXTzU5Xy+DnxDJxkB20rLUkvLJiAa&#10;0UaKaSCK6aA8MAm8TF512M4NjTRZUwuHH9nXgxj9DpHp3DfmAgqSWzT3KzSzdB1ZMFyJaqIuMizR&#10;YCi4+FkrpGwBu29qasZ7kwyPRai4aIYUeyqVVB1E/BDbcBVAwUZSfQjXlrxWkI3GerFCwtSABId7&#10;E9SepvYshyXPoIQBvI4SXlMhENecShgluo9VzHQvOxf3v54Bvq6I1EVusFCWHx5EB7msJkovYga0&#10;xir8ag6cDpLiSY1RwbyKl85Rt0x9mjadTIiZVFbhBvrmVVJrgIEUs2AowgJLrPGWtgwMfbaFa3CF&#10;3RCwhZtgee+qtU17a3H3hZe0iuSmiSCCaE4+Cp42uOVq0Rl9Q8hXMlA3cnQw+XwGzG4qOT5fgyEk&#10;RMUS8Ak33z/MC8rT9XWSdtaLvrAh46FgQqzmjdf6Ww4pXlrxKsbjYsby4mKMAbjBBljMZLGGDzLT&#10;S24zTKrVur1NsNkHyFRAU7qVk45OsJaTWtthKUC0pWzhwR/BEbqJMXVOGT8zKWTtjTnr7c451uEa&#10;SbVUcF4L700pVk3SVob4WXI8wDV0btWORpEbVyt7Clg5BdCHXre1gTG6PU7RwfKIZYRML/3ckAFG&#10;n0g121nhhtBYAtysfrbJUl946ZpVMKo4IX3ceNJY+tmwZrJ5RmDcOjgcNNoIAHZwHcDiWcXQHYq5&#10;UbjU7Wnk1a9XC+AsTtIChYpjfRVM0FFy5XjfWxGbt7aXE5zEIoKOLc7PEmERFqMgZ3AGqpsrIjbF&#10;nsItx2oZN0SVuMVG3AemWwY1KqQuCdXGOJK4hZu9uGRjz74TIiz4lziKVbwnjrEDhc+lZQ2HhMZg&#10;8RGFA6bhM6bBSWWj9dDZw/Y3P37F/vYr99vffeE2+4tXb7WPcXl5X1kedH7O6PvIKacI/hyc76e3&#10;7aUQHnCK3/9VAK8sQTT6vgfp+eoI/DEyt4/Q+L75CJjgwwfsNzi+/JFIzE9fuNEevWWVjS0R5CAz&#10;hmLLxcgrHsEGfkODrT+YYvQNkElTRbAW+dnH2HKSajixmW4PDuAgzkfqALu4pzqAWDqHkYSi1Aml&#10;vOBkcZvH0qIHor+HB7Hiyhjn5jMMUPBCPG9hHsIIV5TPNsDldH9qRni4S/j8omCRyRxOy12tNjHS&#10;aTEWiR7+v5stqAtLuQqe3zJgGi8jax4RQQsmny24sjf10XR0Al/VyRYLSIlxPBDxgkuT/TKYw02c&#10;EZ6CN0jW9TC0IxlrNLHIyCJCyHNIV0OlEsSTgm0Q5x4WabsqymHt5PUqaKgRiWcLvo6tLNEiNrye&#10;LBol0UEXEyfVS/aIlhyioBRR8GSOIO1tJa/RB2E5zpKpOkWQU3uz1chAgeenguetgr9XRlFTV+uQ&#10;mLmmc68rk2h6qSabKQ2xukB1eMWKYiXSQdhmlgIYwN5tVqFGYzV1WqbwdakrpXAsC69go+qMnQUr&#10;RXlaCWBqgagXtNTljKJVvMFlVN8i9L9zCmSXTsfQRgpVJ+3yEoT9K/04xZLRsTNHSlUKx198wMbp&#10;2KBdBGjpq3izPbTMHgjRcsQIgv/ESZBLg2MkeQB9WDpl4Q9V0+GUUvjEVi/h8vKiEtwgDWwru3Mu&#10;64TnVJ/i9GEklzZSp0M5HKFSvPGKcJFWkE8TPnvdPVlGKnAScAaNtvMJ+9lOUPqB68Zs6zG81wh4&#10;7luLlAt36W7oKq3QNOQkW4/UrA/qhmg9kg2FkOR1kHXS0s3iIQ9uRWcnfzyRsQOiLGhTp1Oa38d5&#10;kHMUDXHaMlwJJG5VIdwqGAtDqFzaOjIUfa8D2lbC05ItkQfmuodtr08FUUYP/Hu/qDB0g6LD+CDR&#10;+sHGKukGA2BjITq1MPKg+toMuAbMeU5hFx9YIR+eiK7TKH7TChGVFxLsUkQXr5uEm2UaxXxGuU5O&#10;Wn6wnwIkZl6kQUmdjrz/DXCkahsDnOriftKBckkCV84iRUYYV11zPdzAFbz2MoBwFbAAEESkDs1w&#10;gGTAMsYXuFu92JcNszCbxyZZsrcJtL0dAOXCAfVvpCiqFNdRN7bYBhS+AMYYQT7XfANkeB6mbSvH&#10;7W++/yK43+P251Be/uJLd8LHw/TgBTJ92fS+h8HBu6g73oHn9/YDJ+zXmBb8Eq7fr6C7XL2c7e+V&#10;69eX6fjA+d7G5eU96C7vPYoe+DHssbjepiC+ie733ceP4B14zH6jovj8WXuBfI9RzDDCScT9PjDS&#10;+kabmGBzuz5ry3EhX4z346J9pRT4GfAlp9gDc+EEDpIhrYwLySSbWLZpAdeA12KM/FlZTdXikrJw&#10;8SBbTmhDfG4uOpIKuhoP3YiP+ymozo+OKEZnFeMBDfBnzsaT+0bxER6YDokUm3bMQkaHe4FValiw&#10;8Xnpa4GRl0nvi7NSOYXQR+HIw/vsHAGaWsjigatzLnZVyufhMA0E2I6mSH8brmcBloRIzUID/LuT&#10;LrCPKNJOIhLq0XxX89lpwSlz1EQDYzCcW5/4eroPuPelSsryuho6cOuZbOKA6MDcArck8rHHsalv&#10;BWvPsf2PMh35oAF5oOtU4v1XTvF0aZoTaZnGR2owkZ9buusgP7M3UGIb94mbe7ACjl8h9/GsgqlD&#10;fhaFz7m/+bPpFMDpNADq5uaIbwx1zY35QYw6lcnimM4mWQbCVykzzq9XCqCWgyp86v6mtsE8N7HW&#10;StQbzNv8z3JAfxc3eDEPUGExXxycrQYRd0tziDEYCgdbk+ZxChRZD3OXEyqE3q+L3Nc0rGrpFh2u&#10;jjpIyVLo2Kok74KykSW7NsfKXF2DH35VDeqPZN7jtPgF0i5SAF1U7BA3SA73jFYWMH1sqNqytOQ8&#10;mNL6ScAst9diSI/FYJPi2fV2wj7HGj7Cw5qiELWA/S0kOnAziVQ7r+3EeJOYv2siNgrPbRgawzCJ&#10;V52oG2SjnYHb1zQQpiVXnCOAPAWiCzpNYyejIkx+ReaJthGFpxflBghR3EMApxHxAOngsoywdfC/&#10;Ghgd023EQQK8VpbDbwJj62SJEkyIEM3PzM2ujbjDadQIwHuira8LCk0VWkdJziJ0VxG2wWE2aW5t&#10;zXm/PEif9DM1Y+mT571KOVw+TkdGGoHEymmepuJHEZxWSMK9c4OoOxTWIVB8Dqen8EEOJMYN2Yy3&#10;Alo3oySIAaLrZi7jhivi5ynkZpDNkLbGzukoLIYHU38uOywtZ0IsPmRZXga+4i6TaSljIvhPK5hv&#10;O2L3oZWMwNA/8uiYhQHp35WAG2kKcAFfSBzv4nPy0AEH0XCns4yKDTF7+6vP2N9+5xnUHpCdUXz8&#10;FsrLJyg9PnqG4ocJgYqfCt9b99O93Qf2d8+1TgF8w8H8rlzOBpjtL0XwLVnd4+/3DvpeFb33cHV5&#10;436KJfy/N+9RYeTPn6T4PX0CwwNsrz53k710+RrGQQjnsA8iJJL1dxPqNK+V8R4Ls9XkWaxDKbMa&#10;DTmb/IE1kKG55sIHVOaKnMrlDCS2QTULuHyn3LYhqytMqwuJ2JJ+spvd4Irq2HjGGOMq+fy8FLCg&#10;WAUqgLxPcQpDkCZEI7A6wEoKXYDMjiQdYD3j79yRHp7FMAc/94+eM56dIi0+KAJldIriDibouhvA&#10;wfuAgYYwJ+kD0mjBNFewRzCA2oqCMwHNqL+fHB3G5FoMNergsjZ3YdPWxwKyG7hLNvUUwCiHslQY&#10;LhoQYXNiF1TwGqIoLBpaCdDqbbZ5a5rJD+7A/7GNvJIcahmiX9ETK/NDctYg05+I/eV0p5J+Vigc&#10;jWWolhRBxvFa7u1aDIeDTFwBMGIfz4VHzkhMTqVgf3O4pwXzqJubxWu9utRxFjuC7RiVS4HoqsRs&#10;wDC4oQmfxJYwZgrlaIOpQaLjqa4BF5SyaygCz9f9LWguyGjfhI3YtFx/JR2AsIKp+buCU6eQzqEI&#10;b7ZKdVl4mNU2EoxEp5AH5KzhoZdDaxei//6FEHQH8bxTu6uWkg/VDa4htnWAE1/dUzxHPmkz4CTm&#10;AlXQaUTEbGxNQyepcAqgtld6kSW82CpeWJzKXgte0lvjtl6yPOt48EJyfOWFuFCmlIDXFYNPxkjE&#10;GgCDyOQBmxm1MnCWmjl9RtZhT7+9ypZeEyUwiRQpIv7GSJGb2OSxkVUVkLeVXscDzeiZrPeDnyHH&#10;IemuQWNrL1rLZrobPjh1gGEwlRjjaZStrDBI+aUl6DRF95BtuEKnmyCDJ5tRkXASeVxkJbPYaZHg&#10;3TfbcUpRESzhfZHFvTAHaZpL+GCKwDXLJYbnRozBndT2TGOoj+VBMA9ZHH5UTQ3YD5hNCh5YDIzE&#10;z2GiAlhwtQAWqRBeKYYaEXi4ZnFTFNAVKO6ygM6gKjyVsxCLB6A/IKXCJcPDw6Yl1WyN1FwzGRVm&#10;8jn8bz7ZlWLIe+446NLNR7mp/FBWBDAH0ZK24eAzMNIM1iX6D6d+F0RncpNlUV7O4Sf8xzHT4KYv&#10;0+gkOIEHqhwxe7CeBy1Xbl+5+2b79z/6sv2Rzu/3r95ln0J3+Qii8wdPUvwgKr8DT+/tB046he8N&#10;Oj8Vv1/drYsCeEXpIdrLW2CBU9tfuH4YILwtV+cn6RpxeHkN+6sfXdxqv4AD+PZ9h+kO+f+PkvlB&#10;cZTjyycvnLfPY4/V3O6Bc8ZnDa1qZKALDiDLtSFs0WATNKGVF4VK3L9+YhWGUIXMW1dhCzZiwYYq&#10;ppfNr6hWon5k0biGWaolcO4eHMateX4LDQDLBCkaKGzF3Osqgh7uiQDPWxTKU5IHPo2QP4aDsyRy&#10;PqlAmHQi0DlyUMWaWYINDkF+htxbwjNSxjNSogLA1yqg6y/Vgo73O8hhluDwqSNjpBN3p36cdFr7&#10;WcqBi4XC3JcQ88cWYDjQC94JXl7D4ZsDr8tjfNHUhaMP2v4GPsME04m0+NrkC8uXxliHbmWQnGHF&#10;MbS3YlmP9f2GRtsMRrrhaA5RAcsVCM6tjMAy3khivCG/Q1mrqbao6JTTCFSCsbpwf4lC72ppr6V5&#10;wouQKNQANUQ0KWnlfbLhi0Bi1vvFfaqppwTstJT3pYhf53BQO1QZ7sUyLPoCfGZig3Ty/HZh7Vbd&#10;DpUOP0Uv922lFpnc30VAQXN4LiSrDfN5NMDZ7VkYs2kKPZd6Qw9lGaNwKWB/YQkX7i8BLNgbKV55&#10;NKmNrLHbJkRinKKQKCO3kZV2Fk1oBNDexU1epk0W6311ZMJ54mBl9a1KREthe4WjMat4UR4akL/5&#10;YLerYBYwBgvoLOKDVBcYYRTOgxv04Kg8gvljdzPdC18zyELEEyxl/AWbZPsrt+YulANBvo5ODZkC&#10;KGu3S1tN6XYBqPtWF6DQgJqwDlnXOhYmk8VI2cDcRNNAGRFIePlanD5+v3WSQtaMtlEFT2J2x5qK&#10;X+WiEaKF99PBSJid44SVBVU1h0ADa/2muWrfC5wuUgYPLS2kUNUHpsZ74RDcPMUCtK8w0fVhFki/&#10;ycgjvl8Vbbh0jykpBCge4VpOR8ji0RRdNyN+NbymQBgOFzeEbJG0WZfrh4OLFE/9ehUjcTZ+xAPo&#10;wy5EBlTCYebDEDIM3lJHOlYD1I5M1u9gIo6GlJ9rpi7GsumQ3mfI95EFR7HMI+XnphtPwDx8zmgW&#10;E02WY5VgZIkoGmcUAK0dBNJzc+kmdRyIGWNU/LT1m9oAyrFjCguSG7ArB9BNEfRRDO88vdX+8bWv&#10;2t998XH7A0qP32Ju+vFzN1P8UHjQ+b2DOekb98Hxo+hNFT62vhp9nV/F+9tHwdOCQ0RnOj/nV3J+&#10;WW58QPj5G/zZ989vtu+eI8yITN9f6v/DGXwX+sybDx9GO4wBKt/n4+dvtlfpDLMQeyuZLrLcnxO4&#10;pPQPJSgIkNbZ1jeQddOKA1AvHLjBSRzJcUmeRDu7dCupbGRmjJOg1s/2t4uGINsIfAHTQYFaYxNd&#10;ZJkkgUu4f+ludAhKn1vChOViMvBr9GX6SnP/5KCWZDhMYqJAwYgIMQFEWYCkIa730G119tZSQCkK&#10;HFSlXMV6ZiiA+lULE0no5OoS4ftkOaQb6cK6kGo2tNEgcABG41HrGiRHZD4LTQpdPWyOPBBMHg5r&#10;DRkh9eL6YQrcTWPTQg5QGlMOYba632ZosgCT80FbqSevo70LF+rxduCPGIcAZsA4/vQtxe6N90jj&#10;rxqEBF9X97MmKZks614qoAMuBbNzebFi43W1dlWjWmI5A7yjQKMQtJRwHe8V3ZmHzlFb2gq6RxVP&#10;uZQHGMeFlcutXFI4TTdlbH/DyDtraDyGxsgSXpaCpRLEY5FCyz0pOp5I++ogtRTxUlyre1xQmHzE&#10;3IbRAtPtCOfRDSugsAQAsgBQvQiTATm1NLT5eENoqQknmYuB5fCaUiekSGz/amyYEgSci9Tootqq&#10;zVU3mJLJIy88jYtDz0DKiaYLB0O07Zif6iGsZ/RkVC4WKMmNoM5DN4ba+xCFI0cB7Kazm+hI2Ggn&#10;J0UNHntshd0YM6j4lbP2lltzU3OSD18ngzC0KWVFHad1Pad1DaB0K/hMPylSY6uLoSfgXEOHqHwC&#10;LThCcA7dFKySUk4LtMl9PeicMZz0gkE43Qp/R3yoADeopHwBxt80llZ5Ttc83Z/yGppGpGmEQsNo&#10;XuZi4wtm185GK8vIWk4BKuRNVwGUIF2bZBk4zpGER9pNWXSrq+X7xACc0+AvTn5EHV2yyM/iWUGh&#10;SKVxyWbEcdp4/r4jcdIqHyxkajs2JXfS+KsCOEWIlest2zGkT2L/JxlXe7owzyQfIYw9kzZi0o1O&#10;v7IVE2Y4HdL7TK6CckYFimABhdSxEHJwTBY0EXKSwW/dHjbB/HxDOEmnsel3ijxfp1g/n4jjHKQq&#10;gHIAvnqVAR+UyA6dsURFYMeGfvs3v/i8/f3XnrC/eukuih8qj8+h8XXkbXRuFL+3sbP6FeoOFb3X&#10;L1Pwroy+P7/jAP998F8LoORuMjxVEfyA8fZDlhs/ve0a+9rpNfadmzZSADfbT8jvfYPi+O6Dx52u&#10;8k1FXvL3fgeh+mOcZT7PCB2L4y7EaNbakkXb2mEDwwRioQNvG57laL77x+D+oXIYXEi8KNrvFVvT&#10;tnZXta2EbbCYkHfh4v2Low60E+Jez+eS4H+dmD1A9QDiEBFcD7I+u4ISDgo+J427Ee4vwRs5JqUc&#10;9CeZB0cwLYjStYmyUkOuhTz7Mg3BKasr/l0RB1bRlU6wkmdI2mEfh2MQuEgyzTzjZz0LrGbJD5mk&#10;tCBIZHFKmgdnc1HQcQ2SRVoNf6eOQtgygGPTGJEGC4GKluLCTUqisrJT/NyCbUS7EpYcZfsr4ntX&#10;dwfPdYPVsmSRsqUZ56JabNMS8P/C3MMqejL+iDA16tIizIFX+NnLPGSL47cpFUkDMtgoZgxemgw9&#10;k0Ggp2Qr7IAmEvSoHX4WmyF2CzJmSbezXOojEpZmLEDD5YEOVxHQPYkHAQT/euCUxRjpTqytYbQN&#10;OEVVxVudosbl2bqPKZxZIIp2HKwGlhFctTKKEoSHajZvomyqy2hPC3kA5oAtiQDdUEe3hvV6L5GQ&#10;87AwnyTsezGJ7CNrwQKhltQSRJwAR5C0xAk2YUzMQPXoHKog17PIWrq4aYazVkMbHyLpyyOpSlOa&#10;UarSKX7i/EieIlBTcp1SHuQgD3sOi5x2sibGGSUX9LHp5RSrZgyskPlBCXpGPtC2dqgh8Mj0AMou&#10;q5IX7AN4jVPgpGsOU6BFNu6GeT6yFHoHFIWmUbpS8A11jBH+bSlLC1eFh6yGtPXCRUqDTQX4f47j&#10;BJOrInEAAH23SURBVDesn9HaT/fno20OUARTdC86XTNagJArKluuMJtd6S8rqgCHyWltbU05mcfa&#10;ZBVzo2pMUXHXpVFCm1l1aRKva0wUJhjDHy2FvDBFaEy8Br82yKriR6nIx3ATuWpr5Djh8oGqAxQ3&#10;UdScIgqqukqHHqPtsNjx3Giy/vZQ7FQA89kk4e41PJSocFjKFPCez+DfOts0fq5pYIXTwXxnoqyZ&#10;Tb6ytuKz4Uw5Xmpc+m8fXycAhusGLqilOI+P9TGuldts/r+KpDSpGk90kKoAaqFSwQOpJYgS5maB&#10;X87k5+9kAfPJd56yv/3BM/YXX8TsgOL38XO4ujyNmwtuzCp8b9L5Sd72Kzo9Fb9f3HnI6fxeJ47y&#10;tdvZ/N7JyOt0f1NEZ1FctOX9gNH329evtlevXWrfuH49xW+L/fCWHfybPRRThRshmwNL/BWh6MoN&#10;+R2qkk9wmHmFrx3lffYzSvX01IKTYawBttmBqqGDYjE4XAGRmQAqfCP7J0jXA1sbX+kjfyVJEl+U&#10;6QKB//oQuucA4y9a+UASg4h6m7ewEXNa9O3iezq4qA5ByLgsGEsYgzUSa8EWp3NOoQxJCW/mnguz&#10;8RdkkWJpUd+QY2vbTAeJTIzPWEReufCUgv25WBpqXPZTpEIcMFF4lwkWeFqG1PM9G6Rfh1URCAWw&#10;0UL+tpTNLeYXXYtpBpDttbA0bOYgbyMlsJvEwpFlVXS3PpvAxWcenV3HPEZVCpjMQyvQNKfySaCP&#10;esQCncBYuKfzPMi4RJLQIIW7itegJZowY7/UZQgGYmyUFf7kjMFMJpXQVYIsHGV9n63z8r7Q7bEY&#10;VJfooQtMUuhyPXiDdlBwSdPLDeDujCy3G65iP0tLCS1SYO7i3ZZTAD0BaEJ0k80U08lVdO5Q8SJ1&#10;NErcjw5mKLYEz4rsszKdQGtLCHIig3kBm+vRNRTA6XQmsqXWB1MBA34WD8IcgHWfH14c83kd2EAP&#10;bikj2/HZ2wP/aUcxeRy4wDBuppG+BOGxOTIuPsgAnK8WtmDjk2HIlZyII0i4uuCyMc5VuSG80mnl&#10;eeHlYAmSaOmSqFkPrugbhTyMHn7YBAWwgZtgmIdlcW/cJroBcBHyi5dYUs4YjaKhnQB0qUsk9C4X&#10;XxCNrDaXQTCNEO13sJNi3M9anra8CxOCHiRvjYP6UDTaQqpGDlaOmN/t8nLqo/1tJRe1nhGIjjZD&#10;KI3MSZ2tFMsLZ3Mltj6vM8aHqXStmIwHGOl8YDfF4G4KdtLI2sBJpPGmmBtUHaAD4GqEcFb6FAJI&#10;qbPB5kRn0bJBo3aMJDwVwEwTYK74kvEImsY4oHWEUYixX0VPvKcrHZsKoLIQilnxl8orESxpFu+l&#10;iqrDjqfwFvN5hlJT+E9DHaasdDbpJB0co3gRBXA2D88MkUrFHRR9RnQDRuoZLFdm8OtMYJDphXw2&#10;bOJmF0uyhZQOn0TBIh1giSNEMpaLWS+c0/l5+Pk0nmuSEPjsUJdkx8V7xzhTwO+VzvXlR2+0//wL&#10;KC+oPf7sC7fbb146b+89yciLNvddRlJH2nYPHR/ytl86xQ+uHxvf152tL7kexFK+fsceMD8yfeXu&#10;QtF7j7H3Z4y5L+6fsOf3TdhXrltj37xhIyPwdvvxrbvsZ3fgBH3vERYkFFeuX6kbBAv8BB3wJ1jr&#10;fxWMMSqaCO5EQ0QzDOKS0tgCtw06RztUoQEKoAKaegjO6mDp1QzG1UbhGFiABdricrAk/CixhKvt&#10;QKsN5BCPYqOG2/LQXMjwvYxcjNAh7rtKNu/F8Ogkzq+QZT1dskwRghwWYa4I91eYIhmAURCMiLSO&#10;Vh6NbBfWbG5oZYIjKlFNubAPc8k8AWDfh2OMDEcE06gARiUxhLqSZfzMIrmT8icai+O6g2pjKdb1&#10;yyoxOWDJiJKlk5G+GQJ7y2gxVB6XLdxAMPtuIjAPZmwtcZwLNhLBQBdcxQHmISkxX5+FEdLAcodp&#10;qQaTDjULYggwnnopwFUyMZHBgdgf8HITNENyLvLz8zjWb3K8gbsbRXBQDxshBjtEyqcyeQXIGJgD&#10;M0gzkMNsOTdYBqe0FI29B2YB2cWrU/BNk2Cy0IvaWXywsS8lvKyKApgRTgq3dWRxLYokL99Li8Cp&#10;50UYpqhbOYpp31I07zvCENkjtmo/rvZIQafpgVEBmiNAkRjHORTAAgpgHK6eHGfrBlxsv9j04QzR&#10;sZqRFlxNetZqFA0RfOfcsLo1/kiG4wOk75/wEHGYIEqy2rpxVMnVhPhaAQJ9GH+x9ElnY04HogKg&#10;B8axx3a6kKkiqI6uivV+jrGyL19qSzrjtgRycpIPsgATz2IiNPPYFLXB2asE4xIXqEIgu0ZWilOA&#10;FjzIdjVKwp2I0RmyP7KOMzIcJxyOnfwFeHa+SCXFlFM/ICPGWqtH5teERVMnG81WbvYshF+ZClTI&#10;j5ARsAy8ppJRTvmjHm02OXmrInwd1u5uaDlhiKZNGFaK7lNMx1RMYVFxdhQZoqdQTISxzdaGVuOl&#10;5D3KeuAEjcEHTEIgz7cToI3jbxrWfz15BtWZKpZGdHnC6ShwToenTlJFTh0k75+2c1qs6L1Uh+W4&#10;f/A9KqEGJMg11hjVgByrka8Xg3/l4WuV8ffE0BcOWCyWvA4ijQoaoyl+0+awVZ6NTGgWv84SZgUV&#10;gu7dC/k5ziHWj3NHI53J7Nn8DPz9Ir1eCr4WHuVABXLs9fIeVfF+BTgkdPr6+H5P3HGt/btffd7+&#10;DqODv/nKnfZnZHto9H0bV5e3cGV5E4nbrxh1p7o+iM76lXH35xSw1+/YbW/cudveZKnxxu07kL1h&#10;agCt5W3s7r983Up7cMuAPbR9rn3u8FLG3w32nXPb7Ae3XGM/vZ1/y9Lk13R/ut64V9phFid0je/R&#10;cX7ECPzde05YRsRciOITExh7chhWM2Y1wG7owCS2A6y7kwS8Fnim9dxT2pRqg1oLL7KGe6tpgE4K&#10;EnUSM48A412W5L6RuTX8OxQTAxCKGTcDLBx88Op8eN15NSbSWemQlbrJT/GTL2CQ9yjEs+Snswmh&#10;mpICpA9CdlubQrGYWihEEYpMEJaFlCBePs8qimAV0JU6wYDj+QdTQXg1B2sYw1R/0A+TIoNrS5ON&#10;LSWalayPvjVkx7DIaYMS1siUJFOA3iUVmNcGbONBAuyP1tn6fUkyt/3WjaolomyeLBri7la6v0aH&#10;5hXHWs0xc+Vn9/P5hjjkwkxOcktyPCgleWRS0hXgNVeyHHUxYVYRxpSiY8vVpzDGqAQz1mEsjJD7&#10;nOdMfMAkFJ0aIlfr55YSM4tzNe7goxv0s5N/PMrnJLEFmHgFgogo92OWe7ttkK57HK8CcESp2sQB&#10;dCckOuDAQv01gA5/0Q43Rq4x23oqbZuIaBhYBgboePPzsJZBICwiKHtOIZWVMTNHqHAK2kNNNwzx&#10;eS7L0C7HGS1lmFBDfnCWG0AqCN3klUqA4kFUEeoZw2hzZczmLUHBgGljEvurKh7GKsTKDbV5xsMq&#10;Z9x1upUryganVdXDd2XkKqdzStDdtPEBzuNmXDKECzUyswLcmivYQDZgwlgPibYMUFgPr2g3MmCQ&#10;bb60imGwiAgnT0Tee5yECiCSOWiEVj1C9xatZgHjBpCnA6yuqbHObgT+TYr4hD+F9VEfYHYjrXeE&#10;jrACAL+ArsnZYjkGplOaYC02KjmJPQC6VWyiUvC1mlpyjMoVNpsuSttfyedU1J0lhbopxsuZYqmL&#10;oAzOWQFuqgIYEl5SS6fQBnWir8Nhx9fVgpWmqzjhNOZeVYBMEUGlBHHUIMJmnGJGsZUtkjowjUlg&#10;eh6oAZFYkBuEdCyClPJylqH7qOLvSN0iUbjswWW4qU5EfKkS+cjBAJheALVmDttlit+02WB5OAK5&#10;FPFJMFM6HbNBNKkhCv4sCqCWV4VcZXS1EQ6tNJ24dL5eOj9tfecwDovW8NQ9J+0/f/Q9+8vvPGZ/&#10;/80HKYCXibe8hfH3JjrA6+kATzsSt9cZe3+u4udcB/j9forgVAH8JXkeb6nzU/F7kA7xrr329K5R&#10;u3Vpg1MAnzmw6EoBZPy9ebv96NbdDnFahU/6Yf36q3sYrfl6b4oozRb4IwxWf3D/KavlkK7jfRqb&#10;6OTQ5rBmW92I3LEZjXMbHpBdFMA2cK4a6EoZPq+kDi7uN8n7FLKdAnRX+pvclmuJrRxljG7oYnyj&#10;QGaAY9I4dsvlOwNurv+uh6NXS3HM6VBWjCT3gg4JL9NDEA9BYXbVDXnHkaa1hYAfDu0sC4IEh3KE&#10;QybIfSkjVTmmaOJw8cCLPuOls/RJPipckM8jiL49lyeUC/ODkcUJChqvYwmGBeDhdUBCtcMK8iqE&#10;I4uyZW0ZrtC4Xh9J2yqyXOaz4W6D9hbivYhUMxL3EYeLj2BLO5g+7tJaunh4Hjw0IKJoRWVWLNMS&#10;6GMhpwDyvPHeeJmW3HSobr+8/7DSqkHaBx4dYKwvpVtzskHEYOD+06gsPmwG/mI9VmoDq0O2kJzp&#10;BdvyNrQmCdUNvh+wnJ5BFw1bAhPdHF9riDiM3iUcGnTtIQ4aqY+kXRZNbRxV05qDfnJpAqh5Qrbr&#10;HKaupBQ6HaAzVtExeAgnKi53WUEBujqS2ur5ENPIlWo7kJiQ6+HnxCqhRZfERVpBnTIyOogx9laz&#10;+q/lw1Z4SSft9PgS8kbHkmSX8gCyyZKeOMqmRrkIPsJYnE5DRU/f+wpI6RTAK4xvbbcCvBm18LIG&#10;m+Gbkc7mwc1CD2KQit/e3sCpRrC3NmI6NSBeC3+QdZVE2HJJ9lPs/HwIupQspwQ28YyiYA4RKBjF&#10;eIi5MS1owRmjuY1xs4kTnu1Yryz+56Hh7WUby4JI3aXwBF0OjUUdF8VDY6kcpN2w0L14keXhSzZS&#10;ACtIuyugIyoSWK2FhzA5CtIUXUWLC22ktH3VkmCKeOxgJhlucDbudTh+NNTTkUJ/iYDfVCpKUAVQ&#10;xVTLCqRvDuH5Ssc8i3FXOuA53PgOlsvXlT5S1Bc/XKsIypt6AOck2FQMgwfZLGkRoa2ciwcoyOuT&#10;WUWAX+VLVyphPbxCjcHTYdTPKNDD5aZzVLcs8ionLdv3CsbfQv5OsWgYfJYeCnoWYDrD5yDhfAA8&#10;U/Knxha/feuVe+2//+Zn9nc/etH+ngL4H771oP01BfB3pLx9gLffu09cb7/G0++XFCcVrJ9p0eGM&#10;vvvsZ3fuoQDudYrdr6XvJcz8TTa6PyXi8t713Xbj/Lzdu6HXHr9mjOI3aa+eWGVfO7PBvnd+h/34&#10;0h7+vTiA10KAZqssHbG6QKcDZHGiuEsK4I8ePGON+Mi1Aqv0D1bTUTAtoNyppzi19YM/cTD2EADU&#10;irFtDUUxzcJNdmgRsCsZdMhsVhr1QBBMK4DKpq0Wk4GcNZAP3cTz0IhHZSM0mU5C0/uJBehbAxa1&#10;qggdNoFB/H8Fkgclh9S2kw19AH10Ety2oRn6C3STOsw60vAnM5J7UmScDF9UQyG6JxU6F3hvJcvD&#10;MjUyfBZl3F8VzpKFr4vmto5COjLWhkoFNgB69AxMiIxyYthwi9HRNh9HdKzaRtbw7JIiuGi7F88/&#10;Fx6IsDzoeANKXCNJsJHxt4NQdtHa/AgopAyplGU/nb8CzUJI72Jyw5aFPc+hCmCYhsQx+2BEdqP5&#10;jnAg1zH+pmq84IbIWskf0jLOUTEJSuH1BGkGGsgb715eZfO2pXDfrkZ9g/MMbjXtC/n3UHvKeB61&#10;TEmjSmlmWTqJFHfZrhR+hHKEYo8A7NBEVK/2FWsOujHx8CJnrELbXmV7LgRt142ovsADp4nfU0Zl&#10;rgJ4L0JeNoes2Ch+fc24j1TD18o3y5adokjRE4NaK2WlTVXSAYUoiM0UvkWrsNIhunBiBRQCApIW&#10;LI9TANO0upBLGZ1UAHMkPtWTR6H0L+FhTsG7Mn5rpHMK4pUiKE8wF29Kgu6nlRCfmryfrhQMBMpK&#10;OptiJKjlZit2xmVlilZSKLUm94pMyYns480PsomOoMN1MjYYXXKd6BrZKEWxYPLh2lKCnMsPNaed&#10;HIL6ZiIehcHxb2oYfWvhtCXZzCqaUEWvUE673GSFjCdO+havvZDC4wYz1Uba62MbXMepxipeo6AW&#10;HoXiavH3hdXNvFoAKSgah4VP6ENX6+8sDXTjQ+eJOl5mGLFCfM3VRhkjAXq5wcRedygr4upJ0K0u&#10;UKx4R/UhFxgwVXWAfL0pgTgPEdQXLS0S2ihD90myRIpjOCsyq+zBRUmQuYMKoGROUYX0cJP66Rrc&#10;jOfaXs+kwM0mcS+ANjaFbElE9jow3DqCmfSwldPJVgJXuMETg2z1Y9AU4rxvkgb6KezbNgzZX/z8&#10;C2YfvWb/8KPP23/+4efsP33vcfsP37zf/lxyt2fP2ttsYl+//6i9BpFZGl/J3FQAf347nR8Zvj+/&#10;8xr7JYXvlyw9fg3J+ZdsfX90aYddWtlm12HDr1/voQA+uXvCXj663L58ep1968YtzvirAnh1BJ4q&#10;gMf5GlBqoNBIFfLOIyecAviTh6+3Dt7vbrC2tq4gweMsJXhwqwHi28iKltKpC7pTE67h1a1FdHsA&#10;9E7IOFQxOd7QkfmjTAJ4XMbjWEqxtBicl0Ia56azQtW0HA895aCsnQMGVWlLMJ5dsANiPgTrNtyB&#10;MjALZBYhNoNSGEOEKOk+7+5to3NrphiyFGFREteSgIYjhVY3Dp7oZIpwyEgV4pL6QbpgcOYi1BOl&#10;ZeCDwDOK5GxsqsZIFft7lnZSTIWQPOpSAFcKRkPTXBIXlxSSwQzhWyYiWLVJKZXG3Ufba39ceT08&#10;dx1N1tGDbT3KpCpCyF0sBkUzKWJaU/qcX2ajFGrFe6oD1EZY01cVW1wPUJnLRzQEuGY93OIM9Jcw&#10;dJdyqCpOUpxqi+5H/m3TSICDAjhiaxyPyjy5K9UIGtJYkcWwboP+hoGDbMJ8qEmSJEv2z83ZjuPt&#10;mLBmsXRjkluKWe1ilDrEMiwhwmDLdRW253wVcRge232x2LbfVExBpKBj6jJN1IpMI0HZbGcKCgDc&#10;6QDl1NwEl629E5dmNrl5NL4VGv+c4BbN3tAkePjUOYwtwjHkYKudON1nh4kO3Ei7umQNFuKjaGoB&#10;4CtYWngYf2vw2cvhcFwp8N0Zd+mIeIicDbAK4NUiKHoHBUMPV5DTMJtRglUZH6o202zUsE1vxDtM&#10;2IcI1KJrlEjGB3gsyZU2Tk4BpAsUBtjICdvBhqsdp49WROo5Qm5KodOUQlvRmNHaUQ24W8mHKoum&#10;qRDpoExcOZE18qr4yWVFl+ymFK0n19piMFMXgG4FtJB4Msi4hKNF0usUPy0+NP5qPBdpWa9nOouE&#10;aVcKoGNXpS6QIqRDRXiFj442SvHLsJGuJWMjhhywipPXxY1fCs6im8ORwXEA6f3SCDyl+dVWmSJI&#10;9yacUF+7iPG+CscdZ9sGjSKHe0cSvEU2RhrlHfyQn0s8THnKKTZRRrMJbr4o74MMS0Vs10FUROBU&#10;IpXmpM0wvlTRlaBLxqpLZNwquu8gztwysI1EEPuro+VnHR6K2UvYVv3zpz+0f3n7O/Zff/JF+28U&#10;wn/62Yv277/3kP35Fwk6InJSnL83kLj9mE7vJxS/H1zcxdKCro3i99qlqbH3F3fsoAPcxUUnSOf3&#10;nQtb7SIuLYeHUnbjZItdWtNl920Zsqf3LbBXjq+wr55Z5+B/Gn9V/NQBqrO86iIzNQJjmEoHqBH4&#10;Y3WAD522oY4sZOM6SP/FDoUrAXSSgZtZxwayBTyqdQBTDWgfKeRhEcxcZcvm56EW+O8TUwBM2VPl&#10;Q4+asrnzWiAh0wlCku+aFIZeYYNrcdpGKrhid5WTlbwcl+Xh9bAdoGrVYCQbhsFQzD1cjBQ0iKoh&#10;g25+ZKSPZxBLNI2YdFhhxmRhfEF+H2ASc5Yn/FkAPEyYoLo+deQFwC2lwEXqSINMAC1tjXSS9fB5&#10;aQAogH6Ku3DIML+X95+ckZoZyVsZOeVeFKE4+oGMPNx7kq/5o0x4LEC6CT9qBS8PskxTHokmCcdp&#10;GfyuVHQcLXR4bpTb41BhKIKCd/zIPDUCV3qBinAQqiexLV2P8TEHjZyQ9MxGoe4kEQNke1ikYlLS&#10;v8pP5kqKGNU6W3W4mvcLpQk5MYuvqbOBJTm6T3i3HMiieM1fRizpLd2272LSVh8nbRDJ4uimaTZv&#10;+zSK50wKY7HtPl9O8SuxHeen2+YbZtjqw2CR1IdpUcDeFjIQyuD5FGr8xc24Ghv2TtKi5uJmPI+A&#10;6qEFrL8xTqzvpKtA1yqt3UwMMaVNHWdDc/jaZrvt1lG7fOu4XXui09ZsrcfuHIkaD2BZGZF32N7U&#10;wf+L8qCIte50gOBhsuK6St1wCiBFbxqn2BwvrsqszH2oKaJIyrT1Ki4B7CWAp1HW8I1JNl+FNpsC&#10;KD6c+HXqokTFUZZAkM4vDN1FGSedSIIm1kfxaguxIvdzA7spnISWg2nJHr6ebiZD6nyUUcYrwbYw&#10;MuFhGhMd2slshySs8XPKW2+qMJRCwnSRH+LmEju+XnkGtPjapIqvddWySiOwfkbRTKTfdfDAKxCA&#10;iqBefwFmjQE+yBCFJgv9pb4eOR7yIFljeeFCOSeoLI5kQ49bj8bXq/ymqaUIX5f3wDGJ5OvJZtyF&#10;iYUXzK6WkTUZx3uNG0YpdJK86XXIckibYi2wquhgFK6dgyaQFSFbpzbvpcb4Srbb/iDgsp+fCeeW&#10;1s48Dz6dKTe8aBxecMQ8LuEpMmuXLGmxFx87Y//uza+YffoT+2+vf8X+46+/bP/po2/bP73xRfsP&#10;P37afkvK27vYUb2NIenb4HK/ZOnxo9v32o9u20PR2oVqY7e9dhsF8VYMD8D8fn77VjrDHfZzcL/v&#10;Xthi923qs6MjCTu1sMluWtZpl9b12v1bhp3x90snV9nXb5gaf3+iTlIYIiO1CqCzAGEEVgH8+W27&#10;nJH6fQxRP2YL/KMHT9uCQWJRMfasp8MTzUlyMNm2x5ysFcZF3pcU75F4rj4teiT3dMjpUxhYFe+5&#10;sptrgXnG5tdBxiUfRV6Q3H+NjJhdULEW4Ly94hq/rdgfowtk40xUQyudSi3qpARhVmVQuYr5rKTd&#10;ztfkbd74ELnSZLgIG6T5CDIuqtgJ4/PzWYbAARPYVsley8+9q6lMuvrZc7g/mZZCdO6RGBSoLilb&#10;6q2OjrYaDD+B+bEfnCxC0cmRzaGIhiwKkJSwc8bschYRxXztUrr6SsjvARaQ8jXsGwCf5qBQCJEO&#10;d0Ezs8Uo0H1EoyALez+ThOMdqDFYuDuNSJjnsZKircVcDmOHOp7f6haknhCwM/AQtVBtGqfbXliI&#10;LVsZxHLcnHCmXrYvi5M0XMtDGQogvoq7MrZge55s8Br4uRRQ6koW/e+iVXXkNTfY3osk9t1chY0b&#10;1v17ibzYO510yBm2+dRsMsFLbNdFkiJvmmbrT00nFgMfStge0zpGvNjghNnmgXUV8qb5fNZUGyTl&#10;K20r1mB1RTGTKHw+G5iB8QijEm023YO4NXIl7sGFefe+WrtwbtjuubTYbrpxwjZua+eDgVYQhvDs&#10;kaNxDFCfB0iERwqoQ9yFDDqjYjYPo0DQKynxdCbCxvRmVvBgyvHCG4LTA15Xiv43gfytmY6mE3uu&#10;LG15qbpFiulsUUo4EcsoYhL3B9nSheFBRajw2X6ZIMBdXAF5dzHAK6NmGaHgvgDFFDlXmmDnSFr8&#10;P25m6DRlnKQ61bSpFudqBiOn061q8XBlCzuLRUE5AGwlLHRl/9ayudX4qy5RSw8VJ3VZYp87xY9u&#10;Wa/Xec0sQZwxlq/tiLqF14AlhqEGhLAHkl6zDnPQcBYfPeGYV26iBON5SFpaujOHHU9HqO/zr9w/&#10;h/4iA03hPhUsLZBScUJmoCB5GWmVMlbGiHXVo01dpwJ0tLmVdX4c+k81kZo1AzyMKATkXVfB36li&#10;zPdCffEBi0TgptW2pBycys33Wj45YIf3b7URVAovPnLW/j9/+TP7X3/6qf3zR9+1f3zrG1xft3/+&#10;5Hv2jx9+3f6f154j3OgOe/fJM/YrKCi/gOoia6ufOoVvh/2AsfYHbHi/D53lNfC91ymGr1OofsGf&#10;/eKeXfbq+Y22g3vypk0Ddnqy3s4sarCblrbYnYy/D+0YsecPLbYvnlxh37xxozP+qvDp0vcQBugs&#10;QPQroUe/uB+rLLbAn0K6/u3zF+yHdKuLiXvtonOVGkIxoTkIvkm6QLnXiBMagO7lo7Nx84BXsPiT&#10;u0kxxahAgV3KEIEn6WHDqehYpa3l2hSgheRvkI6S91OYVD9qCSknFm0P4L2IGzMGqk7M6ihGqV0c&#10;+OBnnjTxDChJlCMyj410FG9Mx1SDg9nnFEHGS4qvEuXCjJxJFgwpSTYVpsVhpA5Qy6nSUu7poDB4&#10;FCCQ4HtGkiw8WCxgWdXAeFuHkqkOkncDPMeaXqgzyNYUV+Bm6inm+whSKWDaK8G4oIrUxUawaXWk&#10;eYqXYB0HktFBLC6vXFco0so2DvP+xBnTHc9H2BhJilwc3LRSeCF4eRpb/yb8KHsXBImnIJoBff4A&#10;ssLhDRU2SozqONGrC3bgUr2boK3dCSdPevEe3MK3BXDgCdnyPbUIG6DA4RcQYMkXx+hh3uqkHbhQ&#10;bQdvC9mB2/10glUY+xbhXznLtl4/x7adnWN7KIAHbymx3TcDzdww3TZcC62HA39aL2lOkUyZQ34u&#10;LyHLgmVIK04da1fV2/ZdHbbncJdt20dWwEYY6eNB2l9adafjojgxLkoutBFW/KlTxN+dm7DrT8+z&#10;sXlZHhxcZdxesAkeGrIoMnQIGi0i6ma4cRwcjGIwnQI4TQVQnZWwKd5Q6X61nRSIWwHXZw7qjxL0&#10;v7K/amX7O9aVtU4Y7hGMDGSZ7RBv+fAqteygACotzUUXI6t/yfy0CW7k52wfCFCQldmBGJ+i3NJR&#10;z5vIGKuNrKQ1csfm4S7mv9XWa1t71WZKGKUzttIJFoCvyIKnDFdkaUfbMWWNsLF16C76O7wWjctT&#10;BqVXvsaVpYX+21lcaPTVIoRu2g9QLT2jOuXG+mrHOszHza2FjmJLM+34GeLUm+TU1gMp7bP01tq+&#10;C4O5GojtgiMWJ1YghGa0iqVRmoKaYOuezgHeN8Kw17aRIiqit5xaRMMRbBBkW5aC2F0zyMPAleT7&#10;haBRVOmBY7QL8nO5wXKDOG7UIfXLQYm4dMM++7d//MgO795p8wfa7EPMTP/l0+/YP33wbfuvjL7/&#10;5dMf2T9/9iP7f9//pv2Xn33OMTmVnf2b4HC/gN6i8VRd2o8uSqsLZndpi32b63u30fHdtsPeQL3x&#10;OsXxNTq/b17eYitxLKlmw3x086jdzNh7w6I6O7e0yS5TAB/cMWzPHVhgr55cZt86t8kZo1X4VABV&#10;9K6Ov78kK/hXj2CmgCnq+wpGgnrzBwrg9/h1yaJ6VB4c8mRcd2B0qqyPGigUMbqZCt5rwRAlPOAl&#10;KhB0XyKxy019GpzVAr9cpEU4xhdxuB0ZXTMQirogddOScE1pa+sHWIKgtBhcxVKFjrAVs95WyUux&#10;kE93cMBRZLUZ9bMpbWlusLGxdooa3ZUMFCg2WngEoZOEGSfDwBZxvm413WlzF6MrvEVhuFc7wHKg&#10;p0AoCLUnbL091eTeMKVA5K5bhGXXIhxt1hXCrSskGEiZJsrdnfK/LBZDQLQoUdTo8ovEdKAANjXh&#10;IjPYS8GNOM+FWBwzZdArKhbvg2SawkLjInTznqXEA4RGlKazTbQSrMbzJbgoC5m6Yzht88DzFu70&#10;U9xCxNf6bf4u3Ka2EUFLREP/BpzKN/ttaAswwVbeL4KZRja5GIETOHO3YsdXC+UOv1Bc5QNAOxPr&#10;w3bszjo7cU/cTt4fstMPhO3QHZW255ZClh4Uv4tzCGiiAF7gv8+hRKIAbj6O1p5N87SWHsZfybbw&#10;/qvE5SMLnaOfjvDAvl47dLDTrj3abXsPtdmqzTW4J2M2KL6ZcCYe3jAr+a7hcluxNmz7DzTY6VP9&#10;dvDQECC5hw8OyRXjtC8UAj9IUHAoQPB7enCeqG+soMDRLYn/p25QZGywvFnqSigMwqbK+O9KupjS&#10;yiLItjIswI1ahEcWKfPY1I10h+m8ZK2tIGo9xOBRbB5FupRBaSGjicY9ka0l0dOon0RfLJt/aZIb&#10;0TTWgyWWo/90HGmExzkFWKDu1QI41dH968hK1zabBYPyFWTC6ILbmMnSlVIU3HSqznb2SiGXOsQp&#10;omznrtrUazx1bHy0RJEMUN0uG9wgDjLaaGXZ/DUDWMcJiPIygkYo4km6BxXAGm6kLNSeDFhRFoZ9&#10;GiA+TYxoslpuL3SFdHdpxvscm/cghhN+DwqQBJt8skCGhnE1GQuh38TDD1C/BoVAjKInuZLMC5QF&#10;XQ2XrQZyrzwVo5zcYWE5+DGK2CtrJxdKlyhUkW4s8M+d3m32v/69fecLz5gPN452eFg/JUj8v//m&#10;h/b/fvJ9+5ffvWb/wtb3n977tv3Dz16yv2Pzq0Q3FSWNpVp2CKPT9b0L2+y7aHa/c4Hrls3ggFvt&#10;Z7futF9dvMZ+wpj6tXt32ubJCK4lYFNwz3Ys7bE71w7Yuclmuxnp0+3re+zB7cNQYBbYF+ADfuum&#10;zfb9Czv/dft7lQIjM9W3kML9ErncLx+GA4ge+DN0wQpa/xZ/vnAhGSnLc0RghlFKFFkjBPq6Dnhk&#10;8giko5FSQQRvkdfFv1QHJGNO3b+FHNIOwZcOefGSYWvvzjjTkYuiKTK9CqBC6nNQNJoJEmse15YT&#10;yeYIBzOW+o0YF2QQFYit4MNJxg9u19XZCim7Gbx9SvZWyTMhrl8QGElZO1EmgSzFtQVPvx6kqp2Y&#10;kmT5WSWv03a+rAwWQzjEMgWr+x5GcqR9NVBamtDKz9s4xzaQa7zpoMtW70Fyup57r5v7mtenjs4h&#10;3WsC4jkogrsnM9WmJoKvWMrEMr4pFgPP7AwmNfFZK+iAlfEbZisuJUqSJU0C6oxSFGNACpK7aVlZ&#10;wT2ZBZLpGk2R0JgimRFC8r4okEDQJskLHt1eZJ1rZzjRqu1wFbs38rrWz7Z2nHhGtxHYhTfj1tPt&#10;tnxHIweF8oUwhyVCYx4qnOsf5L58Mk6GccRufjJkp+6vsGN3F9m1d812riN3FtiBSzNt14VpRD5Q&#10;AK/zQ0MiFCmA60gB+RolpfC8wDDyGVLe5qftuhNDdhxfvWPXdtk1e5tZbOQgEfOQXykI0rcmaosw&#10;ksQbcHOKsTdtO66pteWrG/hwWHzA2ytziRwa40QAQ6AD2bAsaTvXEewyAe7Gg6tuT3b8KhoqgNKn&#10;OuRcLRvoDsuR45WTYTsHc1ax9GvgD9WRHTAEZjnUy6aah0KcrARjYhpbn6SyBrhZhU06RUfKC35e&#10;bWQ9dIs6WUv1OsHtWtpqWAz4MFcQZ0/UET5MPlQJplW01L0p31hd6tTCRtxFEb7pIOH+lVCY/Rqj&#10;HbecGIuVOc6YrNejk7NQkjMIqrO5cR0TU/Ee9f90c2ls0CmrTWwY6x42tqKsNDbCRwQrFdYTYgRN&#10;UYhSEGiFR2XBb1QARb/IIi/qxspHPm4tHVBwoGwoa7iWjN0c8sUqCnMYu7CaFN5/sO3XruHz4QBb&#10;uQ4H5yWQWwHnm4AG8oxlaVQNeUa+augQuT5OcEkbeRC14YxyunoYgf1IqYrghtYhpxoeaLK3vveS&#10;2X/5k334i2/bkf077a4Lp+zXX3nE/olx9799+gP7n7/7hf2Pj39q//Daq+T63m3vPcHYSyfmmJnS&#10;+f2QZYfGVBWqb9y4yb6MfE2d2w9v2WY/vgX1xsXtbIJ3U/yusR3rwGl1CAyir04X2WIsy+5dO2bn&#10;l7XbeaRPt6/vs/u2j9gT++bbK9etsm+fnyJAO67REKCF/2kD/B48w/cf5eekAL7+IPI5LLM+Ixbz&#10;d2CAX0N9MjGfYHeE9P3IwRrHOAxYDFRzMKTl+g251o9JhgjdmnwK+UyFfTn0De6zMjTEuj+zFJvF&#10;k8PgZBHI8tp8yuKJCUQ6dfC1HHnSNZDtxf+rZxytI4mxbkg5NWxcVQDlE8lo5+Nr9fV2YThR77i/&#10;FAGjVGpRRgGUUYJwQI2/eVgNKnxDi5DpQRjunuviUGQk5/4q52AKodxJMjW1tWKp1opCBWVUK7b9&#10;y7H030927/ELIdt7fdAWk3FSS8dbQrGeITYBr2uWngE1Aqg3PIz32iR3o0oJ4XSjBkgOQjO0lJM1&#10;P7CS3MzFC5ZKKs6UIVK0IAM/3MUAdLpSCmklVKoYUE9zf8iW7IhSADEvxkh3/ZGQrSUuc8l+wpN2&#10;o73ejI5/DQazJPD1bSFsaut0G99FYNfJBGNut2070c0zD82Ljbsb04gxHOBverzWbnkuaLc86yHA&#10;3WU3P1VhZx8vthseK7Azj8yykw/OsmvvmWF7b6cDZBGy40YMnBdU8myjrCgokQW+0tiCdFlem1yS&#10;scOHOu0oBfDgAbIgNtfZ3EUpR+mhB1jYkbZAGqnmQj5cvpGKvob0qwW4x3T46e7K2EjxQQLCV9fF&#10;GacgXtL57aCI7t/caKuWYvLJtk30jum8kdOgUkiSp2Khm0v5BnMoOhUUv5KyEif+UvKZPONvChut&#10;1lYPeQSYbzK21WlEZOxVGHga/lAKZw0fWIgoMjML+HqlnGx8YB6oPi7keKWlnNSA+c3cFEHwFf09&#10;eaoV4jLjkJavkIynuHbC7xjRVQT1ocuCnNem0JwS1B9exkJpGtO8Z9oOawkxTbpcdQgaTXl9Vy9H&#10;9SKisigtunH4vQpuAMWNnxEzEOZEAkDPQPkJsWHM0NE2K3i+hwdHWCY0nnQrFj/cpIIReucyIuDC&#10;3dWH8SXuv1lwz0yzrJjYtLMtT8UgiDL+tLa4bNOWjO3Y1WjL10LQXYQrMBbmzTx8TnzlMBediApg&#10;CtwrTEcoImowh6lnGosoCnO5C0stROd9bAFXLeq3f/zs5/Y//uIt++tPf2lnT11rrz7/iP31O9+x&#10;f3j3G4y9PzH7zev2X3/xdYKNHrOPn74Z/E38vgN0ZQedwqQCJaKy6CpfvX6DfemGdfbdm7baj89t&#10;Z/mx274P9+/r9+yxvVsboJ4oUAcDzU63FQN8t9eE7c5NC+yWVb12cV2/Xd4yYveiAHlkz4S9cmqt&#10;fVedI6P1Vfzv6gJEHeA7dHpvoBx5g1jMDxiFf/v4KaR4F+0L6ITnzosjaQOCYHGhQyGjg4H3o5p7&#10;LMEoHNYoq8PV8cfjHoXNIEt2CQlcTDtBFBf1SA4XTQ6iEqGjF0VFnEhpYimiOTr4+n5GVaCY6l6y&#10;apSeRka0NrA5rNzknlIFhl1FJkmA5aEKYEdHDpybsZvDuYzpw0Vhm9KlU5Dp1oT9tZPCOMKmeRRL&#10;/2FMDBr52trqu7GUCxBAJt5dAxh1EpONMEW2beUsW3uI7uhC2E7cGrCdp1kSUnBa4CkqyqCU+0uY&#10;ug7r6YJp6PC0VNO92dJSzTPjnloEipuqbpPJQ3p2iRDk/pLWAkn0F4qh4/DMdObWcodJywPvVsYF&#10;Oez4R4jaXLLLZesOh8lcIYjrNETlE6W28uhsW3oYx20WGAv2z7IlR2bZUq71pyrs4KUsAevddu3F&#10;PpZSaOaR+LmAHUbYGF98tsEuvuC1W5+vsEufq7CLz5fa+WcKnOuW5wtJNSy2G5+YZdc9OM2uvXuW&#10;Hb4dfvEqCmAJaWgFJaUUG1yb4dQ0soFcMC9pG9blbNuOOoofrrZLsZjp8wJyypyUqk6gS5iKr8jD&#10;RuboYZQTg/PIEkaj5+GEKmHbU0bxiuKOou5IdvG1PaW2CUv9retZaa9IUyghI/MGTtOSAVqNiobc&#10;UeTgMDUCs5CQ+QEFUFcGd40046Y+/ATjWRPuKT1YebViA54Fv0hw4qSgjWTigP8UHznqFkA7KWfR&#10;UkGhqUI25/ViNOrxwUlMOjknfsaJIk7wORS5WRTZqUXFVUL21cWFzEb5vTbOKoCYVJazzi/jhI0j&#10;naprSLFBxtwBHGQWD8Z0cJrpTgG8cvGa5vBnc7hRChlVi8DtdNNMvVYeEC0pwGqk+8zDlYyQkxuH&#10;9d/QUYJBJUWQAOc8D2EY2WHVlfFePm054ISOIRcWR6WOW0kNIHqUrtoNJ9Hjxm4csDmBg0svpNHJ&#10;VRGcMuIUTVx/e5AZYXuvRLy8uhx1fvya5YEXJUJKmgAdTwDOoItlipsut5y8lOHBAbKEm+zw1mX2&#10;v37/K/uX379uf/nha9aNxnTHpuX2b978hv3b179EAfy5/c8PXrP/8J2X7NMnL0FlOUhR2+Hw+34E&#10;L0/F75tnN9vXr99oXz293r4MbeXLZzfat2/cat8/u9W+RWH8MsXv6O5ufk5+NjqkHFbtIXhjJYz2&#10;aUjCpzdO2IV1g3b75hG7Z8eEPbRnvj19ZKl96UbG3yvqj/8T+1MHqAL4NprftwlTegeT1I+4fofj&#10;9O8+f8lepOAOwnhonsuWEquzGOwBFcEaOuIGtMB55JSOR54wZjrzSlGu4MHJm1HBWR74dkGCsFog&#10;Li+cZFHQDARBMVNQvbq/BNvWaj7Leuzqc3wtORIpSL2ajkxKEXnnCf9z3LjBtuLKEuntZOxMOh3g&#10;1QJYwT2te1nbXuWGhPj7ddz/w3R/CxkDh5dC2VG+S7eyPSRVA/eNY6gKBp/AlDVG99lFDvb6a8vs&#10;yIWYHb0Ut+1nSmzpXvKxoY10KA8YuMXx8KPACkYqhXXgCpWimMJFmmyaCMouadDF3ZOZrktdH++N&#10;Ds9GohQ6JyjyjNPCPCt4D0q5ROXSv3HBKFBHmqyDXsfWd3hDEV2fxzajzth3MeosL3bdxLb2bBEd&#10;GnDHuWLbdb7I9oLfXXu7x84+kLbLz3XYLY8NksYn0+AwHSAGtsQZnH+q3m5/OWB3vFhpt79YTkGk&#10;6D1bwH8X250vl9hdLxXbbc/OsvNPTLMbHpxpp+8hEB6C9LQitquFcIZcbrAh1AztSM/GMRUcJyxl&#10;ZD6n/lwswnFnSMB9Eu0hQneS5s1N8IEp4lBh5Wk2SBnm/QheXW4cQsrZGlYFEC1jnyM3aHHDEnje&#10;zV/gt6VkSMxdQMwffCqNgdMg8k6TqJ6CIKBZuIkvzpoeE4ASlg0FYJMeNKi5mjQ3hs/BOALgY3WM&#10;g4N9tP0dCKc5ZUN8WGG60jijZ5AbRJrXcopWJaenH7yxisWG201WA5QOtfMZTEe9jBKK4pspegr+&#10;h5KrOU7LusBRrqo3nF/pCFUAKzgNS/HEEwYoTXKtKDlgZTJrLIQzNZsDYg4bLxU8nZCzhBkxksv7&#10;r4QRSu7bxYxHso3S6BCAc1kVCPK1yFSGTuPHXCECflLfjhcdI1gDVw4ydxUjbhmFTxGcPhkx8J7n&#10;Oxin4E7VYFuUhq4RztLlirbiRR/JYRblsBgYqbKBCQXeoDiQLx2HlpZCKYpLlgc8x0OY5vdJbuAY&#10;o2bwSgH0MzqXssiqQAVSUwsTYOmkteBOc/PBzfYv7//Q/vEDZG0f/sROHttjl86dtK89ct7+/Ccv&#10;23/94If2dz/4IgHm99hrF4/Yt89gSnDzRvvhrYy853c6Xd+Xr1sLZWWNffEEzi0oN145hXkB6g39&#10;3a8xBt98aIREPQoHhrMRCnUKMD2GzlbWRzGkXbtXD9mtW8fsNhYi9+9aaE8cWmYvnlxnX+Prf4/F&#10;yf/m/k1J4HSpAL4LDUamqG/T/X32xElygc/YH1693Z5hA92F4UEDPnjyeKwbU8IdllIsBxp4f1SI&#10;k0ARWhRoCeUDf/On4ACKfoIo3xcExvD5rRGr+ImFnUAUJMvx4Pv5u44kTO83761s1PIUVhULkZAT&#10;HDhpSNARPkvRnJQL7SZSIsrB2tvTBbk+7EgNi6TwECVJhQ/ZmxOezr0uF5gEn2cL3eToCg9Ur1Ib&#10;XIqaYzVqqVFUKdyXSZZ9DdC90qTSVUPNGWHRsPJAgW0/HYAcHLNNp1FKXDvNJndRBNdhHwchugmC&#10;sKRoUSaOMDi7B3cjpThKohknda2UZ0w4exBoJo/Er5fvOYiyZWwj4yihWl3zkPgxuUS5b8PopZMd&#10;hBbBmZRpsApgDo8BYaGDG0ptMaHp2ynGx+5LsbyI2snLbjvNdeoefn2gys48UGmn7y23s/d77JZH&#10;E3bv55rstmd6yF8O05AxOWE820ag06kHcnbbiwG77TkK3fMldum5Irvtc0V2ie7v0ucK7O4Xi+zy&#10;szPt0pPT7dzD0+3sfZW2j6S/aQWy1UakryzbRkbMwX4CTkbJxx3gJBKlBIseD061RdpqimPGCJCW&#10;YwNYg8BOHw9zJQ+/PPEqcGx2Y3kveojcn/OA4+m6gOML5wYgzbMSbxkEp2jG248tpEYIOdFM50Od&#10;RtekVjrNDdOK3U0GIvDsEtQeBRB4yZ+VpX4A/pk4UUGKSwPWVfM7CGrqArSuR+WgNDtuEDenZLno&#10;IDothf1x8shRxU3BqqyoIuMEH7IWnCiwnapka6ZR1ME1iyRXm3JEcX4VaVn63auW8/z5HLiSbvh1&#10;FahIqhh/MzXYVeGKUUJxU3h6ET9DMQB1CTSJUop0AUVuJsWvgKJezENTxEhQQgdRxntRysPjI/jJ&#10;Q4cVCcOxRIeahWHvVlYERdLpAOn+GnhY5OwR533RQSMNdoIiJa6eHkhl8EpPHKVI+FkSuAhlD1AA&#10;E3DJRI3ogtbRTMeXY8SSMFxKmSrJlHgYU0iiUliaJekAYzzkQXCqkLhgYKueNDAG3m1+XwB+3FwW&#10;Kf1Wl/Tb5f2b7H+9+137T299zf6ehcfv3/++7duy3DrRjv/xO09jdPAori63gu+dtC+d2IEzC8qM&#10;s2uc5YSK3zdu2OR0flcL4Jcogl/h+gad4NcolI/esIxAIrKi6ZKi3eBHaG8DEGmD/DxB3qs07h/b&#10;l4zYHTsW2F1b59qj+5fY00dX2sun1ts3GH9/KPkcbtG/BtdTcPqb2F69w7Lj/UeuwwSVLpDi967c&#10;oJ0CSAdIAXzo5vXov7Wd5dBfywZyNVvaSaywtKGlo8pDGdGBoaKlQhgHc45xSIWUb4LZg5eDTMU5&#10;XzMVFJQk2U9ekmGahCSfl9xgGkemo8PFlm019vMI8xsXI9ViG6sMa+XpKiZBgUCCj/zhGAqlLhIW&#10;Iyge5ADDs8EVgmKSrMOVWZxNuso8nWOGLXCGz1IhX8onGV4rjM9vCzbFWb4AHVC4Gtua2BSjpKBo&#10;LN/jhVvntnWoI9ZeV2hrT8yxNcdnUwTnQBqeZYsgEQ9vopPDVLiTYtiGJVac6SOCkW59cyu8xDTQ&#10;iMLRUZCgJR5mQbF4RxnLDL7mYS9f341aA+UL7tn186ejgMFLlNygGgQVpTzvItPXtSStcz5cP3Jk&#10;Nhz326HbknbdAwk783CQi07vUY/d+KTbbnyKIvhouR1/oIRMap+deyJnF55qtAtP9mLCSr5QmhqV&#10;w+i3O8hYXE3Rg52gIvfsbLvwTKHd9FSRnQEHPPNEGf/ORefIWPxIsV1/b7GdutNtB0j6m6aiVowt&#10;fJSNURMKhAk0vAOMVk1sCuV88q8bTFFWKBSltP3S++XYQsYZgz2sv8sY/yoIU6pSvi662FKIxn62&#10;mpJNJSgQRehUiygGOhFFDQixkZV296pzsCyUZnCiaWPWRJEcG6MgYAA5vYAApEI3iWiMvyTRh8H3&#10;IpJsUVSqOVHmNvltspdc07awNVXL2FS2VFOBMtJDSqLlw3oryKLBxebX76czImKwBvKzn+CaCkZz&#10;fe/pIhLj0eZ0fVcvdYEFuqTgmBqDC91TI6aiQsWwz9bmKDo+hw8lUHiWpHIajSiACgGS5X3p1Qsw&#10;vJji5xRBNteVGAaE6EL9jL+5DBvpujz4iEZO3eiyK6cDhBVfB26jAKY0i46GDrZkw+A8wAkqZjKb&#10;VPELQ49JQINwcwBVoOcO+UiAg75SjWtGFydtG9SW5n7kTGw1RatR0lsCLWiKCMPcOAlw43TOdFph&#10;qBhxRrUsRhABDiAvm80QBOju/kFUAB2Wgu5x1wEK4Ic/sH9655v2D+98wz7+3udsOYuRKvDW5y8e&#10;tXefu82+c/6gfeX4dvvikfX20qGlbGeXo89d7xS+r5xi5KUDVPen6ysn1tg3ruP/4d/3xUtbbffa&#10;OjoEHhRwTzeHbAXvVRnvmwfep5/Aoizcts0LBuz27fPtvmvm2VNHVtpzx1fZ5+UAQ/f3E/iFPwfT&#10;+zWh6W/C+XuL612WHR+yAPmQFDiNv+8Si/nZ48ftD3SAn33+Nrvr+lVQK5IUhjpbiQ3Ukh1yOcbu&#10;fo2MM8sxD5BzCguEBUAvuKfUiDgMXhZjvFXqoZeJRbm7uZpmNsC1jh1VnEOrHtf0HsdkoIQiQcE5&#10;FMQ+PgZRV1fQluwrQyEy2zowI9BnEwDa8QHq+4JkZjc1AIGgB0ZP3NhbjGlpEZ6WVbZwLZy41Wjt&#10;cW8Zp2CPrUZuN0kY0iK+17IZNrFtJngaLI7z7UhAuVehQdW1tVgfhiKrt9WD+aXhwZGbc7bc1p2e&#10;QyGcgzICftx5D+NnJQVpti0+MI3RtBAFhs9W7GNpQWccwj+ztrGFwtxgde2VuCYx0bFNXn1AofE+&#10;23EqSBKjj/evlCCy2Ta+fRaKjAJbyqZ5/QncXPAZLNf0xv3e0A6lBl7x2iNR23lDzA5fStixu8Ak&#10;7/PaiQddFD0PhctrZx7Tf1fawbtK7cAdbjtyOW4n7q1j49tjK/fmMKKooACy4OGg2HgwDj7osQvg&#10;fBeepPA9VGjXXi6AAgMJ+gK/ni+wvedm2z5+3X1jge26vsx2XEcBnAVJt5RtawbzxTpIhb09Vbij&#10;YErI9qYMr7GpkfAKHqZ2HJzLR2cRASdQQJD0f2LE+3DUrWQUKMFkVJhRIhF1PL/EjyuiZRb4r3hL&#10;ZZXGG/EtE6teweKc7pXKFJGZAadgTXMBVkLgatA3Zs5WNjGC5xQhSmwku4dxNh7EokvFlyLYAoF5&#10;ohNb7j50yFhvtZFdkpCDM0VEoTJutso+shUCUka4y8AksZiiaKWgingxH6ikgKtLm6GVPofAdDmh&#10;6FIxdAoiF4lrckvWIqSYjsgN2bWSBY8D5uJ07cFIUzjmDKRx02V2ymEgSyjZHgXopvxcVRSochYX&#10;JRTFIsDxYoq4C2A4zMIjX4v8qqaJwpwG/IZ2QmeYaVKsYSmbWjoFnHcUcaglUmOvdKkhdKkoa9Cl&#10;ptogmdIJpBmX43TBlWwjK8rpKIMxxv5ix6KpbwGyokVu6xgvpxOh4OFGkkMQX436oG4hWCPOIE3Y&#10;vDeC/9QRd9C6kBwYjD3jtdjyA8b76ShzjHa1jXkLQ0i/Zd96+0foLf8M5vePr33B/vIbz9oX7zxj&#10;dbzHQwQufe7S9faVcwfs68fW2lcOLrFXjy2nO1vLqMu4e2ylvXJshfPrFyhaX+DPvnR8jX31ug32&#10;yvXr7J6Tiwn+rmAMZ3HFZzyTaUMHlEjuFViPuYkuzUKGXzPRbbdsGbMHdy+k+K2xlxmdv4r644d0&#10;fj+n8/sVXd9bcpXWRRf43iOYHsj9Gdutd1GgvEM+sAxUf/fkDfbRS7fbxRMrbHJHzjafbsEqqd7W&#10;XUsx5IFasz9pK6FpLNtfxeVCj1pKd8MGfomyYKaWJCnyoUNkWnjobJJZZdyidACa6JgP125joS3f&#10;W4bu1GMHbo3aibszdvr+WjsNZePMg3V29Pa07bsxaZsPJShsAWtDbhcU9Qh+m1RKbf3Y7m/K2mp0&#10;sFuOxNjYpu3QuVrbfzZvOygqm49EbOVuD2lspVNZODtKbfWRQrC0oJ17rAvDT0LCyYRJVddDzu63&#10;bQf67dpLjXbNebdtvQmi8OlZtuHULNt+o3C2Cjt0yWOHb3PbvjuK7TAY2dG72bremiH+08OzLgqL&#10;cnMabISF6BKiUDdBJt51g8923xTmCtm2U25bf5zo0KMU1hOz0dyW2p5LlXb8/ojt5GcXbc7lDaC2&#10;aWZMz/P3s7b/Qpbvm7Qjd4QocF47fKeLX10sKnzQVwK27xI/69li24i6Y8cNOLnclLF9NzchKawh&#10;klb6dnTzDUkOhYjtP8e/uY0Fx6U5FLsCPssCW3t4tq07UmorDhQirWOxshP12lbGfRY/C7YXUgDZ&#10;krrg5+RIVW9pJCikh0wAHqgkNIgySJDTwcccDSvLAeli5eulCDtlfuhS1kGIziyIy3MlluklRCZ6&#10;fcK00hQb8j6hnziUAdpfES2DFLsMLht5gfvgKymt/6F7VLF5VAFMY+LY1BpgAcIKnvBzl0dYIm9a&#10;s9u27e60tRursSzCZpyNXBJ1Qxfct0WDaVuzoN4WjlAECShKUGC84H4uxnZfQGPhlJ1TIpFg+0yn&#10;VQ1PEalZOR9IIaPqTDq3GbigaOM7dSF9AxYQBWaGfs+fSbFS6mMBQiHV10rnMC4Ao6mMllJA+TvQ&#10;eKaJJ0ih94lz2IkCgA4u1stYiYzKxdg5VQD5VRtCjAMStRjEcnNm0nyYbIPDFMUUsqGWQcYGZHty&#10;pukAt5Egv22oCp9CSLpkGbSC71Rf6QIFU6Sa0eNCTpZsrcqD7VUEVQkOOa1k1Lbj/Nu5SA7euJvA&#10;PWuA4tEwgUYaEX4LqWZtWCD1rBfxFHxocwlYUIptKAcQcsgQI2cYPLcG8DuDPVfJzGl2/uBW+6ff&#10;/MT+6ddft//0zWftb7/0uP3mS4/ZsfUT5uawWNTfaS+e28/4u9o+j0Hpl7Cmf4kC9cLRVfbysVX2&#10;wrUrkK2B2TG2vnpSWOB6+zz/73M3rbU9EFylviiCSjGNQ2Q600YxE4Yb/NlFJILjug3mMznSardu&#10;n7DHDizla2+yr4D9ffsSSxYs9F+XozQmB29zye1Fhgfv0/l9wPWhfk8BfO/xoxTDE/bbp26yD1+5&#10;204fXETHR9E7lrf1J7O24WQcnlgSML6WB6kW9UAEKRXd28lKFgaFxGLOsZH1OLoQBN+MkiLOWCqu&#10;XDSRs5bOaqzncRzeMptuqsz23eKja4nYDY/GoWhU250vNtmdLzTZHc9zPd1iFx5stWtvqrGt+8kX&#10;oWDFCMUKoy3PgHl3wd3beazRrr1Qbzc9WGM3P5K184/WgGHV2A335+z47RTFG71IvXwEtuPld9Jj&#10;O29mZLzfDxWkhpGUAxpOaTiZwaBhyHYcmAue1mF7L8EBFBfuenhxLBmO3uWBROyhOIO5Pcivj5fa&#10;2aer7NzTIbvh4bit3Rdg9C4HN8/T4dbZ0vUNtuu6PF1m0I7eGWWE5ec4H7KdZ92242yZ7bq5GLpK&#10;kR27t9Sue6iEr+Ox6+7JwmZAbgtDIUPs6Mhkre28rt6OXKqlYKXZykbZ8nopxG66UQrrzT675qYA&#10;WcyVdKJFXBVsi8Esj6coamlkhSlob4R9ZcnNaahnMoJPuNNnaw6h8z0w09YeLMbSS/Ze0MD2wTMk&#10;sW4QF57OpdOdjXfjBCKOxUx2MxjvlBhfjRPxsqUEna/DhHGIBxz8oBJNbiEcJNmel7OZzTbAB+oG&#10;62jDCh78SV5oCR7AdEMpbzLpcpzQFZWAr2gQ6zA8TBGkUyqBvugC4HPqACPgIjl0h+I/NUACVbJa&#10;GimOxODaglUpTB16SkkpWFoxuA/KlBjyoNGJmN1w05gdIYZv3UaUIHQKEf5+HleMYfhv6+bX2rqF&#10;yHV6/bwWgGlUDLIJ8rOhU8fmcvGasM6poSutSgLuM2aWUcALGa9msclzFCka83m9jkuyZGwUNMeG&#10;yqHAIPiG/1eKjC7AgqcacncCYrUHMFwidm19te11yRKIzVwKjWUajWMSaVkYoNvDg13B+1XJ++Zl&#10;nE1DlQin/FjeM96jAQ6xva6j22sZAyuiOA0imxpgzOlbiJvIeCXW5aXkLqDU6FOoC44kUilIKaIt&#10;HA9NFT6ElbzGIBhZgE481wjIvAxAepKubjHdMlfrEj70ScJyVsjYlkzYTfjcbeW9JTp04QE3WFAl&#10;J3oTaX/kmkBYjeMQlOBqxn4sVR21mdOm2a3H9tp//7Nf2X977zv2//zkJfubrz5qf0mm78+evGCN&#10;UbdVzmEEm9tqz53aZC+dpOsD23uZ6yU6tS+c2kABXAlpedKeP7zcXjq2GgODtfbSiZX20PULbHIF&#10;RYSuqoj3aKbgAq4A71USUw5vlsOHkTzJZDGKbf2tO+bZk4dX2Ctsjr+B8uO70Gt+guvzL5X5caUA&#10;ymFalwrg+3SBHz6Mbf7jx9AAH7NPMEP9zVPn7e2X77b1EKr7Vnps8lDcVl4bsTUngkip9EDW2/G7&#10;mrkydu2dcR5Mn/NALj9YbguvQbPKgTG2DkkVcFEF3Xc4nrZ2HGUWIc3aep2Pri9g190fg36RpCCl&#10;7eJzebvthTqKYIPdCZh/6xNNdvaeRjt6c51dczRlq7cjGIAe5gE+ivA6e+Ym7PgtXXbzw8126Zm8&#10;XX6x2u55udYuv5AD50rzZyk6vYidQPmgbu3A7UGKX5WdfcpnF56P2z7kYVH4twEiOrt7hmz99lE7&#10;dXe3HbrLBRduBkoJit89lQ5x+NZnI3b781G+LsXzuQq78WnwsufYpj4XsEPnkdFheZelAHbABFgM&#10;THHsYouduS9DYUvQvcXtwMUIB4WH7tNNp+tlTK2yGx+psJseLQW7g5P3COHuS9w8Wywpud/7x5vo&#10;fFvs+OVGus4MBZQR+kyFbaLT28RBs/6oB8MCNxrgUg6dElu+Dx01hXj5njDxm2RRb4zBjuB+wWC5&#10;vqUNeR1mFuSdjHEwydJrwcZyQqu8tpTApkml962lmSCz2rHKAv6RT4C4j9PmkAESIn6vCUuow0cG&#10;7cDhRmgvcIeaoVPooQf387AoyBF8NE6M3MSisJP5IY1fAoA6h31UfSe4E51QBcqPSgpglNV7TX0I&#10;jIwbF7cK6U/nMJZ6WQSkGdvq4aA1MkIoxrIJoLkaBYKE01XgZB5MUMuwdypi+1shaR5bo2imBKJ1&#10;i91xeYGdu9Bnew422bxJmO0UmhxLgC7G9cU9QVs9BpO/FzoJwLSH76cC6IWQXVFRipGCgliw4UGz&#10;K0xSRp0ljPFFdJ1z2N7OgsisojfL4SMid5MMSJF6LHC08p8DKVQFsIwTTJyvLJKgOOHtyjzwsZTw&#10;QGL1MdLHeF9yA8j2ILdmwN7idLpBAGMf2FuQbW2cYp8bokttQP4WJ2WrvsFxzE6AJQ2vZosHAXRo&#10;Ffmzy2faIFEEvYuxBUcp0IiZpiJJxU9Lsz2M8z3DyPyCvKdhwqcV6COcMw6p2ge9pnfcP4VlkeEy&#10;trPU5u6cA5kUXGY3GA8qgKUHvDYKftO7CxxpT8pWgt/shoZw/I5OcMM4Wz8Ca+j+8rhKt3Y3wPkM&#10;2TQK4HXb1tn/+vM37B8hPf+Ht75gf/3jp+yvUXr87beesIvXrDTXDF4rneLm8U579txuew57+pdP&#10;MgafWGevUhQ/f3KDPXeYInhwuT17aAWFcIU9d2KZXTzWa0s30o2u4+CgUw2ztBElJ060QT3ecOEG&#10;OZBIjYKDd3OKDnCePXtsjX35/DX2bYrf9+AYqgC+zsLjbTS+KnwKWHJ+dUZg7O9Ji/tAIekUwI9Z&#10;gHz2zEX75ecu2xjOMg3zyI7ZQbj7brakx6ps5/kE41itnbyvyc7cW0unEsNPjkPiaIktO1ABtuXn&#10;4QTEB8fqwi6rEp6pLwSXcLDB1kEfO3IxTyFI28l7Be4n7MbH0nbDI2m7/mF+fSzF73N23b01gPe1&#10;totRcM1uCMnrmZwwCfByf2UYN3uxlDt+EcL3o7VsPjN2/6v19tCXG/m1xu7+fMrueSUFzSNs5z8X&#10;sLOoIE49HLGTD1faOZYBt/DnJxm3a8FzfWxLOzqGbMX6Edt+Xdb23lZmhy4X2/F7wdsedNstTwco&#10;rhG79+WIXX4pAJ+uym56psRuenoGvLpyu/G+PPCThAi1cG87bGwyY8dvbbZzjyA/uzvOQRGj2Mfw&#10;2fPya5WdujdoNz7ot3MPue3cgxV2PRvX0/enbCm6XidrGn5wO5G2K7c2Q2+ptiO3Y2d1FloK7+3S&#10;vXPw/mNc3cmSc1sR1xyMEQoYV4vgKwJBrCtjqQLcsoodA5G+QWg52doGwtvqgYoIR2J738bUMzhZ&#10;Tm4xBRDt9XLMFcZXVzqyw2rw2xSLKXEWEyyQppWR0RnBLHN0nDfzrhV27pYh27A1B/DN0oHxtYzu&#10;z0sB7IIKs36jOkTmbQKju2nzu3GK7hqrYsuIJg8XW7ej/cWihvGwBhPH7j5kcOgAfWySS2XpDThc&#10;D67VToC5cJSepfDcwJ2q2UTGAeajMNvD6FaLlUqGNtkNNzFFhU8Tkr7ncI/dfGnAzt6CRO9kh63c&#10;krO++bLrmm4dbKn66UIX9UKx6YpaLUYCVXI7pqh5hdlh8BqG5F2Pjb4vVuEQlmdS1AoYRwspugUs&#10;LWZDMBWPT9ynMtneMx7LjUXLDC1wiqDRlLLgqXB52GThKoMlVLYF2+5hOjLIxHWYLzaOg7uRptXK&#10;z9UwVmAJxt8g46+fbZ0PGkRMSVzjjKO8d7E8hwY/UwPjQIAlTStj70oK0wh8rKG108B0pswcB7Aw&#10;78Alo55OWZQDbSOl1RW1Qu7WIZlVpgHO2U67Ud4EKPjSii7eBMP+KDjNGdwxrodrdRMPNePYNRf9&#10;gMIhwOGYbTiHMP9YyCYPJ2wjWM7Re8Lwo/owhsVFhJ8txKHRAmRQD2ncH3PZdIrb/M4W++ff/IIC&#10;+AP7j+991f7tz5+1v8Tg9G++eI+99fg5W9eftzIKZTFFcM38Pnvplr32xTOMwwQVvcDo++zBZfY0&#10;xe/pA8vtqX2TzvXYyYV25kStbT4WtEUEb/Xg46atZj1ytBqKYetCFlytfI4UQE0EWtZdZAv8HOPz&#10;127ZbT9AYfJjubxgqvordX8qfFzvQ3RWEVQH+DEYoLq+91h+vPsEgehPXAdV56z99JlbbXSQiIWF&#10;dHU4tCyh49jIe7b/NvA2Hs7DPJwHb6H4nfYwhhUi2eKw3UMRPOgFb+P9PRa1keWob6LQRTBDHQaf&#10;3La/x47e1kDxZExFn3rtZY2JYFS3BBnx8KW7zYNWlUUFo9+uGzPgWX4UKOiEOezyMCRkZpvjoe4e&#10;qbHdZyg0j+XtFrq921/I292v1FH48lwJe/CrcXvgq2G7+ys+u/3zQbo+Cs9TlXb9E6V2+hHGTzar&#10;HQtEY6lEYdRj8ydHcXvGNICFwtF7S5yN681PBqCKqPBF+ZoRulMK1zOVqChKKagz7OwTM+zCY9jj&#10;89xnGcsbWaj0Y/a673SjnX+smpGZ7vPOJK8LW7ybvRRB8M6LLvDNKrsOTO/k5SpwR7/tPx+31WSN&#10;hBug3eGkVN/UiG9oq+2/qc6Oo+PddSNE6GsryBem+G2fiVnELJqB6ThCs2nWs7C+EPy1jJRHeShO&#10;aagbCZwKM2VGiZCohaLThEdAFsrNFO+SJoDncGw5GmOmqZ4FKG/6MWdgwSaSdpDmJyyoxUMWQoSR&#10;cOW6WrvrvmV2/ta5tnVnIycZZqYEsUhFoRT67l7a/03Ntm1bnW3aWm3zliNJW0AlXhAl6S0GPuOF&#10;sMlJCBgczwchzSZs5TKCYYgFzHfQ1tMhiRzZAPWikxcwrLxe9H6drMobCViqpnI38IJSyGaKhDey&#10;fPFxwyfhErYRirTvZKcdOFtnu0/V2dZr6235NXGby5vRzUPSDCm6lQ5huJOErs6IddZVMO6KiM1I&#10;RsdWSSFN8HXqmuKQPIutmIVLMThmkS4KoK4Cxq0Cuik3ZNcEI2sNtkG1kGBjgNwuimE5ovcKEtG8&#10;pNvFxbHDQqsWH7e2xbhgT063nuXawhVDRWDrOg8+GVyqFPraIARlPz5yHjasYakLYP/XD5DVys8W&#10;CZMhnK1nYVFo81ZW2MZj4Evbp5FnTL7xckbhZTiIONnGeBouZlsLbBCl+EXpvGMcGGk6yxTb3wR2&#10;5X4PHSXGE15wyhy+b5vVxZwDEL9UwolfigzI42BDpx4J2/WPxXhAInYMcHrPxbAjC9qLWeTpB5N2&#10;6EIXIH4QnzUWKWCAHZ2NjjyvygdmyqInw7Twh9e+Zv/z41/Yf/kVao8fPmt//s0H7G++cNn+9sUL&#10;9tO7j9kSTDNnzcZVZ85sW0mk48s3QYehC3z12kl77uCk0/k9tW+ZPbVrkT2xZ6ndfd0oyoSgXcM2&#10;cOP12CDtn0MOxGzeAw4LcJqOZXyeneRHgDF7kWs2owm/eecSe/bUZqgve+zHlzFP1fIDqsuvlS9y&#10;pfv7gC5P14d0f+oAP3jylL1JEXyLTvCTJ47a7587ad9/7LRNjDbYgtWMYTfkeVDdgPJVdCUpO3gx&#10;h3g+xjiMZvbaYlu6bzY/G4uN/SWA6mjguVYd8tl8MoIDZPq6gUaGJ4Zsy975tu9cvR28HanZRa/t&#10;vBF87gQP+HE+41OFLB1Kwd6qeN/9DiVl7iaWJkAUo4QVdYLbusA+Qwkw+d4Owona2Ibm7OTjPrv+&#10;6RidXd5ufyVrd38xbg99M2gPf6vKHvhapd375Uq7/Gqlo4S44ZEiML2ZFGC3zd/CvQdjIplvx8xk&#10;vq3bh7qLgnTtPYXcD6V2A9vWm54K2c3gfReeQ0f7jNdOPYZ+9m7Ix/dAF3kMztyTLlt7AMyNHUGm&#10;MUs4VIdt3tVKdxejo+Xv3Rm2rUjrNpxkUruuhK0vhqO8ZzvO+rGg9zPWhri36QB3siAiYqOYnUAS&#10;78v+0W7bsKfdDtyYt63gpWv2ltsyKDVLd7Ks2IYMbqXI2WB2YNay7e9YUEThk5SQegG1q7YbNgTY&#10;ZCiJ4qwWw4eBfuJAscqC4aHtvDDHOtgPdTRdWXTYESYKFT/lUsuwN8gzPy3MgiGBRfyGrS2Ml2N2&#10;4lS3rd9UQweI6yvUFCXQK3y5mnF2/oK0LZnEy2wZIcQA9H1IqsaRzQXpDkrY/Ja5PWBRCKtr/LYM&#10;s8oDe4ZQfWTpbipg8k/lBFSzGOjAH015vYMrKYDEVrZi0aM83zZMS2P88FJwlGBaEEZJEkF6M8L3&#10;3X2ywbYcDdkacIBF23TTIZ5eXkrs4BwKG60tXV9HA5F3nWEKIY42+BkmSH4rJN+4AtwunVciHav8&#10;Afh7WBRFVJhU3Pi5yih6pXSnJZwIPgjbWbC4ehLA6oegjrCBDcsRm62q1C0eLWXoSqPEYTbOJTBn&#10;GTSG5bPgO1EM2aa2UQDrxtF8kraVBW8I03J7cHIpxx7cxekTQw+abHY5geXxmJLasnTgFArG1XVH&#10;sSPfjfYRQXg7WF3nMhVDusENM21ovf6MmADJ1pCwScXROAJPjeAd6TOrWMwE0f9WobnsniizPXR8&#10;e26dxUZvlh2B93TioUq77mG33fCk325+NsyIg4D8ySA0AwrhfVFOe/78qRQPLs7BbcqkpQOE6tPe&#10;0YzhQ8KRVLXT/aUxbvjxq4/a//jNr+3f//zL9pc/ft7+9qfP2D985xH7j1++G6v7++xnz95uK8mg&#10;qKALrKAbXIyF/gs37rVXz263z7McefnwEnuRQvjM3kkkbJN215k+O30nWNN92BrdkcfBA07ZCdw/&#10;9vlt7tZybJIg47P4KpdzOQWwHnLvzTuW2AvXI6e7DRdptr+vQ3v5NVSXNyh076jrU+HDeuujp663&#10;jzFe1fU+xe/X4IBvPXKcbvAoVljX2dexyZoPZrl0I7jWrU3gfSGWAl7E83GoExE2w246P+gc+2bZ&#10;ioOFFD0A+UNItg7xwF5bzsaT/78PvJvlWznc1zYiIzdfs9S2HKunCLA4AVddBt1l3pZixjjGu30z&#10;bO1xiMhnPQ7Iv+GEG2/AAoogHTM47KqdIahVilsAR2/vActq5udBmnqfy46LC/dM0i6+CATwEpLA&#10;V71295fcds+XXXbfV6ooilV2x8tV4I0VUEpmYQbARvZwJWoUDmIWNO39I7ZsayfWUBk2rZW2//Y5&#10;dIPQRe4uteP3VbCw8HAfsLV9cDYjMu4pdxSxDQb2gJqy7SRMAAxIUmyne4d7bRXN0En4e6cpsvtu&#10;UTdcZot3z2TLitkCVJyFOxhft+s1l9uSa6q4eGahFrXNBX+H0+hF79zRzetbQZHfk+C1F9nKPbzP&#10;O+gA0f4uhEbTv4qmCKgsI9K+VEEikcMPVbRtCogkw/IvWUttYYJN0gX2DvZRk3qAa9AJC4uHYRKh&#10;5kRk+sGvcniXRLEKdoFUbUF+Py0KF62mqco272i3684M2qEj7dhbEaGHYUEKPagHQf8cujEPnLq6&#10;pkpIxJzKrPl78QGUGercBVkKA359FXAA6UISECabW4O2dXOv7d/ba2vWEsiCTC4JUTcoq3GKQQN4&#10;VhuYSwexfC3j6F3hVtWDB6oAegnumUMqWTl0mkQyjgKAtnhD1jYeitiKPcW8iYUQVmfhpQZRk69R&#10;C0aUhGISw9qpls3ucBckUMDj0fEMyxhoNBg9OEEsSPwaiC0cXkEuKpGAjfORJWFDFKZVVmEqVSHk&#10;8kJbScqkkU61drCQ/AT+TgsxhBRA0YW82J7LADXRUGztnEhtFMAWxpd6ErbybJby5CXXzIfHx5iv&#10;P8vQ3UboJt3gf+UiL+OOEanlA8JkMh7nwUnGILxyo+4Lg8sV2Ng2rLzXgQEyBg9tgEqxgwKCLnLR&#10;HsZPbq6hdZyMK+gOWWj0QKztJglLbsRu8L8QyywPZpULwJL2Xihj3J1mu26bZgfunmlH7i+wax8o&#10;tBOMRmc40c884bLrIIiefNRt1z0C5+px9JMvAJwDyFejtQ6juHCKXnsr47AMUdnEg1fWowl97oGb&#10;7X/+5fv4/P3Y/t3bX7W/f/0F+/tvPWx/88pl+7ev3mF/eOUSSWtHbTkjiYdwpYJp3Mxskh85wzh8&#10;4zb7wtEl9soROrgDK+x+RuC7z/dAUA3ZwfvAoS/HGBur2FR6besNUdt8Bq3o9RnGohoeHLbBKJbq&#10;cc05v3MpneU19h2kdj/D5ur1BzA8VQGk8L3D6KvOT8XvagH8hAL44eM4wlD83sUJ+jdPsQV+/rS9&#10;dOs+G6VYr8TD8vD5ZjAsH92ZZFiVfH86H7qZlYfEiSvmIS/lV7o/NowrKYLrjlEAj5U6fLYWNvQV&#10;wA/p6mpbv22VrdnTAWDPcgmjgamNMbkbLJ+G10+DjjGTbrCS7siHXx1g/7UarafbltPQT24hD5qg&#10;8iICu/IN/ZCXO9hG5xHzR+jeI4ykccbcqN3whM9ugCh8/jm33fF5r93zpbDd9WrQLr3go5ujWFIA&#10;D9w2gy7MzfJMCi0vcFSnzV/Vx/a129m67jo/B0rMLMb9QhYoxfz9crrWcqaB2YyyUFhuQYp2y3SK&#10;dYFthBrUMRYnwCmFKS4HxuoOO3C6gU100rYBD/x/mzrTqDjv64yDECCWgWEYdhgGZoZZmGFngBm2&#10;YR2Gfd8RQggkISQkIVmLJctSHNlS4ihO7MSLJMdKnNZu3aw+ztYkdpMmJ7Zjy7KVps5J0+acpKdf&#10;mjanx+mX298d2U0+vAdLRsMy73v/9z73WfpXkbZx3zaNYkcfYeHWi00XMEYjuSIh+JTt0wQcUdCa&#10;mGRUQZaMobKtjAmxq4UoDWg1u5NlZHWHjGJhP7KivMlUxl/cc7r1sKfjg76l6Y4asqRu01rY8jUg&#10;iuVYAR2gxoj6sBBr60GLXVsadepWf0Nlqmhui+4fVMJoAu/XiNFMGCQa6hRTUs6YA99oZT0gJ062&#10;ysFDeOuv1kqYgOHyqiyWG5gRUADVZTaqqQXEdMLh6+hh84qxQajbhV09+Bj0FxMnYBlqBn9joSws&#10;+mVp+Z4Avws7Ize0EA1QV82jCr/1B9KAFjf4n4NuxgtNo6IVTS2LiMREMj7oJkvY2jpJaxvbSzYA&#10;bhB9FIfQDB0Sv8gaZdGjY1WnFPWuy+X7skMkbQ1kYNRZKr19TtQfYHgULQc6YocHGkkz4wYCaM01&#10;boLC4AZ/tCAHMzFOGmiPDeBqWgzzFI9UzI5xs4ACm4+ho2aapqKbzkXzaSe7o6zWAAGVQsr3UU6h&#10;c/BGldCd2fnogwVfw81eM8aihy2sl0JVCpalZOOyJjALzBOySG0rLVV9MxpSApgGVwiCZ0nRwckX&#10;WU2gE9RuIU7GjuyAq5UoM/C1xvnvMAWxg8IY4mYLzxkk2IPzCAsQMxv4XDISspDije0r4saGf4b3&#10;2eIF7H8uxcjq5ThZeyQ+eu3FFkj/vH41luKYKEeuJcuJJxIogPmyxsPmrsum8wbKoAusrq6WbLhb&#10;BgMbcDwZHYTjXDqzLvL7u/LBL38k//3ut+Q/f/ai/P7rj8u/fumK/PL6eULH8fu7sk9e/NhBxuFq&#10;MRC1EB9D0UZq+fnt3fLCmQXyO3QMHpZPHYjItatBtqLFPNBFqADYbD6F3vdJ3W4y+rFpPH6tXFbO&#10;+KPBUUbiFZzcFxe0AJ77cwH8R8jOP2bZ8ROK3xsfjb50gO9cP8uy45y8d/1+xmA2wly3+XtVgvzT&#10;c/fLk2dWpL7OI0M4Tc9hvb54H/fP4ViwQPIkUEYMcY1tJlOwMqCZmOjYMqLFcJy/m4HzpqPe+oUy&#10;6Zsj8MuSysHGlnJsQKZXu6OpY3URxjfFrDis/QNMPZMYiCzw2mRsjx1KYamSTBHdRcebSLGPhxCM&#10;CehSMYsCDrRiWA19QVnYqES/6pMzT8AjfBzVBMVwE7nYxiPw5YA2Tn8uK0pZeZDO/tzTjLCPp8vG&#10;lThZ4b1fgYunZG4zzAorCYgdA+1YYXUx6rN8ocjvfSAVYnQCPwcXBXiW72USM4JpTAkWTvAzHuPn&#10;P5gIjYRoXBZr+fY88G8rkr8GWVj1A0eVyTCLtuZxGpi+exZf6jKkNm66rPNCtvdHUoGGyOdmqlF+&#10;pKqZUlmwGjPVzQhZG2a0rQNGiNVxdIB0gctp0rNAFCmfXw6+rmayqgcvI6unCJqYauFN0NdMYPNq&#10;ja9u3NngpqXo34OhFpyS6pDl4mKEZ0EOirNM1W7DCkmFo2vA7zOdpk6jIDTSM8ZRjYYwXCb7DrbI&#10;5uGArK7VgPER6tJBKHolOBUE53jNiY2lXcRpVrNuPdUGGRqxyjr/pg4icmICBSsD6RXkYKcnW2pZ&#10;ivSwKRqctkvvhBUwMg/mPC4XqgBBBmZWRQiyLgXztaW1Qn3wsOksw+ElEQeWFMwZcqFzWErUvy6b&#10;Xwpp9Ys7omNCxxwUEcJl6of55dAeKxamChMlZrt5zTYyfSeJzwtQ1JNQdZhYWjgcjiiRuqY5ncVN&#10;AjQTTCEjOHEgc8rn65sooulsaVO59GMWRbBAtZ/62uBsKhFTu6tUtskFuFyXYljqJgyqeZwFBVhd&#10;FQud8l6KHV2ZfwLcbh6MExC3bZH/JvehHhyvknG2ji6glgVIPqaXKhVU/78SnLNrGbW7FndJyzIR&#10;foxD40foCMFEZk+kohjYJQtnIK3ycMwci5ehdcVHKH4QOSPz95QhpizyHyjMOSxn8u06QuTL5FHG&#10;tWMxMraNLfjJHTKj/x533KlTcTJ6HEvwE7H8OUbmMIdchS1/+FNoJG8gM7sPXlUN4T787otw3K2o&#10;8IGhAm+kkcEMNGF3Mkaj8vjTr9+SD9T15c535A8//Vv5A4aov3vh0xggPBCNnfwR6W3ff2xbrp89&#10;KAN15WJggZLMOFxFZ/mJw4ty89QeefrgiDx2qFeuPRqQR24VRKkbF6GMPPJcjnz8y3YcPLyI3PWh&#10;twO0N6HJNXNAokstuVcAX7iwLt98GJcZOsCfsujQDvCnqDvepMC99dH4+xcF8A6Lj9tqg083+C5d&#10;4PvPX5Srh2ei+tSx3YN0HpVw/JKQgtF9c7UvQZhdiQX3o0gdZQlIEVQcb3yTcW0zkfcnjTEZEf+l&#10;MlkiFsLiMsCFTaeraZPFA1MUjHzoXhyISMZ8wCHaEfmRwCm2peB+z+4ddIM76SxTGLUzKICp0EjA&#10;y446cJFhAclE1djaIJNEfp5kO3/fNZccvVpCdwbf7TjvL/y4qe00MEUDnRuqCcxAt6Ldc5LsvbiD&#10;S22fMBxYAUpyAZEgdmikQIwsRGRxyyer56CuPACB+QwqFeCXqIpjN0IEpoyeJQ4BurF+RtmeBey2&#10;ppSNgLmCB5YH6qeWtgaZmO4Fu3ZFJzktVC6aiRIUMpoFol2aLja1wVHjA/VYbMBo1gt+Z8O5yYxq&#10;KTkdAr9N84PaGF2duEQnQbqOlV7MWtsnmawoltrkOJjIrOjYiyooaPCI0+ncDBSwNExP0mFnpGVS&#10;f8C+1bjXW1lNc6aWZE7GfhZKBKYZKXjJNG8J0Np28TEV/b+OwCWIFWLKsEvqIlNzZT0o+/bVyfS0&#10;Q/oHlVuDaSaqhEwci3fs0AKIWcAOjXTkgW8Cu5iHDLnWApBPXGUSMjgTRY7tr8tHcag1R7V/Xuge&#10;FZ1oglGWFEAWNaO8MGoryvIhF1zCwjhs44cr0fkeLE9DtOMJP0pDzqW+YSVldGwjxTzscOK4YQLQ&#10;Q9qQDjVPodOk8FRSyJz8gm2IrjWkup5xtaefUWWGYGtPGlQaim1mAQsRFxb9JtQUdGx8rQqwhEow&#10;PieeeLmMpkY6PwNFz8CplU2bXYQczMplwbmjGB1oAW4smo2QDs5mwWbKxpKnghW8LicCaCGDLHQa&#10;6fY6FqGYMKb3rydAP0GWtKJGjrskCN/Oz+jTxkf1m8vDViyXcdVLXKEVzLMRvWUbOF8VFJggN97o&#10;Jo4dJwwyfyqN8Q+pkQrWtxWDipMBmOyDOhazLOlDlVCBXjYT2/K8/CJuANy9HdiMDxqlfT5WOvmc&#10;XjDFvv3xEuEUD/OxazWWj9Bh1tm04QIydCgWqyEIsQ/FsBRhA3qUrhtKVCHLDg94j8fjZuzPwDEc&#10;HiiOIpOzATm6PiN//MXr8oEuQt58Rf79u8/Jf7z4Wfnt89fk7rNX5PaNi/L60/fLt6CnvMyI+dz2&#10;gnRgZGuIZdFEESxlWfAgr/Hc1pQ8frBDLoG9XXwG/tpTKBgY8x6+aZLLf2WTK1/G4eNWiZx/uoRt&#10;Y0CaOVTTya8ugGd6dqlfXnpoQ17BXfrVa1v3wtXZ9P7smbPy82dOy9uK/VH8/rIDvEvxe4//d4fv&#10;LVoAieU8D5aYmQUONzstYyvtHGqp4LmMcFx+7rdm3re+FSyZ9idRCJNkdCMBGsxOLgi3uKrsOcsS&#10;iVF9eRt4oJEI2CwWYLXlMr82y1bXHfX881AElZ5RzyYyAGSiY2IjB2IbXXwXB7uOj2OHUHGwBZ3Z&#10;hlrDZtkTYFvKs1ZGFsfgaJfs265E6WCVpRNm8EjuIyCShvFYyOuJ5F/EU5i1kzOyZEmkOGruRQxK&#10;jNhoGNDytpuxugjsi2ezppp4iwjZJD4OOxsKDSV9m2WSjIzIMjQkZHX1OFXXM9k0MMkEhrh3+2A3&#10;AFMpdFWCmXGx04xTTYUMD03IwHhHdNGgtv8ag6lTXhZNjiq9NF6hluKoKXM1vZDGkWU6MFgo9qji&#10;KYlcb4oY/pqVNUHsyLpx5LYQXbETeR8bYGy7qmgqPDAfyshm1oyRbF7XCJtEXaQ02VB9PpO1qOHS&#10;bjBSVPH5tFgoqO0tKF+aovJZI3k7qerCzmJV88hT1EwCuWoR/o4uJrsYLyHDXUNWQE3CR2YRTIcZ&#10;yejE1G8shS+gGbGxMci8YpCN0AWqdK4qmM2YXCdjE/WoNcC2UlWBgDqD7VwpMZY5ZeQIfNjpmeHp&#10;aVBRDt6BRtV1auvKxzwtgDiYqBOuApyuADgbbequJD6maztLMpY3XXrm8iU0z0qbm1GLTJBfTKsm&#10;27Mh1QLoQ5Pog4pSyUa2jni/ln4AZbDJPGRlBhYp+VATdATWSEgnCpdy3e4yivrYqLq4OTXsPYeT&#10;ygg+l6E6WQpgGbY+5azZ3byel62TFcwzhdW9iQfFSVqXDQpMVSsreTq74AQLCr6f0CzAL1w7Za1P&#10;bXFDb8ZJt2J2y9z0qAIa6ChaFunYBqAKaa4DdA4frjQWCOetBMF07Ma4gIctyHgbZgs2tMHG8TAC&#10;dUaS4SPxEj7Aw0JBUwlPRIvgKlgS3YoPWzETnUIOjjKawZJH/GU5WRTKdK8Gb/EjvFdaSQCRfAPF&#10;upbuw8fDXcFD2MTXi2BAOXsiUZbPgxeiCphA/pXPUkzNNEMdvXSpbuRLYJ+cunuhUGyeaJa9c13y&#10;X7dfk/99Q01PX5LffOUJ+c2ty/KrL16Wf37xk/I+189vnGcZcYp8j/1RA4QrbH190H1Sd3IPUQTd&#10;ORlydW1KPrU1Isv72Uo/mgcvLkPOPAaJ96lcfNyKIOHaKYxWttbgXk82sh0sJycZvp0ZBcJcWF56&#10;+LB875NkfKD++And3esUv7egtrxNh3ebj3du6HVG7mghfOYUF9SX63gAPnUWL8BTcvfWRdmeD0s6&#10;JrkdfRGZ2TsgjZEcpIDgv3RtXvDbKsbXIIWmcyEecH8nxZADhQMownukRXHqMF0hZp6T+4tQ7ZhZ&#10;XqC35vAenZ4gKrYL2lcqjs86AvP+IjsMgj9rF6jFpYn3oVXdjjn8encDfezRUZMDfL+qgHhfWRbk&#10;oeUNRyLoeJuBNuDhcojWomSwwy91UBxqeY2OOaCR3dwjwCfhPbEsI2IoprFsX5Mo0JlRCVnnZBYO&#10;Niz/bKVsqrtlZL5F5g5Wy9ymRWbwBxxZxdGFCaUC5oKLZ9LD2FlOo1Cutl00Amp+oI7W1go6cChu&#10;ml4YaG6XybkxphBMfOn4VJeez+LBAStD9cv+EOM3Ukw/1K8K4gBcKMAsGKjksfTLQ6lkwkzVYKKr&#10;y7VIS0sHsBsY5SgpbxxCIfJSKhRW4vnMZX9ghLmRqjksaptH8dtJ4dNmLJ7iFod8NR7lmKY9ZsFq&#10;cYE3t3WFUK3UR9VpCerkBJ9ZDYiNKIsUOywhY8dJ0Y6pJu0+1J8jHbC0W6C11LD1LMblIlEdUgCw&#10;Y+OQecVgFhpDu8iNq6oQbwOav+V6FAIWxmOWCOlsIvPy6bpKEHSnSxJvXDTvFhKxBqnrZWTjkoFq&#10;Q63FzXwsROiuOkoXZpDl8ONcGEZqsn0SBghm+IR2uiw3ouvOeSyvOO3qeWD9FL3GYYrcOGMsOave&#10;LvWz482CcOyDDhO1GFcbIziLehKn4SdoLaaQMrIWIjNTEnY5mISOIopXVHEj+Vha2OkiC+Hq5UAv&#10;KdI3H3OAGugXtWSk+gdTSaJPApTGHCKLHAEPoc4uQmKw09YC2Eph6ZxLjN7AA3Rbo4d2yAQGjiMb&#10;nM48LAG6Qj/YRhU/Qx2f70XKZuAhzmFj6yJq0OKm+yMYpmcPDwIaxU4KYTdbtB4A4S6KXCdXB1eL&#10;Lkcofl183iCbxBG6t8E9qQjLsxjz0ezmcuVBggbrsXEDqrVVEYYCVjpsB2OEm4fZyabdxscCtshW&#10;VDh1PNj9jNxTx9URhK6B7WT/cj6yMw4V+F79Q7McRO6oZ2I7v4dD5wtlaQOqykSj/O5H35A//vBl&#10;+d03vyT/ghv0L248wOZVi9A9DO5tCtBr8PO+igxOvf5ugfttT7VJKQuztA/H4SbI1rvHg8iiyG+A&#10;e7f3dCxaTzaQl42QkNPk5LUcRO1K8EXo/mS1rJyqgb6AszeY5OZcRL5y5Ri2+RRANruvsdR44ybF&#10;7plzYHz3U+zO/X8BfOe6LkTA/0ije/sGBfDJM/JLHYPxAlwfbZO0JAN5wH7Zh9VXaMDDQ8+CDKWA&#10;Hs5OuJzK81QjBKUl6fjazNXKFaJ4tU/BUZtgwcHBWw6zwIx+Ppv3trWjG+XFFKRyKzm30LRY8tWE&#10;SYGDAVHLgqCO8a6O+68B+kuAbrAV6KSN1+xksokgTwyh3y6iicigQwq2hGRiflzahnkt3jeNLMhz&#10;ETKOGshFodZiGhyJi16tYHEKF6nl1ewxE5hmDqM1eOMBIJdqrOvZ7FfU1MrgOJSYPW0ysYI1/Rrd&#10;3wIsCmSSZTUUB5qTEgxgS1gKWtmgqsGplUuVR0ov0S1roQ1jkXKXjEwMydBoJwoWA880YyVNRDkF&#10;swGLrlYUTKFeLPV6mb7wIrTT8GiIvBnszUwTYGJhl0GcgC48bXb0/OFW/BQrpW8kXzpwkaniflUY&#10;SgULO6kl8RiOqBN9NAOH5kyt+aPmrDBV1MdTM3lSED+YydepaWCBFB4kJsAVjbHdqWwWOsdMhBmF&#10;FGG1hiun5sRopa5no1vNCKo26WUAlAVsTTQnI2YnLxpHpY1LkJ2xFEBGGI2ELIVn10cmQy7moJol&#10;okajGlDsQttqwjssQbMCkM7pFU0hQ5URLYYAkkYNMKcYFXo5SXhQ1ZzTx9e10jIr3UYLoBZTG0YB&#10;brrTRrojXTRUcrNUwwmq0s6GouXFXshGJ1cCZ8/Ojaf4g5M/e9gYFTPbG8gTycSWy4X5aRmvVcwP&#10;XcLyRTEFP8WteRw5GB1lHUsKFyRmC6+Tj7eeStc8LEd8nNhVjCy1fQb+HaFMeACaNWYS11+bmxEf&#10;ULaJ7qodvE9P3n5G3gE2tXoNgtNFKFrtjLONkDgr+ToeAF0vD5EDrbUBTl20AJbb0SWzuWYx08fi&#10;I7KfQgoI3AU2FIZS0IN4u10LH4WxdZmHDXpA3zqdISPY2EFOejZnTig6Sg3JJbUthxxYM3GhRZxu&#10;FuUIcnpakR0W08HqRwtYawnFzwux2ofVkZ9tct8qr3dI1SGMwxTW7hkTRZQHaHqIfIsRtsGqxKFA&#10;7i1CkG+UBXVLCVfKuy8/L//z42/Lv33jlrz/N59l0XCJ0PHD8gPCzP8BN5ZvX1yVF5G/vXJhFUus&#10;ebm5NSpPHJuV5XCjFHAwpXFv6UicAyajRgDLx3AHPkIRPqadC0L2s4nQRKBiQBo+/mlUDY+hGHio&#10;iZsWCIEF0sZMt3ztE2QKX92SH+L48urT2/ImWcPvUYjf5brDMubOdS2CFEWud29SBJ+9T25TJO8S&#10;znSXIv3O85fIGAlIuiENXNeN1nyRiMUAxhKMSEAi6ptYTEEoxpNRDWO9FBu9/2ooXjV8rKQwqr+f&#10;dkeqzLFoprIF9ZPGEfgqZHpxnHGzjnuFAxrZlfJdfRzS1WDXtRzedXQ49bxOPaOen9ds4GrkzwF4&#10;b4HudET+KSwKKBxESU7MTkj3CM8cE1UGRP0MC90OGul8Co6T99kLVFMBpl3J12igw+yBWzjI4nAE&#10;XE95lWP7s+lQ4fZCii6EedDS0czU1wX9xyNhtQBjoeeFolZMmFEuz2i0SHHl0rgUsE0toAjpNtWM&#10;zj4bbC2bKA0z95sfruLi7mlp7/WxfcW0g5/Vj91/K3GgLTw7DfBh1U1Gw9/VuCMPPnAGPDyDiguQ&#10;yaZgvZ9Cc6ELxvIqzJdHA9I97ObfstWFiaFdpQoRorES1CSNwk2mk0vj36pVWCbNVqbmlSNkyMjF&#10;BRtzkhw2wtlYzAVaQ9LeHWKbjgFyHdG+rR7khSxcyG3uGqiTvmG/xHiwWvcQD1fKG27jZNGKnw8x&#10;WLNxNVMjEUwuJZkOiM1snBZEgPBcbLur62xk9WpYOeAqmRGlbIccnAzpUE8SmLvj2cCqrEyLoMrK&#10;dqnKgm82jVjMzFK+UfSrVsJ9HBCE3VBRcmlLE7GcSkX/W1xUDNWEbIagARwgGecSujJumCpO0Gql&#10;l7TfG5sLOR3yeditdJIOTmw3xa+ScbiQYJZUzBc1+8NbTtg41k5OXGa83ITV3GxKI1GirXLr/NBp&#10;PHqqsrFSqZqV7bTK2NyMwcrl84YAaqspgIzAZiyPPNhWlUId0ja/fuBeAdTip0VPqSr9GEtqILMu&#10;bNrINGjgRC6neJdpt0p3aiNk3phNYA0LCy2AamLaPobTyFoyYy+cqQPpdJLJMrgBhwpZUCejViuF&#10;NIhHWzuFUYvkkBJyyT3tX+TGQj1jxiRAC2o2HoXZBJTbAaKVP6UgshOH42K62xK22Q6KXxUpYEEd&#10;3cFSW6ZjpWspTsKrYIIU7EHoGb3jUJ3Ij5idj0CB0VAeg9QE8mR8LwE2+9kKHijBM9IlP/7rp+RP&#10;r39Pfo0bzK++8nm5ff0hsna3yPLdIPzoMAaoaHOvHgMDPCxfBAO8uTUpnz08KffvHZNGJoV4nSbg&#10;CarjcQ9BRGNrCNehgoyBrY0cjAdCwGqJ0X8OsH/1QThrl4vkyGW/tIQh3WNyu2eoSb7x6H3RDvAH&#10;xGy+irrjzRsUtpsX5D2ud29cAP9j88voe+cGtlfPshH+Arggn/Pe584ii6NTvXVeprorMMvIQD1D&#10;B9IfJt9miA7BQPylTipq9Q6dAneaQvAtmy7rmDgquS8quUecjIT5Gl3K55mYckxQK8x5AO/cJ3ng&#10;lL19nTKz3E/RzmCMVKiGgxs8sJJDuIL3opL/1o8+ZUFweFdw1bAkqOFrVKlzNxEHOQSlq/dkqLs7&#10;+r3ZfJnR4LAUDtF0NqAZYOoaulTMAlAnKhuLRQ+vqUWwje60DU5pC9iycm6bGe/tcGELWFZ6qypl&#10;eKpPRuaaKDbAMWCOVjq/HFRRJrw9DRQYvYw0L9GfK+oGrya+FBswtEy+rwxoP3lQpcKRPpmhI2+H&#10;etbKprh7mKClURY4GMtqpIG6aVuoLyo/y+F7NQKDpVAL9OcwMM6aKFypWMylcR/722CgTLQjA7ST&#10;V45HaVM2+D7FsIGg+WAx/pZ2aWl3Sme3T8L9fG6kjt+zXkj0erj6WiXEEqSxOQB2OiK7V5c42OZl&#10;eX1OltZn4WjOIvSYxel+UsYnhyXGgnljMT+4Vvds3vQ88LlcIv3SqK7xmAIkYylvMvHNgaclYou1&#10;A0qMEbJtATy2xETyZuk+8smzKHPmo5DAxICtTBzuKBqqkkA7mgB/UO2wdqllPL9Q1eFquLeJBUuR&#10;jsGMnU7IwWq0ugsLKsUTHWyGysozpaYtFSIyjsXKyaNLq1IHE+gyPk46B6NzLm25bpQVSyzn72r4&#10;fw1h9KJYw6cSWZlNZq+PFHo7ml09maoZbXUV3wKeGKI4tXLVQi52cCMq9SVLMUAKobWJ7TTYh5VW&#10;vgwDgmLsqZJNmmkABohzs9WRRVg2r8dGOcDY0kuXNrgOhkPH1kO3FgLH06VNUDtMbkQ33aqVgm2n&#10;27WRkGXEnaYQkrfLC4mcvJTAABI4xuROFiaajjWEi0U/AvAw46nSYgJQf2r4OkEwu05G7fAK3aJu&#10;jFkGOUjC0043LyeHTtzIyZeAG7Bu0bjxFfODoqO5Hy5+RqUVdINH9u+FbqAFFHC/A3w1xN+F+L67&#10;5tjAQZlY39che/YMQoPBEYZxoqG9WCZWS3DZYAlywAkAXiQvP/NJ+eCtv5fffvd5ef/rT8k7LD/e&#10;+PwD8PFOySuPbMlLlzblBfwBP7O1LKdnwrLQ4pFuDz6P+WjMOVR3UvziwAPj2dQ3kxEbWeJnjmJr&#10;imPtooNOQjuKNhQ60BiWRvMQkvecIix83Bb1e5ztraIDPCnff/R4tAC+9jTOL9dPyy9uPhgtgHef&#10;fZCu7xx8QDa/jOXaAd55FmyQ8fjO43ACUYv85AunifQsoZtQH0Ycj+tqZWnfAks8sm/BmtS016R5&#10;u0wPatZh5YB0cy9WheB/diKDhL5kwdlcnxsN4tKIViMjaxb4ZlaW2ra5ZXZxTDoi1Uwz2JsBv2j3&#10;V0WB84KxeSioTrpHR5TUy3TA/ecGuvDwdy4NZGdZUEC3lZ6Js7PdJjMLM3BvQxQlYmw1x4bnKw1O&#10;WwYFJY8oSgsWYqV0rDoFNeAPGGScbmK8rucerNKuk/uioknHV2hOJAZ29nZRVPvZwBJ45gaTU50u&#10;RWkXo6VOgEnRJcOHH+m6kihWmmioOJz+vGYsytKoDTZ7mYwyCk8vdNPBuWVo2kJGUI70kMfd1Qe0&#10;1m0mUyhfeoeJwxx0SFc/BSzslI7eMokM+mQcaKS7NxilOKVjeNHQ3gC/uJEC55e9+4ZlbW1YVvXj&#10;gQnZt39aDhxYkq0ja3Ji+5Bsb2/K8WOb5Bdt8veEaK0uyr71PeTgzMFUGZDB4QhBVb34GIRQngQo&#10;jA3SFPSTK1SNxb8PN3raywwqe8qHmxUDBSpTXY35IXVrkoRDihFtbhp2UcmAjTu5YVMoBhovmUJe&#10;by64kwWczVGGQyvee4n8wjQoJp5tSzIzfgqYSAqO0dE4QUBPneM1dk+DvTXkW11l7IyYGRoynURH&#10;aQBnw3XCWw1huZvxk5sknxtPu6cKsJNK5dmFNG8UHIQCqAlmVjoejRfUDVYzATFaADVIKYeRtbIS&#10;Wy7kMnXtyZAyoaWAtbSyFFDTAV2s+OgItTjlUYizocPkUQALlf/HTZlHR1zMproI4PfPBZCxtRSO&#10;Iit5LwHTaq2jmFDXIl0U2N1HxU83fYrvVNH5udVRmJ/Dzohd6sY2zAgYzclZpphpKQsd9Jo6jgc4&#10;sXtX4EAhAFdDyW4KXQvb3HqwukowzzrdHvI9B+hgg9zYLYyxdqIxlQOogfZmCmEu2ErXGFs9/Osm&#10;DxkRluPQi/V4LeRU/T77wSUn6CAXoMmMIjpv0+UIvMpG7RJ47UEcWb71tStyCr5eCu+HHm51zcga&#10;V13ImUpk9nAtRrcWee7qOfng9vflN9+5JXe/+jmydh+UL59Zo8ubk0srQ7IWCUp3FdpRMjwK2dCl&#10;Mj3oBngX+F9KIvcDTts7d3I/sESrQWgf+tAIIjQLaXoKTA0aRAtAeAt8yhC/gzAQQR/RiJ2jbLrB&#10;cSY7vfJ3jxxnBD4qP/wMiXNP3cMAP+oAPyqAbyN/UwzwLsXvzk2wwafPy3tPMBozAr96Y1sCNVBr&#10;AM8zMH61lJbKyPQIS7Q2go8A1Rmt0tk6mhj/CuGfqc27clcr6P6qmAx8bD9tbBJVk53DaGjiXjdm&#10;cZiDP+fQBebTBfaw3VxYHpcmoiBrmE6qGYErtdvTXBbuaxtuSuogbcHezYK5hZWRr4RLM38Vi7eQ&#10;EZMFA8FIoQk0N9K9LOF84oliYQk8Z6lQPNS4OEc3r4zudtgQPnTjQZRJzdwnDdg/1avvIws/n3ad&#10;LMhKkE7mFVnRz1ay+ByR/tF2vqZySNXWDqoX7tsFSEktCCGKnTyDMCqcUOLc9RT1phwaE0KbCJHq&#10;pHipubD6f5ZX18nE7vEoZWfjWKtcuNgr5892yQOn++TCmUFiE8bl4YuzcpXY06uk/j3y4B55mAS/&#10;yxd3y8cvrsuF84dkYrI/aryrPMpDW/ujBe7syQ05S+zCqa01OX1yi/zxbTmqBY9r6+imbGwcoECu&#10;y/z8ogwM9EODC4i/oYao2vIoy0KZDA6UTJpOWYwc1kJQWDGGGspxtfAM/h+CVtTGAr4KpgAAAABJ&#10;RU5ErkJggg=="/>
  <p:tag name="ISPRING_PRESENTER_PHOTO_1" val="png|iVBORw0KGgoAAAANSUhEUgAAAUAAAAFACAYAAADNkKWqAAAAAXNSR0IArs4c6QAAAARnQU1BAACx&#10;jwv8YQUAAAAJcEhZcwAADsMAAA7DAcdvqGQAAP+lSURBVHhe7P11eByHtiyK5//3+967v3vfveec&#10;ffbeYbId20l24thOHE7s2AFjTDGzLZmZmZmZmRkkMzMzg2QLLGZar2p192g0Gs30jMayk21/X8eO&#10;YDSa6a6uVatWrVeys7NH4diTk5Md8vJ4+RoY50COz0d2VkZIVuTjkPSrF0NS9u8OSV67PCR++oSQ&#10;2EH9QqLatwyJaFgnJOK3H0LCvy8fElb+o5CHn5YKefix04H/D/vi45DwH8qHRFT/KSSySb2Qp53a&#10;hMQOGxASP2tySPL6VSFph/eFZFy7FJL1NDIkJzvL5+do/F4v3+OXr4FxDgD3Ql7Bf/bKyz8vXwFP&#10;r0BGmkhEmORcPi8Ze3ZJ2oolkjx5nCT07ymxQS0l5o/aEl21ikT++I1EflVOIsp/Ik/KfCRPPikl&#10;Tz4umXv8C/+vR2l8zs3Bj1tfY33fv/D9/Fo8XkT5TyXy6/ISVelbia7+s8Q0rCtx7dtIwsA+kjxt&#10;gqStXi6Z+3dLzrVLIlERIlkZL9/Xl6+Ax1eAABhqfEXOy+Pf5jVwf07kJMRLxs1rkro3RBIXzJaY&#10;gX0lqmVjeVK1soR/WU4eAZQelnhHHr73hjx453V58O4b8vD9t+RhcXzsg/fkUali8qh0cXn04Qfy&#10;6CMc+Ho9AGp+H9Zj8PE+LKGP/xA/hz9Pfy5+Pp8Hn8/D997Ex9+VRwDe8K8/lyfVf5HoNs0lduhA&#10;SVyyQFIP7pXMO7ckJznRw0Xx8jr4d8ECsEB5CYD/FqCX/3rPToiTjCsXJXnTOokbO1yiWjeVxz//&#10;KGFlPwbIvWuACg8CHP6foKMAFAhQKwwgevpe67nheSpI8vcAKD541wTrku9JGNnpbz9JdHAriZs0&#10;VlJ2bJaMG1c9gOJLQPyrAuJLAPzLgl9+wMt6HKYMKH7GFIlu31qeAOwefVpaHhYDgyKbI9CRVZHB&#10;FZa1PSuAK+zjgkXy93MAI1lj8bcl7DOU679Vlqdd2kvCvFmSduywZLGEdvvnJSD+VQDxJQD+ZQDQ&#10;DcOLjgTg7ZP4yeMlqnkjCf/mc3kIBqRsSEtFlKwWoysssPyZv59lPRmjskWD9ZI9hv/wlUS3bS4J&#10;M6dK2vEjkh0X6wYOX4LhnxkMXwLgnxoA816PORnpknH5oiQumofyrrVewAp4ZDlkdyxhqaP9mcGq&#10;qJ47mWLJ943yGa/fo9LF5PFP38vTrh0kaeVSybx1Hdd9lgsgvgTDPxsYvgTAPx0AuoBeUoKkHTkI&#10;DW+ERNSuruK/6nZkeLiAXwJeIZovzmBLQARjNl7bN1AyfyyRDepI/NQJkn76hOSkpb5kh3+6aylH&#10;XgLgn+ZNy72+2LxI3b9HYof0lye/VgKzA1NRLesdo6QtKpb0b/xzVEcs9rbBDj8qIU9q/CpxY0Zo&#10;qZyTmvySGf5JrquXAPhCv1G511FOepoK87HDB6F5UVGtHgp60K1eCJb3MZiWdXyEf/P4sBS0Nehr&#10;pQNw4HH4ePq4PJx/3vMGYrJD3Hz0/UCp/KTGLxI3YbSknzstkv2yTH6Ry+KXAPhCAmAu8NGeET9j&#10;skT8XlV1qOcKegQdC9icQO0RwYkfJxB9Wgo2mtIS9nlpCf/qQwn/9kN5/MNH8rgSjsofw2bzMVjr&#10;v9BxxVEVRzWng/+Pjz/+BUcVHPx6fF84vj/8GzzWlx/icXHg8flz9Ofh57oCrAMo+XyLGhydwPDR&#10;xx+gTK4tCQvmSOb9uy9Z4Qt4rb0EwBfmTXEucWMleesGiW7XQu0ZjvK2qBoYJtA5A4sCHPTFsHIm&#10;sP0IQPsFYFbzE4msh+mMJmVgmC6D5/wZLDZlJbpTWVhKysnTbji64+iBo2c5ieHRq7z3o2d5/Xr9&#10;Pn4/HwePx8fVx2/7mUS1KCORjT+VCPz8JzUAmABXgmUYgZIgieerLNQCawuoiwoY2VlmmYyue9gX&#10;ZbSBQoN5TtrLEvlFYYUvAfC5A6AL20PpRDOyevPYyKAn71myGBewU/ZEoCOD+w7sDWwsojZArjEA&#10;rjXArQOArasFaHmB7KkzaFnARfCyAIwg5s9hPYYFpCaY8uc5g6n+fH6OQAmQjGr1mUQ2KgP2/IkB&#10;jmCjBHB9PZ1Kc0dJ/QxfZ3bg1V6DKRqWyAmzp0nmg3svWeFzvv5eAuBzewPMcz8rU83JTzsHm2zv&#10;NUPXe1ZGZAKeEysiGBDsWKayHI1s+KkBdB0BdAAcC2CegrXlYWSFBTV/gNDO91hgqSCJ52yxTf4b&#10;308AV2D8A6wRJXf492CMBEW8LhZT1JvAs2KJH0EPVb3wNQmr8JnE9O0haaeOvwTC53QdvgTAIn/h&#10;jXOdndykdaskAiEChjkZ7OBZsD0nwHuEUlBnZFEiPq7yMUrHTxQMFOwIGCZY5Cs97QDPn+FrHKW4&#10;wRwV1PEx/v5RLT6TiDpgij8BEL/4UFmiAxCtpkuAGaKyQnaRUSpHtWqCkbytLnaal77CZ10qvwTA&#10;IgFAJ30P0xkUxTmL+uB9mGxhUA54F9eZzeDfYV+A4aGhQK0uqs1nWsLGmOWjo2x8URndswZWCxSd&#10;wb+zwRIVECt9rAxZmy2lODHCcIcAN1cAgCp3YCQvok51SVqzXHLg73TyAOCfL8HwWbwGLwHwmZ9Y&#10;xmmcFfFYEtDNfVzxm9ymRiDLXLMbqiwP873U7yJqgeGB2TzFBW3pZcru/l3Bzi6Y8vVx3CCMxktU&#10;szJIlkHJjG40WbSDHQYSDDmSx6YJwJDpO0yvyY6LeQmEz/AafQmAz+zFNYEv8rHET5sIQKqguo/O&#10;3waqlHKygIR9BpZX8SNledHtcvU7ZXgvAc+/5osFmM7yAD5GFs3GEPXDR2WeARgSCKkTQhZhQyxx&#10;8TyVTF4ywsCz4JcAGHAANDW+mGhJmDNN53HVxhIo4HMqb8PKGKAXUR+gF2zoeDG9zWbFiwZ67Bxb&#10;B+0xng7nr+W/7TK3ovg6ZYfm64x/R8H2E1EXpTLBEN5ElsnqiwwQM7RiyR5j4icJIbQ5yUkvgTCA&#10;1+xLAAzYi2mclzmpKZK4bDE0t+8DC3xm55bsMfw7gB70qeggE/Qo5jv75YoCCPgzCE4Ess44OuHo&#10;gKO9m4Mf5+f5da7eQD5v67A6uM6P29HlcYOdHt/1cYsaLC0wNF//KHgTKTuEf40ymTcqgqFlEC8M&#10;6+djmYzwSc1fJXnLBpxo2S+BMADX7ksALPSLaJ2HOZKyfYtObHBYXq0shTnp+b0m26Mtg51J2lRo&#10;UVF7SlExPVcwIsARhAg+BDSyzn44huEYj2NGOYldgGNlWYnbiGMHjj04DpWV+GM4TuE4g+Mcjgs4&#10;LvL4zPib/8+P8/MncRzF9x3EsRvHdhwbykrsChzz8XOm4xiHYyieQ19T1yTIWs+PfxM8+RyLAhid&#10;mSHLZJi0OfGiFhvqsjwKywpNjZAe0cgmf0jqof0v7TOFvH5fAmChXkDj/OPMZ1TrZtrFY+xUoT18&#10;VkMDYjv9efTmsZGh1o1nqelZYEfgcAY6XtwDADZjAWyzAUCrAEY7DYAicCXc+kwSHuKIwBGNIxZH&#10;XAEHP2cdMfi38+H8OU+Pwe/hz3mC4wHA8yaex3kchw2gJPjGzMTzHY3nDXBWACRgW+yRQEkm+qyA&#10;ka+XabOh7zASEgVZu+OGVlhWCCDUrjFCMJ726KRp1i/1Qf/0wZcA6BcAmg2OJ+HYNTEATA8nJATr&#10;QttZzDKXY1yciVW2R4ZllbiBLm0JAGRIFjgQ+KhvDQfQAUBi1wJQ9hqsLOEODgLOUxPY4s2/CUb8&#10;GAEpCkekCYQEw2d18Gfw4M/jz+XP5/Mg6FrPix97DHC8ZTBKskgCY+w0/H5DTMZo/d4Wm30WgGi9&#10;f9QLyQoxkULtll3kQpfHtM9AXw4r9wlCb8e97Bj7cS2/BECfXjTzPosgzMSVS8DO0OB4G53dwhiY&#10;HWVuSUwGwLqC7iJZQ0wvglGAO7iugEcmxPJ1olmy7gdYXAbQPXICOoIK2VhRAlwggNMCSAKhM5vk&#10;70HWCOaqoLgUrzVK6ad9zJLZubwPJCA6WCFsNdBun9T4BLtJzPKYkyeFkEseloShGuchGyUp2ze/&#10;LIt9uKZfAqDtF8sqd08hXr5B4XU+C/hQDoV/g6ZGA7PMpbbHpkCg2B4vYjI7Xtj8G3pZzORyEre2&#10;nJawCbdxECysktUqL4uCyQUC6Hx9DP5eBEH+nhZbxGPE3wD4Q6fU8hla5tPeTsyYN4pAgiG9mGD1&#10;nEBhM4uTOY9KGyOKhQJCeAjZLInu1A6J1TdelsU2ru2XAOj1RTK7u4nxEj9xjCNx2W+dzwn4Hn8L&#10;fQ9pJgp2BL5AWVeob1nlHac+RoDhLQboHcBFftMsHS3AI0N6xmCXCIBJjiwjqVGfSnr0p5IR/Ylk&#10;FnDwczzS8LUpUWUkCd/H739m5TQfm6W0VdrzdSEgXjMZIhsuLJkpFVg3EauTXdibFG90fN/xeJxN&#10;ZnyYWmgKA4RIDNKyGOkzXGuady+yfzrZs5jAeFEe8yUAegRAA/zYbYuA/UCNzKUKkc5C3QcnNwVx&#10;xkcR+FTfCwTwOYMeu8Qo62LXGfpXQphTGVgUgAfQSgGAWUCXgv+PDi8ndx98KRdufytHr/0oey79&#10;JNsvVJHN536WTTi2nP9Zdl2sLAeuVJJTN76Xa3e/lvBHX0j8k7KSjsciYBI8CaTPFAwtQLQYIstn&#10;lswnjOZPzCiTDVpgGAhmyPefQIjHYiWgQFhIRqj7TBDDFdmkvqRfOPuSDRZwnb8EQLcvjGlmhvs+&#10;bvRQDSLV7q6/Og3v6Lizs9RlrJQCXiCAz7m8JZiiS0urCO0kChKWfkeG84xZFFkaWRuBiiD18GEF&#10;OXbtB1lz5jeZfKi2DAhtIJ23N5W2W5tLy80tpfmmltLMzdECH2u9uYUEb2smPXY1luF768u8YzVl&#10;B8Dx8u1v5OnjcgBWA1yLBAytktlizGys4KYSuxqvN8GQNx6CYSDKZCcgJCOkJqz2GX8ZIbvFaM6F&#10;lflQEmZNEy7NetktzsuCXwJgPgA0ThHGzyvrK0yTg3YHnMDa3MAJHTDGZ5VjuOi0Y7va7NQS5Khr&#10;kbUUAegRVAlCmU8/EbK82/e/lG1gdRMO1pGuO5oA6FpI002tFOj479ZbmksbHATBdgUc/BwPfl0r&#10;fE8LgGVTEyj5PQN2N5CFJ6rL8es/SBRYJQGXwPvMy2TrBsLXla8vX+dwgCH8irHLwAxZJlv2ocKW&#10;yOYNMrqLoRGGlQMQFsJUbaXOkA1mXLn4EgSdrvmXAOh4MUytLyNNN33R0uI36zOnAGhnYVdX9aPC&#10;anzObA8dy9i5aGIcMTu2Rcj0LCZJwCP4xDwuK4ev/qgsr8O2pg6warWlhQl0zQB2gTgMUGxBUN1o&#10;AGq/0Iay8lRVuXH3KwXBdDyfIgNCq1S2mCHLZHTRadDWwIlAlMimRshmCU3wOndMIPTHUG2xwXL/&#10;ksSlC1+CoHndvwRAfSGMPxk3r0lk0z9MrQ87dP0peVmy4Pvo42MqsQJfYbq6ZBM0JZPtoeSK2wy2&#10;h46lw/fGjuYzLm+dH5+MLwtAQ/a1A2xvIBgZy1ayvNYAvYKYXaA/bpTSLaTJxlbSHuXyjCO15MKt&#10;bx1AWJSvicMATjDE+0ErET2UOqVijQcWRis0wxi4boCxZuofpEbo8/kJ/yG0wYeYVIruFCRZj8P+&#10;7YHwJQCap0DyxrUSXqGsEVDpT0wVdRqAHxscUa2g81kJyv52Cq0yF98fC1ZBiwZLLi29KNA/486t&#10;K4CQWZHxsSkRCj2uL9gXS1OWqJ5K2kADn7vHY2nN59IGADz98O/aQOFzZde5yIGQ74vVQMF0TDzG&#10;AOmz1CqAN7LClMdkljgim5Yx5o39NVOzU0zfYKVvJfXAnn9rEPw3B0A045MTdb8uc9gelvAjqsoq&#10;d2Fq5ciTo8HhL/BRTEf5FAMfGq0rHPFS3xqBr4h0PVfQSEPTgSXm6RvfyYh99ZXtsRQ1wCgQ5W1g&#10;HoMlclMwQjZQlp2sJuEPv5As6JNF0ixxx8Kt9w2gqFrhHLy3ZHMsjwmI/pwjVgONHWPIKzpV4mdZ&#10;rOc8GnyMaxOsZjBFIPz172OX+TcFQOOtzrx1Hf6rWkajw5+F4uYd+AkWB+myoMLofCbwPe0P4IPd&#10;gj40Rxe3iNmeQ+eDD49M6g6aG7OO1tISl+BnML7AgNazeBw+T5bGPXY2lp0o0+PAWtmoSXxOr6Pe&#10;uFgegxnGXwIQ4sb2lJM+hQFCSx8MQlmM1aH+2masBkl0u5b/liXxvyEAGuCXsmsb/FbljBleX7UU&#10;itC464ZXAOtDUrCezCxP/LmjW4yPwEffHiczrDK3CLU9Z9ZH87Gh85WXtWd+lU6wr5BZkWEVHrCa&#10;4jGaSLttjXE0cjn4MXxuK7+m8ABLjbAZutDDYKU5cf17hxG7yMti630kAJtjefHXPpPY5SiPOXFS&#10;GCC0ymL4Bzla5xcbZIME0s/jKt9L2okj/1Yl8b8ZAPK9zZH46ZM0oPRhcT8iq8xYI24Ui7a6u/4A&#10;n6nxxWA0jYK5hg0Q+GhUfk7AR52P/rok/L0fhmR2WZug40o7igFIBdtX8n/OAjCAmYJdAxwNjcfZ&#10;0kbabe4o7TZ1k3Ybe+LoJUEbe+D/u+Djwfiali7fQ1D09ecbYE22StbaClol9cGb9756fvqg8/tq&#10;hjeQ6XMe2cEI/dEITf8gqxAuu1LfICdKfLyxP0BJzLj/pJVL/21A8N8IALmJLRYsrYPR6PA1wMDB&#10;+j40WZ+f3V3LOAvWyGy7eEZJPWfgI+BS46PB+CI6qeMO1FGjsqHz+cnELNDj9wPYgtaPkKDVcyR4&#10;xRoJXrZNgpfuluAl+3AcMI/9+NheHLskePkmCcJFGLR2MoCxHwCzrckUCaD+sUPVB8EGO0AfpHXm&#10;yaPPleU+N33QAkMLCK8ACBeaVQQZoT9dY2WD5TU+TXMIfdUGPzG7xMgbjBsxSHLS0/7yuuC/AQCa&#10;et/d2xJZt4bqfY+wm9Wnu6M5n6lan7+sjye02QVkoGf8VVPj4wXwnBifZWRmo+AhGgYLT9RwMCbf&#10;dT6zPLbK2s0dAGDjJYiAR2BbfBTHMfPvwwC9Q+ZxEH9bBz+Gzy0+Yn4tvp7/v2yHBK2aL0Eb+hss&#10;lGySZbQfWiT1QZbzvXY10m52QgT0waL2D7p7v3keoDxm9Jh6Ca2EbV+rC4sNwoLFjXaqDfqaP8iY&#10;LVwn0W2bS1ZUxF8aBP/iAGi8d2nHj2CBzZf+6X2c5IChObIROrzU+vzx9Jmx7rGTAHynAXxW8Odz&#10;BD7qfGpkRoOAc7hddzaRJmBIvut8FvCxzAVD29QVTG+uwfAswFOws5ier38DHBcTFE0wXLFBgtaN&#10;MstkAiEZoe/apKEPtpSR6GqfQXebDJjd7ud5M1Jrkxk9xnDXmDFOY3a+AiHZYI/y2FfyqW4JVMuM&#10;LyWx6oKvYRPez5Jx7cpftiT+CwOg8Z5xfwJnIdnyf/QvnAh2TwIztYXLbnThkD8dXkvnGwwDM/xg&#10;jtip59WNNAGXoQKpAMBjCCUYvOcP9dAREHwrdy09kA0NABG0u6DVs42ydvFxg7n5DXoFgSTB0GSS&#10;yzejrB5iNlRMbdFHILT0QbJCdrnv3P9Ky2IGOTx3IKQsgrnjuK0AQqZasyz2VR802SCDdRmw4E+D&#10;hMnT4d98LmlHDvwlQfAvCoDGe5Uwfxac72h2cCMb9A3b4EcRGQD4pMa/DF+frx1eq9zF98auLCcJ&#10;95+vj8+6mGkMJuu7DqPwVIyuWaEEvjMogh+bGwSeFmBk41CmQrtT4CsM2/OBHSoQolReucJopPC5&#10;UHd0NEvsa5dkvbTNdES3ey3CGyLDyisQkiU/VyA0fYSM/OeeFUd6t69skKZ8zBU//sVskPhSElMX&#10;LPaONkeSN637y4HgXxAAjU5v3NgRGPnh3gQfR9qskpdxVf4ktpiLeWImoNxllDz9X8+xs+vQ+XBB&#10;Pwn7XFagAUCjcF5bi4/dXdX5GkOTGwCNb4NZ6j4LxucNEMkIWRof0AZLu83tXfRB334vzi8TCPuG&#10;NJK9l3/SuWJ2xYt0vtiTPoilUjEj/bTNULrBjZwrVK3F7rYJAUGQrgmQicRFc/9SIPgXA0BAHzpX&#10;Mf16Gp1eX8zN7PJCMA7/9kONLNeta77cacn6WKbA1xW3FazPiqN6jjqfdQHzuYRA8Kfwzwvc75ld&#10;evRU50NXFysBDG0OTCzgpa434HP9PFgn2efSEG28GDYa57LYFyBk4IIR1zVmf105f9OYL34h9EGW&#10;xch2ZJq3nptsqvlyjjqVxGHwsGqX2K4kRBBEFubD99+U+Elj/jIg+BcCQIBfUiK6Z+3MTu8H9t9c&#10;Bb+SurBG7Qdkfr6cWBbrm2p2d5/j2JpVsulFi+Psze9k1L56jkgq33Q+y3vHchc6H+woQWumAfDY&#10;1SXzYvfWV7B6hl9vNUtoo9kwKCD6IMvjucgjvIdpGMoHTKl+Icris7hJI//RLxO1Gcf/uOJHxnIm&#10;X9Jl2CFG0GrssAHwlWX96TvEfxEAxHsRH4stak0Bfq/6FmZg6n3MXVOtz9cuL+/C6A7HbUO5a2XF&#10;PUfWZ8VU3cUFO/toTc3g8298zeruGkwqaN1I6HzbA6fzLT0g7ZceNI5l5t/4d0AAVfXBw2Cpy8BW&#10;uwdEH2SY63pMxTDZ+oXQBymtoEkSSzZorf305abNcx2M8El1xGzxGvBFF9TY/dckpk83p5DVP+f8&#10;8F8AAAF+MdG6KFo9fr4kuVDvQ8Ya4+m15PUlmt40NKvWh/nO5xlWQEZi2Vp4gfJC5fgay13/bS3G&#10;mFrQxj6Gl89qOvjJ+AhyHVYcko4rDkuH5YcU+IIW75d2C/dJuwX7JAh/E/ysr+vg9HX+gaKlD+6H&#10;PjjLmDDJ4x/0zTrDaRjqpv0xHXPgSkV9vZ+7PsgmCYCQy+YZjOtzp9iM2VJdEKXwQ1+mRzRR5lVU&#10;Su0lJzXlT8sE/+QACPCLjoDzvY7ekWzrGXyzoX+EfVFaotpg966veh99fQBAxqLrrlxzkc7zKI0s&#10;nY8TDQdxYfIC5YVKQd+/8THL1tJRzcda5vpZ7hLkCHoEvLbz90mzSdul/tANUqv3KqnWean8GrxI&#10;fm67QH5us0B+abdAfm2/SKp3XSa1+62WhqM2SYvpuyRo0X6ApvEYwWCNvoOhqQ+iSx20bqx2rQ19&#10;0PIP2tUHDTmA+iDzD8cdqKtTM7QUUWp4Hu+9/kxrox+it2IX4bzkuUlJxi4bVF0QO4sx0/4Iflef&#10;/IL0CgIEuYXuzwqCf2IAJPhFIs3ld4P52RVz+XUMMmCzw0pwsXuymI2OmIHmSkkzAPN5nfy0tZCF&#10;XMaioQmO8TU0APwaX7N0vlZoJEw0jcz+2VrI4jquPKTg1WT8NqnVc6VUaTVffmw4U777Y7oe3/8x&#10;Q75v4ObAx7+rb3y+YuNZ8kvQQqkzYI20mLbLwQ79AkJzuiRoxXrtXhvzyVajxL5lxpovpneyLeSF&#10;hcery4MHXzjWAjyvc0GdBjBRc9exBiz42iABCYhu+xlIgRm/b/d6UhDE1EiHNpKTkvynY4J/UgBk&#10;2RsF5lfbN/CzzM2ID1JTqS/NDrPkjZ0G8LPmd5+ToVlTmTG+9gjja4uwH4PMpNA6Hzq8NBYHL9vs&#10;t61FGd/Kw1rWNhi2QVndDwA5AtoPAL8fG82SHwFqdo8fGs1UkOT3EwzJGptO2JYLhP6U41rKA5zR&#10;xebUSl7/oG9AaPkHuf9k87lfdGETGyXPzT9IDRoNOCZSOxokvswUszkCUkBy4FOH2JkJpqf+qUDw&#10;TwiARsMjsml9n8HvUalSMIP6YW5mSYEjdo3Z6HhO87tJAFzm2jHfbvv5KtKN42tqa/FNz3IYny0W&#10;tLE7AGGFOYPrn62FpS4BsNGYLShp58v3ZHEAL7tg5+3rFAzBHAmk1bssVUaoP3O5P40Tq6yH9rhm&#10;Brrb7Ux90Lkstg+Gqg9ijHAQ1gMcwX4UNqKeqz7IyiQM5ulFmGBiJL8vJTHCFKJxs3/8IzrEvthk&#10;TBBk2EgO9uoYf178xsifDACNBOeoVuz2+lD2msyPi2U4H+lTp5elBJYQcam4an1FvIPDKql0fA0l&#10;7wlsQxvq9/iaZWuxdL4gAMAs6GpIYvFX54M2RyBqMWWnVO20xFHWegM0vz9vAiEZYe0+q6XN3D0o&#10;tw8rK/RfH0TYwrrRZtCCf2N1vKkYCTotZSK24l25842m6zyXWH5qgyyJcaOO2wEQpMRDILQr9ZiT&#10;T7p/xJdEGbMcjunb/U9jkfkTASBNzqkquD54C1YXuxoF2vvsbkXUos3FB/Cz9L4RaHSwy5tQ9Hs4&#10;CH7W+NpNbD5jnh1ndnmh+Z/WYo2vjYHOt9NvW4uh8x2WNnP2yO9oarC8pW7na5nrLxCSEbI0rtxi&#10;rvyBcttolsCY7U+jRPXBo+h2r5N2GxC/ZSXa+DFWx/eFbJCAuBjyBGUKsvbnErtllcSI448ZYHaJ&#10;7YIgO8S0yfwKm4wvXkHTIhM7fNCfwiz9JwFAsulsTHj08M3qQm8TwQ8evxhfxtpM8OMyIp3jfQ5d&#10;XiuVmeNrq05X1c1nvLAKZ2uB8I9IqWA0Avy2tQBgOpgNjj+Grpefms81ND4Akr9gVpjvY0nMn89m&#10;SZPxWw19kB3jwuiDqxbBNoNwVg1x9Td2i/PFLaU7ZIptSNuJZSz/89IHqQtik2DMOBME7eqC5vgc&#10;w399MkwTBGGWjp8y7oUHwT8BABqvIWd7dbwNL64t9kfmhyOiLpifL+DHBBeUC7HLzHG2Itb7nOdP&#10;91yqLL0xl1qo8TWNn28oQRxfW7XYCCvwc3xN/XsAGAINAcfS5AoDYIH6XuqNbLjQRtMS9hmyQf/1&#10;QY7V7YE8MNVIr1b/oK+2GcNeYy2HHwLZ4ti1HzSFh3JGkXeLeRN/BF1wto9+QQXB8mqY9gkEMTHy&#10;EMGqiUsWvNAg+IIDoJnqsmCOBhvYnu0l80PoKcHPJ+ZHsRgAGLcF4EfgK2K9T5d74ziH8bXR++sV&#10;IpXZSmvh+FobvZCNUFLaWnzXyggkLHdbTg9RgCHQBKLBQdb4RZ2pUv73KfINGhyFBkOW4ewYN5kl&#10;dfqtkbbz9hr6oD8TJugU6+uF9Op2mIJRa1Ge+WL7TRJLH2T6zhSk8Fy787U2SYpcH+Q5jbKYCUWq&#10;CdrdTAcQjIEu6CsIMoiEAQop2za+sE2RFxgAjdcseetGI87KbqqLan5+MD8aSKF5xO01mx1FuIKS&#10;XUPaWu49qCDzMHfK/baFtrWAsTCGXuPnrTBRH8tCAgcBpO38vVKn/xoAy2yz3LVvZSkI1CoA+L6q&#10;O036T9ghs5YflRptF0q5WpPlO9plfLDKuPtaqyyu3HKeNBi+Eb//gQDog2t0KqYw+mDu2s7msvwU&#10;1nYylr+o9UHe1OkX3ILmiOlusNUcsZggGom2maCZIvMIqztzly29WJ3hFxoA004eRZotghwJgHaa&#10;HhzqpuaHfak+MT/eDdHpjT9etM0OS+ejf2zj2V+kS6HH10xz78be0PlWF07nQ2eXOlqDkZtgYp4X&#10;MJ3vGzC08gC6Zr1WyeFz9x3lUWRMkoyes0++xee/qD1VfigkCBIYf2hA68wMnThpOhH+QXas/dIH&#10;c6dhglYtgD7YqVBjdbQtUdboaa7t5LJ5jeUvqvxBsznCkF4FP9787TRHNBsT5bAvmqDmCb4NbyGa&#10;QbdvvHBM8AUFQOzsxQ4PxthrkrOdMFPT6sJur0/gB5sLO2S6gLyIOr2Gzvep+sUOwzc2EP4xHV8r&#10;dCoz9nCsmleo8TUCBI9mk3bIbxhNsyY2CsvKvms4Qxle1dbzZeW2C5KaniGnQk5KyIq9cv/6Q1k7&#10;dYMkxybIpduREjxovYLkV/WmFZoN8nnzdyArrNFtubScGWLog37bZpCCg7j/oDWTC9AH7ZfGlj44&#10;HGs7T94o4rWdNPHjfI8/AhCk7cWuTYZMEIeGq/rgE+T62Yiav2KA4ekLBYIvIAAaRucILjDizl67&#10;4Ic3gz6/GFpd7IYaEPyGAPywkUvDDIogxcUYX/tUfWKT4BfjXCkP38fXnHS+rRxfm4ALM7RwthYA&#10;Q6tZoVITo2s/qt+u8EbmH6DLfVF7inyLxxozd79Ex6fIkzvhMrHLTPn5tfoya+AiuXftgVR/r4l0&#10;qNxLjm8/Lqmp6bLtwHX5HcytXE2UxQEwVFu2mYpNZ2O0bq2W9f7rg8xBpD64FTLDMKd0bPvgZ73f&#10;baEt0tbEm1+Rr+0kCLJDjDAFVkA+gSCuMa7g9MUsTe9uVHArsJuMFwYEXzAANOwuurrSB6Mz3wTe&#10;kdTgbBf8EF4aMwzgd71owM8aXwuD7rP0ZDUJwolPW4vvfj7zIlNBnuNrg3SNpF6QzMPzUeejb45A&#10;wDSWeoPWSaVmcwJW7pLBfY4GR8ehG+XK3ShJiUuUNZPXS+Ny7aX6+02k2ruNZeHIFXL/xkNpWCZI&#10;ahZvpseI1hPl4bV7EpuQKlOXHFGLDR8nEFYbSx9kWd8Q5T1fLxq5fX7d+Do7/IOroA/2MsfqkKLj&#10;xyy2pQ9ybecqru2E/anI9EGCILfRcfeI3RliMzbOp4kR0ygdN3b4C9MZfoEA0HhNuLTcsLvYS6tV&#10;8MP6PwU+u1l+BD8anG8+e49fIsfXoO9Q59lxoYr0gO6Tf3zNbiIJV0Ja29c4vrY8cONrSGVxzOwW&#10;Un/7FoyNzK1ep6UScuSWpIHRHdlyVDpW6SPVwPTqfthaGnzaTmq83zQPANb/uI388UlbqVGsqf69&#10;ZNQKSYpJkBsPnkq3kVtUG/wyUGUxO9lgpb91WKwpNVbp7zsQOsfyz4c+2MHPWH7jxsa0bp4ftD+F&#10;XvpJq5IiGasjCF4ACPb3gQmy2kInOfwbH8bm1B7ztiStW/VCsMAXCgBTQ7dr29zu0nKCHwe3NdjA&#10;R/CLv/3swc+KSjoFfYc6Dxmf79vXXFOZ2yHfbqa5fc2/VGZtBoD1NJ+6S6oBpAKl830PnY2Wlp+a&#10;zpE5a05IfHKa3L14W4Y0H6eg9nvJFgp81kEAXDB8uTy4+UgZIAHQ+ly9j1qDITaRtj/0kP1r9qNq&#10;ypQ9x+9I/U7LVEtkSV1YXdJZH6zZY4WW/4Ueq4MMwTSddpAl8voHfSmPGbtlOAGY5n0Gtigr4fuZ&#10;yjQEwYs+giDCgBmgwGg5u1FabGpyU2P6uVPPHQRfEACELIAOUdiXZeVhcWygstHxZSue0T0aaWV3&#10;axuZH4IjnzXzY2w6Wd+te1/JjMO1VN8p/Phac51XDV4WgPE1zM/+3meVJqwEanzNsrUMmLhLHjyJ&#10;B+N9KnOg7xHIahZrpozOGfwsBjh/2DJ5eOuRNPosLwBaX1u7VEsFz4GNRsuN09ckKTVD5q87BZCd&#10;DbCdLN8HYALF0gdZ/tcduBYBrYXVB3FjstZ2WntU/ByrIwjq2s4jNeU2Y/lhm3mmsfwmE3zKcthm&#10;Y4RNR+Zqhn0GELQTqgpd/8H7b2HMrtJzX7z+AgCgEXAQWb+W/aYHI7yR5BzVxkxyttPCZ8MD+3nj&#10;bzw75qepzDhBuVZxzenfdM1iYFKZ++mcamHG11Tnw7ws52Y5Pxuo8bWvYVshI2uJYIKTl8IkPSVV&#10;ti/aKS2/7qzlrjOr8wcA+T0ET2qDdT9spaAa+zhaHkTES/+JO+VL+AkJvoFgg9QHaaSugk51o9GI&#10;BTMDXX0vi6kPGms7mbLTbmOPgMTyW2s7o8LLP9uxOnaHsXNEGyM2LTJMVNdQVZIXm/H6miOI2f7n&#10;uVvkOQOgwYBjhw6w3/TgiwvLS2STT+1vbsOdTK0uz6jb6zy+tvdyJV2rmDu+5kvpY32tldbSGbaW&#10;hYUfX0PJyxy9XzG+xjBS+uMKCxiWraU6tMP1oZclNS1Dzu07Jz1qDdaObp3SrfIxPn8B0Po+gilB&#10;leC6c0mIpCWnytHzD6R5z1UKwgGZJiErNvXBqh2XSLMpOwKkD7pb2+nbucGU76aYL+4b0lD2Peu1&#10;nWSCCFHQ6soHEIyoh3h9c8+O10qOTRHMDCfMnfHcSuHnDoDJW9aj7IXXz84KS8vrR6Oz3Rh7vnk0&#10;OdPn9wysLjq+BlvLBcSjc40iSxbqN/50Ao1l4xxfaw2f2RSdR/V7fI1pLbC1tJwRov43ZTcB0M20&#10;IwtbC0Fi4sJDEh2XIo9Rwo7vOE1+/6C51CrR3CvwOWuA3kpgV9Dk/xNcCYS9ag+RK0cuqadw2dZz&#10;8ismPwiE1CILC/CWPsh0GyZat56928gf9Ns/aK3tHGeu7bTmi30DQZ5Xlj6oazufZSw/mGDcYdMs&#10;bSdTEI1IlsNqlLbpEdS93R+VeG6TIs8RAKH73YHuV+EzeVjC3qQHX9QntLuYG628utf5puFNiT8R&#10;ePDT7Wsodx9gfG3+sRqIR3cdX/Ohs+uYM+X42jD1l/lra8kzvga/G8fXWNYFwkLyJUbX6OnrOmKL&#10;XLsXDeNyoqwYv0YaQr+rjobGH//Kr/O5A7DCAqD1/QTb2misTO42S6LuP5YITJMMn7FHvqmHaRKU&#10;xQGZJqEfEq8f9cF6gxGXBbtQ4fyD1Ac3Gms7VR+0bDO+nS+0T/Fmy7FJXduJ81D1wUBOk5hmaZ0Y&#10;MefkvV5zlj3mB3Plpjc935wUefzzj7riwvhTdONyzwkAjWy/yKbY5Eazs7cXyVxipB1fRvnY6fhy&#10;0JvBBpztDSDzs3S+GIyvbT73s3RBHDqnOPyPqTJsLfSRBa1Y6b/OZ/nZ4OtrOGqzVLbG1wLAhr4B&#10;cySz+qPzMtmNTiw7sgfWw/5Rsad2atno8AR0BX2OXWB/GKDz49X/Vxv1FDYp3142zNgsaYnJcv7G&#10;E2nTf51Ok1CjDAQbtPRBLnFqjNRra+FT4fTBZUjp4dpOxm7hPPCjUWLF8nfe0VQ2YJySWwEJhAGL&#10;5TeXLsVtBgjSI0jHhTfNHQQluiM7w4jWt9MUwfVNPfBpzy5F7g98DgBo+v2mTrS/yQ0vYhg2VkUH&#10;4U1A293rG0CQxJvFgW8FvwDt7mCpyzvskWs/avw5gc93W4t1p7d0vvawtcwxjLh+pjI7xtcmb5eq&#10;8LUF0tZC4KuCzL9FG05LMjqwN05dk4GNR2tntnbJln4BX6AYoDMQskFC7bFL1f4YsTslaWnpsmnv&#10;VanRDtMkGrIQINuMmYRTDenXTME2Yvn9MVI7xfLD1tRuc1AhbDPNdAsgz8cBoQ10O2BA13ZydhhJ&#10;MrHL7ecJame45WeY5LLZFGGGIDrDyeuL1h/4XAAw7dQxrfsflirunf0x4ECbHjY7vlaYKfP8kHqh&#10;y8oLOeJmpTIzxmgy4oyowdDW4titYdv57zy+1hJ+sfHQ+UIKN76GcNLWs0OhU60I3PgaGgE0HX8N&#10;0/GQaaESFpUoT8MiZVb/BdqJZUfWna3FVxYYCAbo+jNrfdBCauH5jQmaLOE3H+roHbVKAiC1y0BI&#10;AdQFvzPTr3/vDX1wzu4A+Ad3Oq3tdM4f9E0jtNZ2jseWwEuqD34SmLWdjNgHkYidCRAMskFCwBKp&#10;0zOS7mFp4xr2VunRHxgOSSzzzs0iK4WLGADR8U6Ik4gav8hDoL2dOV/6/Z7UwIyv3aYHvH6a5EzW&#10;V8g8P2t8jbFFyzC+FrzNiDvnOkQD/Hw5mCfHZeONof8MVB1IGZ8f42vW9jUdX4MuVal54MbXWDJ+&#10;Dn9dW5SQp6+ES1pSimyZt12aV+jk1dbyIgCgZZshuPLfy8etkWSM4F3FKF7nYZvkCxi1AxWyYPkH&#10;mYpdfwjWbcJmxK14/uUPMpaf+iDXdg40J3780Qeb63hlMzOWf+FxzNSb+mChY/mZJ/gQRukxJhP0&#10;Vgpregxmhn+2OTNMfyCmwKJaNxXJyioSECxyAIwbPdS25UUnPb7HCku+0HZ0P3r9OOLGGPtCJDnT&#10;1mKMr30muy5Wlp67rPE1f5eNWzFVXeELW4pyl8P0hdi+hk5k47Fb5BfoUdrgCIDOx8ABloo1UTJu&#10;3H1FMjKz5Mzu09K12gAFPju2lhcFAPNMk+C5B1fqJYc2HVLtctfhm1K3wxId1ePIXiD1wV+Qadh4&#10;rBnL7/d8Mc8LeDZXOa3t3Ep90JebrbElkLFbLIupU29GLD9160LH8iNZOv4apCi7I3O8bjku9yVi&#10;7bhbxJveb1pjEpfM/6sBoEja0YN4EZASW7qE9xcCXiLV/YLpRcLMobe7jWV34QKjQuzwSIPOR2vL&#10;6RvfyYh99bXT5rvO5zq+1lbXLwYv2ee3zsdUZt2+hnWQ1bAWMpCpzFbQwBRceLFJaRpEMLrdZLW0&#10;0NriK7DZ/fpnUQK7+9nUKqlZDmk2Vu6cvymJKRkya+VxTMJwmgSWngBMkzjG6gCqfH+MtZ2FieXn&#10;mCPXdk53s7bTt7JYY7cAhNStD1+tqDo2S2Pe6P2Sh+gRRHamNiTtpEpTD2xlXw98WPJ9CSv/L8m4&#10;de2Zg2ARMUB0fZMS5QnywIzS14seQL8fGh+RDW3qfuxMsePL1ZXM9PPjjbXG1zhuNOuIMb5W+FRm&#10;jq+Ngq1leyF1Pmxfm7dHavddrYyFZuZAbF+jraUCtL4eo7fJrUexkAziZOnoVY6ggkDofM/SBmMX&#10;aB3TJADB+h+3lgVDl0p8RIzcDY+T3uO26SQJX4tAsEFDHzQWuf8e0LWdowKzthM3dMawXdVYfj/X&#10;dpoxWnFbzc6wjSVLqgfCv2s3TZoG6ajWzZ75lEgRAKAB4nETx/hU+j7hAnM7zM9sesStNZmfjx1f&#10;K5WZ40Vrz/wqnTC+FpDtaxv7IZV5rf+2Fm5fYxmFOHfGujPePVB+Pk5MsNxt3H2lHDh1T9JS0mQf&#10;Agfa/dC9ULYWXwDJ7iywr4/p7eutaZLW33aT3Sv3YHQvTQ6euY/XYoU5TRKgstixtnMexg/h+8P7&#10;SH3Q/7WdYIQYhwwKyNpONOBQUi85ibWdj77wL3aLzUU0RmLn+6AHMkPQ7sJ1lMIP33tDklYve6Ys&#10;sEgAMOPiOWV96vr2pgHQ8lIBfj8aL+3ofgw4mOZ708MaXyMAHrhSSfqFNtTxNd9TmV2XjXeEfrPA&#10;HF/zL63FsrXo+BpCQXX7WgD0Kk5IEPh+wSzwks1nDVvLyavS748RaiFh8IA3AAnk539+7Q90lhci&#10;Deahltp1ivDn82fxd+5bf7hcP3FFX4vFG8/Iz2ho0D8YqGkSYwJnuo4hOtZ2FkofPITzC2s7N3U2&#10;bTOWf9C3stiI5TfWdm4/X8VY2+mrf5Cd4UefScxomzmCIDSUtB5B2tJxOS9YoF3hr5GLGPbwmYHg&#10;MwZAPO+sTAxJN5AHQHNvv7C2yml5wVC1ra4vdL+YgZj0uA32R8uLzdLXGl+7ePtbGXegbiG2r/Gk&#10;cxpfWztZ49ILO77WCrHtNboHcnwNthaUeezwDp+5R548TZLoB09kas85Cnq0tTT4JDemKpAg536U&#10;zQCfbjUGyaVjV5WB0hDNSRLNAvRxoqQwz7dmiWb6GkzvNVeePoqUsOhEGTw1VDvFgQpZUH0wz9rO&#10;kMLrg27XdvoGgmyUGLH8LUXXdl7H2k4kGfm0tpNNEURo6XSWjXE5LYX/+FQlLq94oAbp1+H97fbM&#10;DNLPHABJYRX8QGm9/cI66oY5Qlt7fKn74Yg/an/Sw7K1PHz4hdAeQDsL3/zcVGZfOm3WmkSOrw2F&#10;fYHja/7bWjhe1W7BPo1jqoSop0CVu7yQGRsVhD0bF25FSmpCsmyYuVmaft5BJyg4SVEYAPHlezkx&#10;Uv29xtLq266ycc42SUWYgfOfa2duynCkQbP54stMsS/Pwd3X6jQJALn5Fx1ly9xtkp6cIqeuhiPh&#10;Zo12iwM1TaL6oK7tRCx/v9VY27nH/7E6dRLgfMPWP27/y7+20+653EzPf/paubZzKnyu1+9+rd1i&#10;22s70RSJ2wUQZHyWNz2Q88I9yiPE2GaIKgNUwQRTD+55JizwGQIgyF/kY2OxUYl3vYLfI5gltfTt&#10;jBfSZukbu8bepIdlayHN33r+F+kG2l+4mCrL1tJTgldyfI0erkLYWszxtSpt5gc2lRmlXO32S2Tb&#10;weuaynxi5wnp/Fs/vdhpaC4scNj9fgezQ6zVnMFLJBJMK/ePNfdpfSRHDm09BnY40EyVKbqy3Jgm&#10;aSzd8bPP7T2L3SQZsi7kslRrsyBgKzt1W505X2yt7QxaDP8gy2KcBz6P1lnn3orCr+1UQgAZKBix&#10;/CtOGrH8LIu9doutSZF5NvVAjsqhFKbLw04pzAmRiN+rSk5KUsBB8JkCYOywgfYaHyx9EXMV2bSM&#10;wf68WV7o9xsP3Q8+PW9mZ3Z3GSl+Fqm6Q/f+UchUZmt8LdgcX9vvt61FdT6mMiNuibFLARtfw8VF&#10;awe7kDNWHJW4xDR5cOWe7tlgqfs7JiXsAlcgvk7ZHPQ9MjsyvPzA5zr4bnxFcmKKrJ+1FdFXXdSH&#10;WO+jomOqfL48xnecjgVOYRIZmyxj5x7QFGqGQXDRUyA6xkbs1nT5jWs7ofcWPpb/oOrP7TZ3LOTa&#10;TiOWvw9i3Y5gayElI69sEL7b+HufydOh9oJUtRSuj1KY3kAbUyIP3nlNEubP+rMAoEj6+TNG2Vva&#10;+7ibY6mRHfCj7wjzwPE2/H5s88c+LisrsGTGWjbu3/gay12OJ7XA+No4lB27Cm1rYbxSrV7cvmam&#10;MhdyDwcvyAp1YeeA1tdn3Ha5ExYribC1LFRtrY1jz0YgQM3OY9QpDZ0PJTaZ3MEtx+CDItDlsjzv&#10;iR/G1z6BVjlzwCIt1a1dIXZ+fmG/RlkrpkkafRYsq7HIidLBxZsR0n7wBl3QFKhpEte1na0QX+b/&#10;2k7OFzN2C2s7oUczVs3/WH4jdosbCxcg7SgaLgkSCY86O/2Bx1DBmfKURyLDKRF2hZkaYyM6Sxsi&#10;X5VDQ+RBQEHwGTBAPL/sLB1nsZX0QsNzORie7UTbmyEHsdvA/jwkvJCyc6PWHXj6aGbOXUJkVxex&#10;vs55fG0AbAgb/Nb5dPsajLEcl6o/dH1Ax9e4bJxaVdMeK+XIuQeSiXI3ZNluodWjGkq6omRP/FlW&#10;aOm6WVvA5JJ9BD73jPDKqesyrMV4nfMtShbLBU7cXtehSm85tu2YZGJCZuv+a/J7kBmyEIDuvFUW&#10;Ux+sRH1wwBppV5i1nQ590N3aTt+uASNtprUMhoma2iCvqwJLYjM5JnaFzXlhGqTbwiD9qb3ABCbG&#10;xAzsU8jzKe/59UwAMGXXNmOhuZ3GBygwqbCtri8tL1MBftQcCgg50C1seJNOoKPV1Yyq8n2MyHn7&#10;GsfXlhgzu4XR+TC+1gRjUr+0w/Y12loCMb5m2lp+azVfVu24KCnQrC4duih96g5T9lWUthLHNjcw&#10;p5mwtjy5HxHAE9V4qJzsbDmw6YgmvthNnS4sE7S+nwudKCEMbzVB7l26g4VP6TJtKVZ24j0I1MpO&#10;BUI8HoEw39rOwuiDK1chlp9rO41Z9NzYLftgyGYhPbLHkITkcZyO8/dhsMaMsl8KP6lpM0AV1eRD&#10;pMaknz8dMBYYYADESZqaooKlAqA3nw/AT2d9TTrskTKzxd4bpe9VvMAFWF6sCKDQS5U1n8/3ZGan&#10;tJYtHF+bFpDxtZbTOb62zIhaDwBjoAbFZBNqUmOxbJxBoBF3H2swKANCa8HaUZS2FiMJupkMBUO7&#10;CqbmW6nrS/il8chJ8UmyZvpmafFlJwXCek7b5AIFeO4exxnkF2OfcUJUrE7QdB+1NaArOy3bjK7t&#10;bB+otZ3UB+e5Wdtp3zpDywwXNIVgPp7lcIGZg1acvp1ROTY8UTKzAWonO5BVZXS7Fro/3Lwt8tbo&#10;9xFwAExcsdgofb2xPwqfMEdzRtBu4yNua8Glr4IfxNrN534B8LXUfDT7sfTG8DiDSfl30LqRhRtf&#10;wzId2lraztsrtWF3qNgkcNvXHMvGh2yUi7cioE0lydopGxzLxusXoYeOAQlGBt8AMLOjytCeHfg5&#10;n+TGTwm/91im952vi5eKUh8k4FbXlZ3dZf/aA+pj3HvyrjToujyg0yT513YWRh/kVBH1QXNt5xb/&#10;1nbyuiKx2IIwYGrsbkHQuRRG1eatqcnswMhG2CVi7vvxSJzAAOkqSd2/+0UDQEh/cTHyuPL3tmwv&#10;6vn7FTFXdhof7PpOAPjR6Owm4spgfgS/n9XPRJe7PfCzgI+lQSOkMvdBKvOaQo2vUeejlaHBCGN8&#10;LaDLxmFrqYuO8c7DNzTZ5CiWjXfgsnFoVNay8WfJgKzHJgBQ5yMDIxMjIysa4HOvD14+cVUGI+ig&#10;qLvcurLzvaYyoOFIuXX2hiSlpOvKTgbIBnI3iWNtJ/yh9XRtZyBi+TfDPzgE1wmdDcaN326DkNcX&#10;r7NtSJgpcGk7pkTiH9jsCrMCBBPUMTkbiTEP3nsLOQG1JSczvdAgGEAGKJIwZ7rmeXkrfYn0mvTS&#10;3sZOXzOCO/6c+5QXy+O380IV7VjZAz/XVGaMr62eD+CyUnrxNxOafTgc42sTt6NsMcbXvg/A9jUm&#10;leiycYjjc1efQJJJutw+d1OGYtl4TTfLxp8lAFolIBkXmVc4yu7nA3z52WA28uP2bTgsnX81fI7P&#10;Ir6roLKYwFsHHsJZ/RZIbHiUBsgOnb47dzdJgGwzDn0QflGu7WxvzYv7cJ46zuk8azt7Oq3tdGoA&#10;egj65XXGknjPpZ9Uc3fbHaZB+qC5T8SbQZoNkdZmYow3WwznhN9/U5K3bnhRABDsLypCwn/4Sl3b&#10;3gCQKB/xu83Nbgw4RVdJI67cBB2wK3UUwiy1iVab7TI/c3xtayvYBSY6ja/5Hm3OLWEsd1vNDJUa&#10;PVYEbPua2lo0pWSq9J9kLBvnPtx5gxdroklBy8afFQCy88oLnUzr8vGrLwDwuWeDiVjUtGrKRmmG&#10;qQ4Coae9xIF8rfhzdJoEwbGbZm+VVHS/L8A2EzRwfeBtM9baTuQaNpuMtZ3wk/IG7MsN2/ha64a/&#10;X32t7bYEO9lmvGuDxtx8c0THfQ8Q/Fd+EOT1ysCE2fYM0rpR7jd7DRH2GCJqV5OcNGuayD8dMAAM&#10;0LgW4qdNsmd6pu3Fmvgg9fVkeuasL5aZa8ApB69dZn1Jv2+gNc/ulL2GBwGSUxwodzWVGcuvAzK+&#10;hlRmlCcsd38MQLYcR684kM9RrOMXH+r+252LQ6SVaQouqouaAGHpfGRW+zYcgsPJSurVvuwLeBjn&#10;46PbYTK19zxd2FSUN4tcXbS/Tt5wAmcHQ1ghXQQyhDV3bedMc21naCH8g5Y+uEv1b91W5whh9QyE&#10;zQGC3Xc21q10bmeI0bCMvwoWiAam11lhToigKtQJEW/L1Rmc+h5Y4MY1hWKBAQHA7KgnEv5dBe/s&#10;z9zrG4lhaK+2F1JmzBbG7XY/60tnOjdgDd7TQHP7PGt+Jq3XFYSIAuISosLaWtDoaDR6i/yMciRg&#10;qczYW0HtqDpGr9bsuihp6Zly4cB5c9l44yIr6wh8FqNpVqGjMioyq+df7voCuMazvXj0igxsMkZB&#10;kFaWQLI+T49lMebhrcYbthkEzc5Zc0IqY70mZ7MDljZjxm5Zazu5JoEVSTDOT58ZoTlWp2kzW9qY&#10;2qD3kpjjc9xRHI9RU7ex+yiFY9cDBG02RCJqmrmB3lwkZIG1fgMLTPEbBAMCgAkzptjb8EbbyzeY&#10;9yXr88b+2PiY5N7zR90vHQDIQAOanL2DnznJsbmTBGHnQvAidMOW+F4yWKnMzbENrCq2ggVqfM15&#10;2fiEBQflaUKaLvThKJavy8YLe4FT5yNYkDlN7TUPTCr8TwZ8+fXBLJiX96yFVPFz3yKdg3bWTOcO&#10;WixxT6LlYWQC0mZCdOFUoHYXO/yD0J25trNRodZ2Ajh5fSzfhMitLrYbJLwO15z+TT2C+fRANi4Z&#10;mzXchjcQzZDoTmCBn9uYE7ZY4Ka1zwsAof3FRMvjit94X25O9vcRUp4bf+rd9sLGBxhg/Gn3jQ++&#10;yEcxo0gR1tY+Xo6xbURwwbKd5uyubw0OS+drg+1ftXqvCuj42pe8EODp6zJ8s1y//1SSYhNk5YS1&#10;GMEK0lGsorS1qNkX4Dew8RhlTn8uxueJHZoyzdMEWTFpPZJwilYfVNsM9MGWX3WWrfO366Kps9cf&#10;S9sBxu7igI7Vmfqgru2cWoi1nZo0E2IaqDkG6rkUNpqPzeXi7W/cj8yxIbLPXmKMzgnXsccCH5AF&#10;1qspORlpfoFgIRmgSOLCOUbn10vnho2Px9/ZND2z8THfzPhzaXww3CAyrLz0DWlorqa02vcFuNoV&#10;/HqjJNjj+yQHx9dQTljja9z+pbaWAOh81rLxBjBI78GycWpFBzeClf7U2xxf82/ZuD8M0NqpS4ZE&#10;pkTG9NcBv/yM8MHNRzK5x5yArvi087pb+mC36gN1d3Eq3vNtB65LHS5pAhAGakmTNV9eEd3n33HD&#10;bjPHjN1Cw86nspidYswVG1MkBEFPkyPNVIoaua+ehpTkK4U5uYVrmVWdLlj3pP3rIiVrsbq39Rno&#10;CAMEOX1m/PFFJsnBiHq2vJKdnR3q+zdzz0cCvHyV5GHxdzx3fq20F+729eb7s8IOrgAA3Wx2Y+Nj&#10;Jai2Ufp6GeWhv2lTdzV/+jrGxq4amR9TfH9Bmm+g/HzUfnjXr4xVlgvgGbNsLYO4bByMj5Mcdi6m&#10;QHyNpfOREZEZxcck/EWBLz8I8hc9f/iS9G846jnog5icQUd9ZJuJmtTDxB4uafqpKfVBLGkKwJik&#10;83yxru0cugGx/IzdMnyqtg8FQTBBRzlc8DVnrONsqZsUM6PddIUZnnoSLJDXuGlvKwgIc3cKe88R&#10;VV8gQpeZQeArjhUKAJM3rNZOjNepD2p/vrC/Fe5LX+p+t+59JR3Q9fU86cFZXjQ80NYPQmCkdnp9&#10;eNNpZmZaS41uywM3vmbaWljuDJ7CZeMJ6hmb1W9+kTMR1flwAZL5kQmREf01GZ/3spiG8tDV+6V9&#10;ZTJv5iQWDfN21gfnD8GSpsgYuQ+r0wBYnr7isipYoH4IQEKQ83zxLwhwYPwabTM+7S7WfcWbjcaI&#10;l+4w3Ri9dzWSiEflhdVaHj2Q1RxIjS1bjIMF2tACOR1SEqGp2DpZRACIH5OZIZENagvDCj36/pT9&#10;2dT+OO/bD9rfTfd7fbnKb96xml4aH+Y8LzSL4JUrzNgqe3c8XTiOk6MJdu5a5W4gtq9ZtpbW/dbK&#10;mWvhkm4uG28Bz1hRetXIGg2dr6kyn3MITsj7x7fywddy48X8euMViEN02LLxa6VJeTMpu4jmi62p&#10;mlbfdJHti3YijTpVTiONmueK6oO0VgUICGnO52ORDbKhxwrHNjFYfMLYRaJhCvDRavXlThdkekwr&#10;2XT2F/cGadpizoMFsgS2wwLtaoGQ4Z52Cfb5Ru4nA8SO30P7DNsL0NcjACL733bnF9pf3Dr3theG&#10;Mt64+5W0R1qt12kP6BVqcPaB+fFk4MFI+h8wwRGI0AIuGy/LZeO4827ee1U1Hy4bpwZUlNMKBD4y&#10;G/7M9hidI+Mh8/n3Y33eGeH9aw9kIkIlmGdIlvysV4NaUoaVn9ij5iCcI2f0XNmyD7FbCEsNpD5o&#10;LGmaodogwY9AaA8EaZo+Cp8g4vdVDyy4KcLmZC+EqTJRmjuI87FAgKCtbXJWR7i8DV8gc0fLfCgZ&#10;NyyTvr2buR8AaFw2TzsF2cr7Y/PDlu+P7A/b5uPvFGx6XnKimkZ2e4zzYem7qSt0i72G189G6WuB&#10;3+99VgWkyaG2Fmg5/JvLxp8mpEjYjQcyJniKse/iGS4bd9UGVedDNFaT8u1lKRgOmc5L4Cvo4sh9&#10;Zc4cuKDb8opal7X2oYwJmiyPrt2X2IRUmb78aGCXuHM3Sb3punhLQdAuE6RPEE6KdpuDTCZYsB7Y&#10;bFMr2XmBWqAbWwxZIBcpmUkwnhoi1ALtxmUxLzBu9DCfzm+/AJAb2x+V4eCyl7Rna+qDVNfbng8P&#10;7I9aQhgWGdFx7ln7IzVvjPy+pbZLXy17cQIECvx02Tj0m+6jt8qNB7C1xMTL0jHmsnFuPIP+FogG&#10;hrfHsHQ+MouJXWfJ/etWkq7vnbIXs3S1d4f377kb11BGWobsWokbaaVe2pkvan2Q7+GiEct1YT2X&#10;uPebsFMXuAdkW525oKlmz5UKgPZB8DgGCWY5+QPdM0GGJQzfWx/m6M/yJ8ZQCyQLXGBjRI4skNMh&#10;n3lngZoajXHcrKdRtrVAvwAwbsJoW8ZnnfnFNnivUx/sClH7u+We/fEuws6S54kPNj7Q9cXi6ODF&#10;NDnbMzpT86s/eB2mObAQuxBD69ay8YZonOw/dVcy0zNk75p9GpnEtBYai72BVqA+z04ymUtfMBgy&#10;mZc6n79gabxyMZGxsnjMaqfIsaLZT8JzhsDbGlv0dsHJwCXuxy89wojkatUHA7Gtjuc9ZR/bS5l4&#10;baG6MvYSc7LKvRbIBUuczz+HXTzU7vOZo8kCL4AFciDCmxbow4wwo/iSQIDsNkN8BEDcTxPi5EmV&#10;H7xHXlmJL4y6t8H+Yle57/wy6iopooyMxaiN95G3JoizYuPDXteXbzqX0fwIXcTfhGbnZeNLzWXj&#10;V49fkf4NRhrlUxEu+9b4dlwwwT/1UuZCBvOy3PUX/PJbZ+5evS/jO8/QpO0i1weh3/b6fYic33dO&#10;9cGNe66otkx9kFqzv40SyjQ/YASTdi8FQRuSEXMF7bDApiiDl5yorlF1+QDQ6gjPscECMSMc1cZe&#10;UsxDNGUjG9bVfeR2QNBnAGQEDX+IN+uL5v0h2cGW749Jz9fd+/7Y/KD1hc2Pgqc+TNsLpz2slAsv&#10;b2SHZYd0L2vlVvP8angwlZkTHNzHwWXjj7FQm8vGp/eeW+QCuu61hc7XuFx7WTJ2tTKWl8AXCOBz&#10;7x88hZWZXDtQ1Dc46oMcjRzXfqqOSsbEp8pUxPIT/Kg5MzrNHyBkw4/XAa8HXhdeQZDa+tJdhhao&#10;thj3ZTCbIf1DG0j043LuZ4TpC8S0l+4S9haXxbxA7hL2lhf4ISwxkObSTx8PNAAa2lF02xaG98/T&#10;oLI5FcJ8r6c9vay55NTH4oLjrlj+7kDWH0VVj+M4KH95V7LN/mB05lY2TXDx0WZgpTIHY9n4uetP&#10;NPpoIxYA6bJxRjAV0bJxh84HRkJmcgem2pfAF2jgcx+7lc6UFyyealexp7m2s2gkDmtbHeWSJaNX&#10;SuLTeLmNWP7e2ARYGH2Q1wE7w/ZZ4DF0hEc5TYjkB0ESFm5jPH/rW/dJMWSBmBOOxZ4fb9MhmhqN&#10;QQqO03qbOuNkWuyQ/rauBR8YIEThm1bzo4RHANSxN6S7PsUGeI8jL1bYKXxB7vZ8MPSAqS9TD/9u&#10;lr8FdZ0Q34MVgMHLthpLyr2xP93Hu1M1P1/G2jiqxJKD1gRuBsvIyJKTXDb+a3/ofEW7bFzTiFFi&#10;k4mc2nvupc7n4wiUf82R/Izw6ZOnsmjUSnN2u+hufpY+2Ob77hK6fLdkpKbJ0QsPpHmvVXqO+qoP&#10;WhJQi2nG/LC3a4hEI2jlMiNR2pEm7Xp9NtM93BvO/uq+G8x4O84IHwILRPSdRxYIrTCau0O+9L47&#10;hM2Qx9oMifTKAn0CwIQZk20lPj+E9y+yISKvvI29ccvbdLA/Zv25CTulhygCc7+94SkinS6QAZL9&#10;sfmhjQ8vvibM97LjVb3rMtvsjyDpWDYOSwI3gt1HxNHzWDZunPg46cA8yEDIRF6yvmfN+rz7B29f&#10;uitjkd5T1EupqEdS/uhTZ6hcOHheUqD7rg+9LNXbLvRZHyQLrIlQ3/YMV/W6hY5lMEbkNrd32jSX&#10;nwVSt594qI6WwG7XaXJG+LG5RY4g6GFGmHjCIGWvZbCVGL3Be1agTQDE/TI9VZ5w25u3uV+AX9gX&#10;H0o0O7ueIq9Y8+MXjgf6a9qzS9gp/5+jb5dufyucMfSY+kLj85optspfzvi2mLpLy1477E9TmXXZ&#10;+A61IsRHxKg1QUuRIrS16GJwnOhc1L0QjOPpk5iXwFfkrM+7f/AETMy9AEYEpSJrgH3STrfyEXwn&#10;dJohj289kui4FJkErc66edvRB/m1FbF6odWMUBsJ0zRGIygEwcK5O0XyAyCJCwkMiYzbrECLBW4D&#10;C/QWksDA1KCysOB53yNMmS6K2+Mcf9y/d7YBMO3EEXlUupjXyQ9tflSz0fxg2vNIsL9wAGABO36p&#10;/4VgxSU9RW09xvGg+6tjbxjctlH+1oaNwJv2p8vGUUo0hU/q8NkHuvlrNzqrbb7rVqSrGLne0ji5&#10;W8rYDtOETMPbm1r48u55Mqo/88823hmeK1uR4E0LFLfHFZUFytIHGyJKbTmaYUkIt6AXteeYbY71&#10;Ct70bob7GrYYG0MELIPXTvYIgCQuQbh2r975WtjQdLs7hBXgnbISg0EIO6nRj3/62CsLZCMkrNwn&#10;knn3lscy2AYAGt8fO2KQd++f1fxoZSP1hcbnTe7H3qwXickvS086T3+46zbB/IwhbTv6H0vfdgv2&#10;SpXWSHEuwDrwndOy8eXbjJLiytFLKDGwbJzLdorQ1kIGQSbRq/ZQIbPI+8dXoHD5dv1fd49hfZ2v&#10;j//y63NfT+M1jAqPlvnDl0vDMsx2pD5YNCZ4lUkAvO1+7CF7V+2DJzUdN/H70rSHd32QY3IMTWBy&#10;jNcymADomA923wkmceGa2kNXK7rPCbQqP1SBsUu8W2KMZghWaGLIwmsz5N3XNa7P+OM3A0TKTFK8&#10;PP75R++hp5z7tZP6wvK4D8rfGwBAN7s+CIDUC6gBTjlU27P/j8PZMGVq3p8X87P6/rC1TQVfF9Nz&#10;7rLx6TJ6zj6JQgkRcTdcJnWdmavroPMWKLOyp8fhCWztnd0GJkFG4R/rM74rKy1Rws7vkttHVkvk&#10;7dOSlvjUDRoaJ0j0/WsYyP93iMUqCsA2XuabF27L6KCpGkRBK0tRnEP8GVajrG/94XLp8EVJSc2Q&#10;1TsvSjWsXFD/IPx/roxQy+DGs6XFtF3ey2A2HFesM83QnMJyD4JshHBlrduxOAsAaYw+a1piPBmj&#10;ORmiWYHeU2IY1BLZuL7HmCxbDDD1wB4EH7yrqS6e7C86+VEXkx82mh+xc03fn5vmBwGQBug47BgY&#10;hnEa3kEKzP6jG52Bp9r88NwAYcxVnQFr5TszFcN68y1bS3ssG79yJ0pS4hJlzdSN0gS+OjKworK1&#10;kCGQKZAxkDmQQfgGfO5YHj+WLYmRd+T8hrGyEjPXKzp+ITvGtpAL2+ZLXPidPN90YvU0mdPsa7m4&#10;azW8pP4Cb1GAi68/wy4D9vVxvX197s89tuuUsd8F73FRVRJ/QEKhabt2qRZ6M39yJ0yiYpNlwsKD&#10;mjtozaw7AyFZYIPhG3XJkkdJiX5AOC+MmCx2g927NAxDdDXPDJA4wMBU7P/mLiBvzZAnVW1sj/sQ&#10;bpVPS0vGtcsFskAvAGh8Hz01Xvf9cvKjDHb9QqT0OPnB5gcuwvgjBTc/CIAUTI3kZ6sDXFDiMzvA&#10;g8zgAw8AaHZ/q3VeqmkYfMPV1lJzstTruFR2HbmpqcxHtx7D7gguGy+6bDjerdXkCoYwOniq3Dx/&#10;22/gy85Ildj7p+T2gXlyemUvOTijueyZ1EgOzu4oF7fNkONLB8vcxsVlcvV/yMSq/5RZjT6WkMnd&#10;JPqekaIRcfuiDP/xNRn8zX/LgvZV5epBK2nXekreLvjn+fmCbgB2P/4sn7vxHFKTUmXzgp3SGloy&#10;z7Gi0gd5cyXwNiobrCsXkrHk6vr9aOk2coupD05zsEEShFq9V3pngAj6CF5qhSMUDID08M48Ukst&#10;bW47wRYLpCVmh51mCHYItyxjlMBekuiJWwlzZ/gPgDlJifLkF6Q+lwAD9GB+JvsLr/ixAX6eur9s&#10;fmA5Cpek0ATpVhRl+YsX6yECELoxAMHTvl92gNcP9er/Y+hBuwX7pAro/3cAQF02jlWWs1ed0I1d&#10;dy/ekWEtxqGzW7Tbwyydj8yADCHvH28XZO5XJ0fdkNt7J8rhqb/J1t4lZG2HN2Rl29dlaas3ZFHz&#10;N2Veo9dldv3XZGGLj2Rukw9ler3iMrVOcZlQ/R0ZWfHvMvn30nJ64zzJyc6QhcG/ypDvX5WB3/5T&#10;Bn73mqzo30Ke3LLuovyZ3p5XUX/e6XWIf4rF8Ufl2JalErpkiuxeNk1CF0+WteN7y9IhwbJ0YGtZ&#10;OayDbJncTw6smKYAH/XgJsKEnccGnd+FQP8uxmNHPIqSuUOXajlMPycbGEVRGtdVfRDjkrBR7V97&#10;QGfWD5y6J426rdCymM0/6uNVscZT2Z9HOwztMt6tMGxiTjhoWmEKqPgUByiHIQ/gaV9G4ntggcQX&#10;EKnwrz/02gzRMrhJwWWwVwaYduSgPCr1vvfuL0TJiPr2vH+xqz2zP74YvFvcvf8ldv428Zz/pwA4&#10;zDsAwv7SenaoBkx+WRvLxifulPuP42FrearLxut91KZI98daQnXr77orI0hFEGbuHzsXnfHVSRGX&#10;5PpWnMyjP5VtvV6XzT3ekY3dP5B1XUrK6g4lZXm7krKkdUkA3wcyr8kHMqtBMZkJ8JsG8Jvye3GZ&#10;WJMgWFxGV35Lhn33D9k3d7hsGd1JBn33qgyr/L4MrvSu9KrwNxnyS0nZt3SKZPm5fObZgKbxGmQj&#10;nPfKkRBZPqyTDK3zhXT59k0J/vy/Jajcf+U5OpT/m3T+4m/S9fP/km74uyd+r37fviYjq5aSecG/&#10;yd45w+Xe2UNYQH8f/srkAmijnffGztcYD3/97E0Z2Rbmeoy4Fak+CFcBgZcz61eOXpZk6IMr0fSr&#10;2mq+fFZ9ovzUcp60w4pNz8nRBMBQeAE7ePQCNt/UQtdmkv1R2iqI9KgXmCkxc+1NhkTURBnsZTRO&#10;u8FlP5bM2zfcskCvABg3drit8vcR4mqig0Ff4dUpsH435/0odrqb/HB+YawZYMbfewxAtckA2+Ju&#10;Vm/cFmnRe40cw7LxjJRU2bF4l7Q0l40zmbco7sDOo0xkAJFgAv4AX3pCmNzdM0QOj/9IQga8LjsH&#10;FJdtfUvJ5p6lZF3XUgb4BRH8PpCFzQ3wm92whMz8o4RMq2uA3yQFv2IyrmoxGftbMRlV5V0ZUfkd&#10;mVS/HMDvPRkCABz00/syoNJ70uvbN6RL+f+UmR1/l8e3n/fGuNxX7NyeTTKpbVXp+OWrElT2v6Tj&#10;V69Jl+/elq7fvyPdfnjXcXTHv3v++K70qfiu9MXRH7/TwJ/ek8E4hvz4tgwG4LPsH8XfHwlGs1pX&#10;klWD24IlTpd7549j0iLJDSDaATrvJmo+8JHtJ6R7jUFmUG7LojkXzdUI1COnYjVCxL1wiYhJlrFz&#10;9ktF7C9uPB1bFD1mBdoHwFFcluQNAMkC0Q2OO2hOhnhanIQ+Q1QrBCSwKvVWBiMhJnHZIl8BEPds&#10;3O0jalfzan7W0beKHH3zUv5C3IwZh/KXv2gB3j8LBAmAN839H4zVKbgJAg3QAwNst2i/NJu7R3qs&#10;Pip7EEefAp3v/P7z0vN3iNG0tZRuVSQnm0Pnw51+ZLtJeuf3Dfh4ISnfkahLK+TMnK9k/7DXZc+w&#10;EhIyuLRs7wfw61VK1ncD+HUsKSsIfm0M5je/6Qcyp5ET+NUG+NUymN94E/xG/1JMeIwACA6p+I4M&#10;VfB7T8GvHw6CRu8f35EO5f9L+v5SSk7uWOXH8y8sYFivgUjYzYsyu3tD6fDF35XtdQXoOQOe678J&#10;gL1MAOxX8T0FQII7f08y3ZE/v6+//+if35MxVd7G8YaMqPhPGfT9f4MFvyPTmv0oWyf2lqv7t0hK&#10;fEyAf3fj4VISU2Tj3O3SCvFXnPap93HRzBdrmAZ+Hpt+ayavx++XKFehD47fflZawjbWCof7Zogz&#10;ABasAbIEtg2AlMXuowwe5MUTaMpsLIPVEuNBnqMpOjq4ldv3zAMDxOzvlYvy6BO2m73P/kbWt9f9&#10;jdvg2fvnHgAL2j9gLDx3pwEGLT4gzZFuEbRkv6w6dVviMbcbduMhnPJcNl60dgSNO8cJ1g1x57zT&#10;5/1jBxSM70iLuyO3trWSo+PekoOj3pN9I0tL6JBSsr2/O/AD88sHfiVkCsHPZH4W+I35leD3vowA&#10;CAyrYoDCYBwDARIECoIfmRMZFIGEbKvDF/+QTVMHaflp/LHzexT2a4yfdGTjYulV5QMtb70BnwWE&#10;CoAm+yOgE9j5O/J3HY7feZQJgGPxWpAR8+YwGTcJ6qSTf8dr89Mb0u/Lv6kuOr3xV3Jg0Vh0LcOe&#10;CRA+eRApswcu1vDcItUHGacGfbA94tQOrj8kmZmZciY8RgZuPKEkos2ifS5A+AwYIMkRy+BFYIHw&#10;CnvtBle3UQaXLIa1HJ9LVsTjfOeqRwBMXDTPe+w96SdazdHtvJS/9PYAtRmC6K38JQhaJXBHP0pg&#10;3rVazt8rU/dckkfouiVGYeHN6FVCh3z1IhSceQfnnbzVN131zs47vH+sD534mxvk4sLP5di4N+Tw&#10;uFKyfxTBr7TsAPht6W0wvzWdwPyCS8pSML9FLcH8mhnMbxbK3ul1TfAj86tRTMZXw4WOstcAv2LK&#10;gAgEDvAD+3MHfgoo378rnb95S9qV/Q+Z36e5pCTEFgEIMuINc64T+0p7MD6WugUzvne0BO7y/ds4&#10;3sK/35buOHqB2eYpf00AHEEAxA2ArwOlAN4YJloAiBsGZQO+jtPrlcDXoWT+/nUZ9PXfZGr98nJ6&#10;w3w0UOxlz9m/SRgv59XTN2R464lFvkaBU0cc8xyAxVlXjlyStKxs2XUtTLpiR3YzkIp2NEnrxJU9&#10;AOSmuBEogeMjynrWAJ1M0XSJ6FSIp5gsJE1FNbfRDeZscHHsDg7ZbhcAja+Lbt/aa/SVdn/tmJ99&#10;KH8tALyNJog9ADSaIG0g2vJONWTzKbkQEYdA0HTZvRxvGBzxRWk5sHQ+3sHnDFosTx5E+AF8RrmX&#10;k5ksYUexKGf6O3J80ntyZEJpBb/dQ0s5wG9DdwP8VgL8ljmB39zGH+jFywvXYDJoeuQDP4P95AE/&#10;F+bH0pEMyhlwOn39jnT6+m3obv8hU4KqS3z0k2cIggb4LR3aXtqW+T/Q+N7KB37U/Tp+87p0+PpV&#10;6YS/CYA9KhaTnpVKSM+KxXFAx/zxTen1w+vS54fXZEDFN6H/vQvAf0+ZL8GPNwMFQNwcJtYwXi/q&#10;pTPrGwBILZU3lUm1cMOoUgx2oTdk6Ld/l9V9G2HF6V0/3+OCWHHuwx3acky6VhtQpJKN80qFadQH&#10;74RLTHqmLD1+U9pCVmoBghGk6dDemyC5AOilCWIBoJbBGI0b7KUM1p0iMEVXYJXq2aOsEVnDBtoH&#10;wGxEyTBf/2FJdIC92F8iatqIvbd2fhQQfODaGSIDtAeADaXtuiEAvgPSbdUR2XPzMe5YWXLxwHnp&#10;W294kYdWWt083rl5B/ed8eXqXOkJd+Xutj/k9NTX5eTUD+QowO/AaIDfsNJoeoD59SklBL+1nQF+&#10;7QF+bUvK4lYfyAJcpAS/WQ2cwA/Mjxe1xfxY6vGidwY/o+lhMD/qZCx7WTb2cAE/iwUGff6WdCQI&#10;lvtPmdDqZ4mLskrCwpa6zt9vvILrwPwIfmRzeYAYHd/2X/0TAAdGW/s7WdSqoWzo0lW29xws23uP&#10;Qmd8jGzoNkpWdRwqC9v0khlN2sr4urVkZLWvZGiVkjL0pzehe74B7e9dBUCyYr5Gk/BasVE0DcxZ&#10;GSBeT4IfO+rL0FmfQTb4M0ATzHHYd/8tMxp/Lg8vHPXz/fbeKEmOT5b1s7cWedPO0gebYl0o9UH6&#10;B+/GJcvEkPPSYt5+abWQwajsAluxWPmnQXwGQKsMXuDdE8ihiyc/25gNRohLxO/VEOpimfuN17yA&#10;EhiGzYN7ddmwx7WXphExsoWX4FMz8ZXpr3bKX3sMsDkCEppiS1wtAOAgWXHyrsRB53uMJd+TusxQ&#10;57sRW14042tsplDn452ad+y8f3wBBOM7kx8flRurvwHze0NOTS8tRyca4LcH4LdrYCnZCvDb2MMJ&#10;/HBREvx4kRL8ZgP8eJHmMj/P4Kean9X08AZ+AMTuYIVdvntH2nz2pgGCZf9Tu7HJcdaYnS+/s2cA&#10;oKcvGBaWLt/mMr/OYIHBAL5Bv3wsa9o3lbOjxsvNqUtxrJark1fJubHL5djIpXJo6BLZAz1tZ/8l&#10;uGEslnU9FsuKzgvhdZwpM1qMkAl/BMmYmlVk9G+lZewvb6H8fVs742wSUS+ldMAbyVx00ReAAbKr&#10;TplhLRg3WSFvIgTNERVfhWZYSu6e3vuMmLDxsOH3nsjM/gvhG0Q6UBGmEdX9kOd3Y+lQuY8cUn0w&#10;S04hiLX/BuzRXtsKy8q4KtMaVsgLgn4BILvB+713gzUiC9F7jODzvJ4XfQyuzbxuORgKBEDjhY6f&#10;NM6W/cVW9JWz+dlL99e5CeKeARoNkeabGkjzjfVl0onRcj/lniQhGXfF+DXSGHFRRipz0RhLrcXW&#10;tNOsn7VVkhKc/WO+goDx2sfd3iBXl34k52a+I6cBfscmlZaDYwB+w13Ar0spWQXmR6+fMj9coLxQ&#10;aXeZgbKNXj8te9H0UObHjq8T86P2Rc3PYn7a8QX4USdT5uem9M1jLcHnO3z5trQq8wY0wXe0HJ7T&#10;o1EAvYIwDN+/IX1+LoXGS67m1/7r11CSvyfrOjaW+9NnS8zCdRI2ZzXAb5lcnrBYzo9bJCdHLpDD&#10;wxbI/sHzJaT/PNnWZ55s7DlHVnedLcs6zgIAzpa57ebIdARjTGw+S8Y0HCGjajeXsdW/gP73DsDs&#10;Hb158HXk60kbEZtK7Kyzw07WvQmWI77eYwCC46vRS/m6TKlTWsIu24tjt68J5mfEl09ek6Etx2tS&#10;EKuOorBw8WdwWqkmgHdQ4zFy7dgVSc3Oku13t0rHHa2lyYa6iK3LvzTdLwCEKZpL0rgszaMpmrPB&#10;sN953RoHHZDd4KQ1K/LcoNwwQDLDHIiLDYUuam/l7+MqH0uML7H3bnL/3Bkj85bAuTaYVpsb6Qs9&#10;cF8POfv0uC743rcKuWRmNHmRry7EnXjmgIXyGHdm/8pd6+Q2vvvp5XlyeeH7cn72+3J6xod5wW9Q&#10;KfX68cKj0XmVw+hseP2cwc9ifpOg+U1wBT92fAF+tH+4gp9z2euq+7lrOhD42pR9U1qDCZIRsjGy&#10;YVL/Qr4WlgyQI/P74r0Hu+z243ta+gZX+KeMrFlWro4fKekrNqBbuErCZy+VezOWyo0pS3wAwJky&#10;p+0MmdZyukxsNk3GNJ4hwxvMlsF1J8jQWkEyvlYFmVH3HTSQ3pfZYHrzYCViY4kaK7XWtZ2Nzjvf&#10;j9kNi6t2OLFGCRlT+TWZ26ICBH9rDamvN0E7X29dwzmyf9MR6fxb/+eiD5IVzuw9XyLvRsnTrAhZ&#10;eHEWprYaSzMQEyO+zmCEnOUfsQ8rMu34AC18MOPyY6Z5MUXTDoMj/DtMhXjTAZEOE9One55z0y0A&#10;Zj0J07bxw1LI//O0+4PJz96mP8zg07gD3qc/XI3QuQywBe4sWPoD4Ou8s52EPNgqadkpcvngdTjZ&#10;R2kpwM5Vkd0FTdc+E6GvnLwekIudI2iRZyfK5QVvy4W5xeXMzA/l+OTScmhsadk7orSEEPzg9VPw&#10;czU6m3YXB/OzOr4uRmdXu4uCH448Xj/T7uLJU+f8ua7fvasA2OKTN6RdeXRcUZrSm3d6p/c0Xs8M&#10;SHS6oyMAz7K6BFf4h8xoVkliVi6W7DUbJH7RColesEwi562UsLmr5d6sNXJzGkrgKavk/PgVcmL0&#10;Cjk8YpnsQSNqR7+FYIBznRigMwBOlTGNpsjwPyYDAKdI399nSM/q42RIjaYyvf6HMr/xO6qrkmVT&#10;/yPrXgf2TdP5TsgR9GCyXCYLZOk8uvLfZeOQJs+gO+wKjsaplxiXJGumb5YWX3ZW10H9IjL18+ew&#10;LG72RUfZMA0uByQo3U66JmOPDoM0VU9abMKaWjMOy6cusPNs8JYA2mEwzvuk+s+S45jycasBmvof&#10;cvW96n+flJKottT/PPh1ONOH2b74m+53/hY0FsNRuDvoAnfAKFyj9X8oAC4FO4rNisZcaqRM6Tbv&#10;OawnbKUnWNfqA+XknrOYm80OAPgZbCfm6iK5NO81uTDvAzkzq7QBfuNM8BtsXGRqdCb4weisUx6m&#10;0ZnshCyFdhed8nAYnXPLXpZp6vVzZn4m+Fl2l95OXj+7AEgtsH2FtxUAeXRkd/irV6Vf1Y8k6pEV&#10;6mCH1eQt8+gvnBpcE9rffyv7C4bvcGbLnyRl7yaRkJ2StXq9pK1YL1HzoPtNQMjDoFGyq1tvWd+u&#10;o6xs2U6WNW8ny1t2lFXt8LFOI2RTj2myufcCWdcTGmCXBbKo/WwnBugMgJOk3+8TpQfGwTr+ggX3&#10;v/bDZMx3srjFO9D/SqjcwCkbvg98P3agGcWuPBm5BYCTf8fr/ss/5Py2BXnKLf9KXjuvnfFjHt+P&#10;kDmDlygAskxlJ7coSAGZIF0WnX7pJ0c2nZJMzFUfjzwoffZ0UdLSZGNTGYFUJ6Y7eRyFc60OGZF1&#10;DgDIiRAPEVnUAaOawg6DQBaPFSv9zNQBndJhXBig8ULG29n9Afd1OBaUqE/HU/gB7S+TMP1hxt0U&#10;OAfo8ssTAG/eLSNtNteVscdGyb2UW5KMMZ3VEzfBsV6029ccOt9XXWTrohAkeqTIWSwcn9ZnvqTg&#10;38YfOydqwZaH5MfH5PKiD8H8PpATU0rD61fardF5jTnlQa+fzvc6TXnk8fpByHc1OtPrR6MzmR+b&#10;HmR+hQE/CyS7ovRlCUwA5N9d4RNk2bqwP933ueWs/ddI5NKhHdLBZH8dYLwe90cFSTuxQwSd1pgV&#10;S+TM4P6yuuUf+B2/wTxvaen6xTvSsdzr0r7sq9L+s39K+zL/lA6fwhJT5nXpXvZdmJg/lhGVKuLm&#10;0ELmNh8kC4KnY/53PjTAudAApzsxQAMAe1YfL11+HSdBlSdJ+yqjZVz96rK87Xsof0uo5Yjddzai&#10;2JAiQydTn9u0hHbaKT9MqvGWzG9RThKjHwXg/LBzbonuh0nCFMeti3dlWKsJ2gSk6b8oQNChD+Jn&#10;Dm2GhtTJO5Kakyxb7qyTNlvbINWpKgAQO749zQK7AiDtMAhNYXiKLk0qaDSOOiD2j4eVgx3GEwjq&#10;rpC3JHnjWsd74hYAo4Pt+f9U/7OT/bfGt/I34cnHGPJ/X8Ie15LzMUexfQ2JFWuOwaHeWxd/845T&#10;FG+qOvFxJ+Udde6QpbqH4/H9JzK5+2yp+k4jXBh9JD0tb1vd/kWel/HkZKXKlVW/yPGJ72G+F+Dn&#10;bHQ2R9zyGZ2dR9zQ8bWYH028BD81OpvML5/R2QX83Hn9fGWB7Su8JS0/fQNsjbO4byuAXTm8y0cA&#10;MG4mbKYElzM6vwPRoX20faE8Qjd4TVBD+Pc+QVPkdQn6AiCHhkjn7wC6P+Bn/oD5XzBS43gHjRJ4&#10;AXH0xHPp+fUb0v3zV6UHgLHXZ+/IwK/LwdRcTyb+0U81wLFN50ADnIYSOC8AdqgyRtpVHi/BlSfI&#10;+AZ1ZU2H97UBwg489T9KEwRAMvZt/Upqw4kASO/lhN/+IUcWD/Px97cDdu6+xghW4DWyd/1ByUDK&#10;y3GkC1kbC+sU4TVTE4lKDPuY3W8JAnafypOMCNl2c4LEPP6XJD4pgVFYD4EIriAYg6mQ+V7sMJYO&#10;+L33vcF5/YBsd2TLK9nZ2aFWLZeTECdPqiD9mSWwN/9fPS/jb2SHKIHjj9oFwE8k/nExhHd+Becr&#10;o6wTcAHdkIGNxpg6XxHezXDn5B2Ufj7u4UiCD2vllA2ap8Yuc01037ojwipQAJiVniDnF1eSQ2Pe&#10;N43OuVMezkbnpfD6WVMeltdP7S4oezm65ez1szS/gqY8HF4/L91ebzO2LIPZDKH5uMOXb0lrdIWp&#10;DXJiY3K7augKW5vr7FzcxpwvGzBd4fHrBnCb0/pnaG/1pNu/3pKgYgg8KA+jMwDOG0Bb4299kGij&#10;42+w+dDnOAjPdwAAsW+5f0rfz94GGH4pw35rJcPrjZXB9WdKPyy8txggATAYR/sq4wAm42Va85qy&#10;sdt7qv9RluA0Dktgdup5zGnMG5HZha8N7RC5dYlRD4sABJk8fUe18GrvNJYBjUbLlVPXtELZNG+H&#10;NP+y03PRB5tX6CybZu6UtHhWSsclNa6xxBMEn5QuOBXGGQRph9kFALQTkmpnLK7Y2xLZqK4jJTof&#10;AGZcvqDzvw89zf86dn940f84yoI2NjO+Coq+N0riMsaLEvEvyUzpjxfqody/8VQmdV8odeGvM/x8&#10;RaNnqJ8PegY7a8dDoGfgTrpvA7rMlXrpCcQ8NYvuBxIAGWt1dOKHsn/kB5jyMI3OGHEzjM6lHEZn&#10;gh/tLnOaGP40gh/tLpN0yiPX62eNuOWd8kACisn8+pnzvQUand2Zn10+RoDpwrE4lMCWOZpg2K48&#10;zMnQBbuBfXFm+KIjVNUeAG6fM0qCUULzufXB8+1R/m1p/8HfpcvHr0uPT96WzmXelE7feg4/4POh&#10;gdsx/wt7j2P+FzIApz84/jYC0yBDAIb9y2I6pMLHMrByI+lXc7T0qDkNJfB4sQCw489jtCTuW2u0&#10;LGn/I2w17+skDt8r+jMJfufnlJa10AIn14J5GvYZvj9TavxTzm2aXmQAyHOT7IvXDGfQp/WeJxEP&#10;IyUa6eKzBi5yfK5IrydcN51/HYCO9Tno5rwZrpPk6J+U7LDa8yiLUQfE+KzKbF50wMhG0AG9BCOw&#10;sWvMBYcbwpUrA2R9/LAY7C+olwtkgEx//hzzv528pD9T/5voWf+Lx50g/skHuEM0x9M5LfFPU2U5&#10;9nbQeW74+YompsroaDXRO+Xm+TtU57sCr1V/zEO66zLTDxUYADSujQeHJ8veIW9iysPoLDobndl1&#10;dEx5mHYXBT9cZO6Mzs7g52p3yTPlAbByO+VhA/wIMD0BUE3KvSXN0f3lvxUETYM0p0Q4M0wD85ye&#10;TWxqgSKZaSkyvvlP0gUmZzK3Xl+BWf7rTen+6VvS49O3pVPp12XYV8Vl5K8lpbNL5JUrI6SPkY2d&#10;Aud/AYI6/aGJOEiE+fEtGfzFqzLgy0+kT+W20uW3idL+5wnKAAmAXX8bLX1qjpfxjfuiAfIJ9L8S&#10;akyn/scS+OI8ejVL4T0xpkdoRp9e501Z368qQiMCIZV4NoyTARIArS5w7hQHUl5mbJbkxGRNGx/S&#10;YrxmX/IcLgopSQkDnBME5SHNJ8mlE7QIxWHMczKqvfIAwuIAwQI2xlEHfAgdcJiXsTiuzGyHeCyk&#10;0nuMx/roA2QIFpe040fcA2DcmGFeDdA6//uDjfgrjL/Friyg/AXy8w6Q/PQXPJHNmsi7e81paV+5&#10;r7bWi1Ln4xujmgXsEtGPoVk8jJCpved67DIHEgAzkqPl+IzvJXTw+3nBz/T60XqRz+jsMuWhXj9o&#10;fjQ6U/dTduPW6GwkuxSG+RFoLI/gLyXewK5iJwA0QbDjVwgi+PYd6YwytudPxeXxHSNy35v15e7F&#10;49Ds3pLe0PT68ueUeUu6f2KAX8eSr8rYSh9LxLyucmpADYzAodT2ANZMr3EFQDaA6H805n8BgOYk&#10;h46/QUKYVBOv309vyZAvkf7yXSXpVGWwBFWZ5ADAfrVGyYj642Vpx0aye3Bx1f/YsDoxFQA4H39P&#10;K63ApwAIA/WchsUwmVNMnlw/aeP3t8OQC26kuQKgBW7apcU11b5yb51Soj54ZMcJdLn7masfil5T&#10;n9l/BbyzcXhN7khGcncwwQ+VCOXTB9k8hSk6ZrYNHRBzwWzMemOBD5gPuHSheTbm5NUAo1o3tWWA&#10;foJ622MDxPL/7XMFwE9Nna8CbvfM6of2deSuDGw8DneIpkV7V6KrnXcl3BG5uYt3yDXT0WUuj2VI&#10;XthnIAHw0fF5mFZ4QzuKuUZnTHk4JTqz7HWEmrpMeeQzOuPizsv88nv9CsP8CIAE0GYoTb95+zUw&#10;QDQZLAZoAhI7wTxYBpMFHt281AsAGJ8OWTBWOiN4tZ8mUaORYYFfqVdl4s+fSPTiniK7J0ncoi4y&#10;/Jfi0gGpNO60wILy/ywANPL/TAZoBSCwgQEtVZk1rCxjfkTqyzcfS5dKXcEEJ4EBjhEC4Eh4T+e2&#10;GYz3q4IcGFVCAypOAfgIgBfAAtmdt+aH+Z7NrPuqHMMultw/hQE6DwAIdufMAF3ZnTXFMbAJpjjO&#10;3FR9cMPsberj0/O9CP2DBOQWcFWsm7kH+jrZ8RHogw0AgmCDAMM8ZTF3hWCFrp3F6Y8re58LJgDG&#10;DOzjeDscTZCcRKy/tNEAYfJCJObvPAIg63XQ0vjL5vY31fmI8B9B5+MPvy+PbsfK1F5LwPYMzaKo&#10;dAmHbwker6M7Tuod8eDmo3qHNLrM3oMoAwOAjHNPlROzq8qOvu/kgh88ZnmmPHBBWVMe1JYcI24a&#10;app3xG10PvAztK88dhcnBuetkeDu8ywtqf39XPwN+R7u+iB4/3q4AKDj+1CmEgAPrpnnFQCpx8zq&#10;8Lt0/+of0g+jbj3KAFjB/DqXfk1G/VBaIhf2ENkxRtK3jhXZOV4O9foF88BggW5KYQsAWf468v/M&#10;AFQm31gBqFYJzPw/5iTq/C/YNdkbm0yTq2JVwLfFpMdPbaELo0MMABzVYITMbj0KMkUDNK2K65z2&#10;6Rml5dKC0nJlcWlZ2tYAQL5nOpvd6F1Z1fkLGIWfbWLOjXO39BryBGRWyguvgRn9FmgieWRYlP6b&#10;HyvK65B6O/MHu1YdJIe2XoQeRyDEQvfoSoY+iJ6AAiEaIfHHAID0FHuIx9K54FqfeI/Jd2mEOAAw&#10;4+Y1zNQRQYsXrP+xAUIDdGvvDRDW7fTxxEdR5yshqfFN8QueRCBCqqyaslOaVeik5W5R3nkczvU5&#10;2zSf7xoSW3hHpM7niyYSKACMvrkXg/rvAvw+wDIjo+nhmuhsGZ0dcfaOUNPiql95s7sw5KA/GRWA&#10;ywo19QR8BDgyOh7ugI0fr/vJm/L1W69J1ZKvKwMraGyO4EQz8+ENRslRcAmMMcCwuzKk6ocofd+U&#10;3mB/bHh0+xilaLl35c6UIAP8No+W9G3jJWv3TMlY3V/m/vGJtAMI5tP/XANQGX/vHIBq5f85BaCy&#10;BLbmf2dx/lfH30rKrHrvySimSf/cRvrUmmgC4DDZ2rMbAPAT6H8l1bx+eVFpzHCXlhXtmcRjeDQJ&#10;gGSEc/+AyX3L1GdYBovYAUCLFTr0wc876gx7Cqqf62dvyaCmY9VE7cu1UFgd0UpQGtZqChKU6JuM&#10;QRr9BHiHQaCoDz6FPngTAOhlWZKxNN00RHuIyWfC1WMkXTHxin8cAJi6JwTb397xPAHCBkj50ggr&#10;9NIAaY8GyHTYWqKLIaigCn7MBsnGuNfeDWehPfQvcu2BdzYyOyZp8I4X+ShSZvTFXc/PLnPhAdC4&#10;Fi5t6Cmbur2uTY+VMDkvbvOBzpo64uzNUFMD/PInOo+j5uec6Gxe5ENpeMZB5tcejQTqdB3I1OiR&#10;K0A3YweXgBeMr2uIr6+D5kPTctDy0OXl56zSt8Xnb8v3yFf7+q1/SmsAlWv5m2dUDgDYHqNxp3au&#10;9gqAF/ZslF5f/0P6s8EC9kfdr3PpV2V/z9oAPwDf5lFgf+MkY8dkyQidJdhiJNEzWsnoqiUl6CtY&#10;Zpx+r3wNEKcEaO0AswFiBaAy/8+RAG00l5znf5cHlcI4HL7+p2IysFoHGdFgPBjgENnWY6AcHfMj&#10;dL/icm62wf4IgIwmmw0A5CoCShfs3C9s9q6s6VYBLDB/KrF/3tH8Y3G+AKCrPtjx575yGGnldD0c&#10;wmrYDvC4siwuSi1e020QYjJ70Ero8Ak4X25JRlIXACEIVHhJiRnjxQ5DQ7Q2QkDSPBii1eECEpdx&#10;6XxeAEycP9trArQRgIoJENN86N6dXV6i234scau/wA/gXS9eLh67L4ObTTTc6UXZfTLTKwbjzsY7&#10;HFnf+llbpOnnhesyBwIAM1JiZd+Y72VLz/dlEYCvMxoHI6u/Lysx5uY50dnJ7uJidObFTZ2rO3x4&#10;zcq+Lb9+8IZULv66tARoedL9rLK2BsrNr978h/xU7A2pB/2tFUzNLHetrm8QwLTS+69L2X/8N8rC&#10;TzBq9gMsKe51OH4PDdFMb758OMQDABqf4qrKXoid7/cVANAsfWfVKC/p6wdL5maEH6D0zdgxSTJ2&#10;TZeM3bMl88BikV1TJGxsfRlVrbQyQTZFnBcg0etICYD7P1T/cy1/nfQ/K/9vev3iGnVF9qYBCPBe&#10;roEVaXEz7gv5UEbV6y2z24wEAA6SU6NrI66shJyfa4AfQZBjinMameAH9scG1lLkCC5o8qqcXjUk&#10;Vwos1PRQYADQAkLVB6HBD2k+TpkkGeHamZsLfZ34yg45dUXgbfVNN9kwZx90eZbFh+DKqC8xsz6Q&#10;p+3KYCKkvPupEGJSZwakemmEWAnRO7bkBUAKgxQIvRmgH//yL3nqYQIkuiPAb2RNyXl6Hfll8WBa&#10;y8y1k0U7n8gX0up88c7GO1wH3OkCMU0SCACMvn0EayyLYY1lSRn8y7sYJXtThv76nkbac/ieptqZ&#10;tFKAkeSZ8gBjYfqIs9HZMjt3AEDV+vBN1ea+QolavdQbAKh3tBvqyvw6A7g6w0/HtOQO37wt3731&#10;N/n9XyVkZN1v1dunJbDJ/Fg6d8DjEEzL/OO/pO03H0r0/M6yvduvYF+GDtfRjTePkxxkjw+unvEI&#10;gIyVnx1cVfp+86r0Kc/yF+nNsL7cGN9aZBuYH0vf7RMAftOU/WXunacAmHUUy5kAjhHj/8Dr9JmC&#10;INOh3fn/3AIg93+QATL/D17K2X+AfTf7SGahezsPo20ELwIa5385/bG4+TuQHb7G1rihAMDBcn50&#10;M4wvlpIL80vJtWVohEAHXIqbmcZngf0tBoBqiCpAdFmbYmD3H0j0bWv/cyCbIcYkCBmUv5KS6oOw&#10;x7BSomcwCt5BeginwktIT2HR6oPco9NYulUfjD063EmdKhkXF2Hx2pfwAxIECxiNAwukQ8Xbukzi&#10;XMIsQ5J4JTsnRydBolo20Vk5bwAYgbWBnhog0e1KSFbIVLn/IFFafI0NVxA6/X1TfL2DODZcwUe4&#10;fOI6+AoTMBt5RwY1g7YRwC5zIADw1v45usB8FUpfjmu1RapKTwAPmYexw9c1zj431895lwctL7y4&#10;GwIwvn7rVfni9X8CqBBOgO4sgY9g4Jjb5bQGjL9BFV6V/j+XRLQUNLQKb8gPb/9d+lX7RqI2TJAj&#10;Y9uibM7N3yMQdsCkR6X3X5XP/vE36fPr5/J0ERoSm4eAIX0rbSq8pkxvOFhYJ5ftbNzR2/OnD2B5&#10;cL+X1ZoVforghJHVS8sAAGYvTGd0Qem7sN6Xkr1xqGRsIvszS9+QGZK5Z65k7l8omYeWKgBmHl0j&#10;2WsHSdKMZrKlQ0UF9E7fvKFb7CgBkAHSAD4Yh7UASctfV/1PGyDFZVNwednXA+nSLUpinrcYAPAD&#10;Wd3J0GfZpZ/f8B2AbT1ogMPk0uh2cmHWv+TSwpJyYwWaITPRBTaj88keF7cydrQwRGFFcClZhkX1&#10;u8fXluwMaw90oEBQtLOrAFhI7yyvVZr+m1XoqFMkyci4PINNiv2wQ9jwxBadf5C7kpl5OKbDbEnA&#10;ZtLUJT2Q/1eyQADUhOjfvC9K0k5wX5zDDgDECswnVStDA3zXSwRWKYls7KkDXFafoFzYLLu3nNaZ&#10;WV9BzJ+vd95hMKkbSvkbxhA637zW33bT5xHILnPhANAgQ2dX95WVbd9QhtEDwNEOpuL2MBBPxmTH&#10;XJRQ1pSH6y4PI9QUezwqvyuj8e9Bld4H63tDPvvnf0uVEmA/P5eVvvDe9UXjg2UvGVGHr98E6GFu&#10;FgAz6vcymGSoK4+XDpSpjb6S34r/XVZ2awgnAqwql0Nkeqsq0h4BBNpJxWO0RejpV2/8t7LKhUh9&#10;zsAaUtk7U1LWDgZofSjBmMsN6V0TXq12yNH7WNrjZ1mAyw1yIxt9j8Xv1HT4x/0c66U9G2QgdvMO&#10;AIPtSevLv96Qi6OaGexvEw5lf1PB/lD67p0vmQeXSObh5ZJ1ZJVkndgomcfXS8aagZI1v43cGtMA&#10;mt3n2P+BZUgA4L4AwjHQCcfiGAiz87Cf3kEE/vu5C5C4/8NqgKADPKNBcTnc50d5MK6uhHT/AmN4&#10;JWRFh+IAwJI6/rajH6Y86pWWDR07y7WxneXKnM/k0qKScnMVPIHjjZBUNj4IftRy6eNkiCoN7drg&#10;avOaXNk+ycPr4Q8oBg4AnfXBn19H4ESXmfpcs7AlbucK7ALR7E17bgl/rmXX79EwEkxnnTtxR2Tf&#10;bInGDakgBqid4LreO8HMOo1qhnOekyA5ZIDMAPyyrOcMQDsd4K7oDnf+ROTRWVmGjDCu9QvEi+Dp&#10;MXhH4p2pf8ORcvbgRePNQrhAVlaK3L32QBqWCcKO1cBOlAQCAI/O7wBG8LqWR73hlyMAkgUOAOhQ&#10;RPeU6Dy00tuysOFnMr7GR1Kl2D9Rlv5NOlcqK5u6/y4T63wiXRAS0B4pygQngtFogN6aLlXl0tSO&#10;krhhlMiBeXJ3YX/p9P0HcmR8F5FzmzFMekTubJhh2Eq4SQ3Pqd7Hr8rXb/4dj11eLk7qKLJnmmQf&#10;WCg5AKCYFQNlDTTAyxOQ+rJ9nMimYXJnXGMdX7NG1bi6ctGANubF7g4AjU/tmNIP4Pc36Y9Ul24f&#10;vS4T4OdKWtkX2t8ISd9ian9kf7tz2V/m4ZVggGsAgGiwndkmWae2SOr6EZK5oJ2kzQ+SKyPryfIW&#10;X2L3RzEw5Pdkd9fKsrdbFZlZ+yMsgH8Xhmjs//3tPWzJc1qARAMzo8VgXj49sLJkzG4ld8fUkP19&#10;v9Asxk19SmBaB2kwmAde2qQyALCrXJtbTi4v+UABcMfAkmqfIfuzSl/e4NjYYhlNLXFtJ4Bptw8k&#10;Cq93wTcFX0Ew8ABoTXB0w8L29FSUoGnGcvhYbFlcMna1NC5npa8H9tpyd63z+t65HmbyyzuwrK0U&#10;7DBmTJZLKWy7E8xswF8rSTasfwqAOZfOGeNvnmaA2QFG5AyjZ3QJurs6vHMZie3zNSZdsIO3xwIF&#10;pmcFgNQqqPMFY05318p9GLrnesJsSYiJhH7xANMlKWir39TyO09ZUMaYlyQ48/lZhx3/n7No7P8o&#10;nHHaH1/SSxY1e001I/rVCH7tyhoscAImEmjK1R2+LonOgyu+JSubfyE7u/wsP777d/m5xFuYF/5d&#10;HszuhNL5cxnyK4y89cuh7PpJ9g1qILdmd5PEjaNhIMad/MACyT60XASAcXreMLkytx9a0UhsuXQA&#10;J9d+md+hugR9/ndpVf5VYUOk3fdlkHjSQjLBwOTIEmVcZF7U37J3TgbwwZMXOlVL1PSNwzHmOVD2&#10;dv9ZWaBlgeEeX0/sLzszXeYH/yaDv0WOYDmss0T5u7Xdz+iKDAf7AwDisbNCpknOvrmStQ/sDz/b&#10;wf6Or5Osk5sk+/RWgOBOyT4XIum7Zknqos4KhBmL2sujyU0BflVkbetvJGJqC0mcFyQXh9SSTa2/&#10;kJl1Ssm4au8hCv9dmVz7fZnxBxogADDqf/NbFJfzQ6pI9ty2kjK9mYSPryUXhn8rh4Z/KgfGgtEF&#10;oeQd2FRuLfpSri77QJsgqzsa3V9tfFjsD+BH9sc0n7UIUt3QHfmBnd6W3aMrSlpiVIBA0HcArF0K&#10;6y+tawB/u9P4+DWdq/ZHJZUkSXHRSER6hACQRH3Od68+kPGdZhRJLief56KJaFo8vmBogCRa7vAH&#10;3uOoNugEo8vraSSOVj8SvsxH9wwAzNi907DAeJoBZgbgV54zANkASRhZXTLjo6VvwzHPZF+BpfM1&#10;xib7pePXSlx0vL4hyfEx+gYZx0OwW0RMnbqu7M8ZAAl+Lb/uLAvHrJVd60/INuw7nYronhZfdba9&#10;aKZwDNDIyLu+d4nMb/S6CuX06bVFll5QuTexaAhJJWBh05Aqwq7ucOh71g7fIWB+8xuUkWujGsKi&#10;UhzetPJyf1ZnlKQzJHnndIlYO0YStqBTGgKwO7hI5Ch2IBxfIzkn1kv2KYDE2V2SfWGvHpknwfrO&#10;bpOci/tw9RyRQ9P7S8vP/gZjM1ZF1v1eDowMkrRtE/EYS/H9G7TUVMZ1eIVkQX+7OW+QnJ3QTWLX&#10;j5EMACTBKmPDEEld2g1g8om0/fwfMhDx9fFRxuB5QeVv1N2rAKEPZNiPGH+D/tcbJfBlNBdkK8CP&#10;1pdtE+Tp2tESthxa4J55+PnLAMR4Dhb7A/PLPr0NALgdv1+IZOP3yTqxSdI2jZWUhZ0kfX5byQYQ&#10;Jsxpo7aZtIXtYaSeLNkA1qco2y8PqSGhnb6RFc0/wegaTMxogMyG7WVeC3bni8nl4T9L+swWkjat&#10;qaRNaSRJk+rJpWHfyRLkA24AqF6eVV5ury2JbnApw/bC3SFm48O59GWoBfc3s5nCMNUNnV+XM8uC&#10;dSC/8EwQCdo41/Pd7DGHm4eA8OaPfdW86Xf6bYAsGr8B18BxvQYmdZ+rMpGzVOQMgMnxT41r6/Ej&#10;bAB8YgYbiJzae076POMNjGzOjO06V4lVbN9vUWV+6h4A7WYDkugB69LOnzYAMHX5InnIDrAnAyEt&#10;MD96ngGObl9aUma2AijFStBPfdA9CtycoUPnw11pAnSJe9eMmKF0UPOYiDB9c/i38W/3AMjHqIXB&#10;7NA1h/Cd0KUeYJVhGDqUaU/l0YNoGdNxppEB6GWpUiAAMPbRdVncGpHrTeAvQyoJN6wFkwUSCPH3&#10;sCrvSU80HzjWxq7vMHzNBADF/fFNZFXbKrK5Wy2wJJSz0EUywYyyAUoEOwHY5ZzaaLCiszsk6yyY&#10;EYEB7Cj7fCiO3Xrk8N8X9oD5HZD4g2sxrVAdF2cdubNwoOTsmY3HWY3HAbic2aEAw1Iz6+haycHP&#10;CFszUQ5gT++jZSMkdTt8eQRAgFXaOox8bRgk54bXlzbl/y7zgn5VEM6+VdCiIFTf25bK0O//ic1q&#10;70svgN/Ib1AeLugq2ZuGS8YWo/t7d/4A2YOA1aOjOkvafrBPND+yjoH9Aej4e2YpAPL3BMDz9wMI&#10;ZoPV8vPpO2dI2uoBkrq4i6SA/SXNAJBtHic5Vw4jfwOsgq8dGi2JCzvLo4kN5eqIanJiYEXof+Vl&#10;Hc5nboC7NfpXSZnWRJImN5C0yX9I+NCqMhdgORY3qAVgfNv7Iya/q9G9XwLtj7IGGx8sfTnVQ/bH&#10;VQYbAH4spbnMflvfkrK1x+tyZ7+VFlPQTcJOOWwDAAF+vB7p7Vs5bYskxqOkTYJW/gBbDB+fxQ/P&#10;kEk95uL8b+YATXcAaFxfOACECTFksDm6g3v7kt3S9gfs4HZKTQpU9cdrtvcfoyUDxCphVA0h0XLL&#10;AM3UmDAQNY8zwQxFQBmcHLrTAMDkiWNggXndawf4MdYQPvWwBIkNEDr0H96LxExtB73bBOJF0G31&#10;oMF964+Q0/sMA2M2onVicSfiG2EAH5Y3ewFAssFGZdvLw7twgR9bJEkoa5KnNpTUBcEoA7fibpwl&#10;80et1p/lqWkSCADknX/7yIYow17HXOv7CoAEvnY4LDbYFbFS7PjSuDsUAHhuYA1JAGt5NL0dWIxR&#10;GubaQszGQD5mBAAjMCgAGuBH4DOYIIACQJh+AA2FfZjWOLUerBCvg/W1AM6s02BWBBmUmlksOVEG&#10;p+yBDngYgHsQ3djQGQDAiWpVSVs/RNLX9JcUsMDhVbGwvUs1CHwoj8HicpJcV2YavGfzyA4y7Id/&#10;yEhGX0H/m129rKThMTI2DoP+h5N+B1joPuRDHloocVunIxZ/IQBwtfFcrPKXz9Hd7wgQzL58SH/X&#10;rJNbJOPAMjyXSQqA+npc2g8GjIM3BIL9waXyaE4fOdWrttwf10wS5gZJ+JQGAMbakjgV7A8AmDy9&#10;iSQDSDd2qICte+9ps8raG5yn9DUbH1bpS/Zngd9WdJMZp7Wzf3GEYBSXqOu7C8kCvQMggY8Mcf82&#10;WpJSJHvfLEmZ1QLnfwOw2joAwTOya93xPFVQQQCYe52x2gqDXy9Wn39MRKwsHLUSxvsgqY5ryBuR&#10;sIsNBG4SKhKrlFmtoQNiGMNdCWz6kx97s8KYW+ISVy4xADABLeEH73n3AEbU9ByCwA5NTug0uXjm&#10;nvqJ2Ja3+0u6+zrm7/GO0u7HnrJj2R51qls6XzSBDy++9WY4/10QAyQAEpgf3o2AHjZHkvDmJ89u&#10;Kckzm+Hk/gMXgDGzOrHHPNUXC3ruhQdAowy+eWi9TKv1GjSo9xX4nI/Wn6Kbig4sAXBQxbdlXcsK&#10;kjE/WFKX9zSMwQCVjJ1TjM7ovgXojMIWwsbAsbVarmbjgs7DjM7lsr9cAAQInicY7pEcggEOAxjx&#10;MQIE2aMyQADgqc0AnfVggaslGyWoHMdxDCCIhorsnymZ28YBAIeBbfUXWdMX7KmirG/7vWSv7qed&#10;3OwnN10ucrB3dIfntPgei4TekFEYV+v+0Wuyuun3kgMWmb6BADhG0gCumWiAUIOUMyjnj6H8ZfdX&#10;ARBJQmSnBQGgWe5bjFDB0AREBxvm6wKgJyNOO7FV7q2bjc18MAQvHgO9ET9z/wLJ2jkNoInnsgG6&#10;JIA+Z8d4OTioGjrG76ptyZr44N5ghtbmbXyA/bH0hY2GQapcaM9uMsMvQpEnGDLoXTk04XNJjnJ9&#10;fewwP+trPAMggYh2kp2rwXolCe9RP0ma8gfOewAgzv8kgLzcPyKhG0/k0QIJgJ2QjZkEDTA5wSiB&#10;3V9vxsetRsmdy/dhXZmmQw/8uQ0KuZ+bslUTjO09vBcl6av6ebTCkKA9trEsnenQcdMmGQAY166F&#10;Vw+ghiB42QKnFpgza+XAzgv4xZv7bT3hG8Y7SKOyQbJ49CrtPBH4kpx0PndvhDMDzIYGeBWzvs66&#10;CLVALku/cRnl88mVJgC2kuQ5rXEitNKTIgfPPyE5QzpXG6jlsjsQDBQAZqWnyJpe1bFE51Xpwh27&#10;iJRvCw2QQEgA7IHpkBEohcf8hvnsMfUlc3l3LTPVGoKZ2IydsIZwKoIAiBI45xhGzs5C2zsPbe/s&#10;9vyloYP9WQzQ0APzHAREfp0CA5ijWQJnEwCpJR5DmX0KuZErxsnqdnUR+vmD7OrZWNIAVllbRkoq&#10;ADB7dR85gzL4aLdKkkb9bP1QyQ6jodW5zBN5cuO8zjOPr/qejEap3+Nfr8nO4F8Ea9UUALMAqvcW&#10;DUT6Sm0ZXhtd3DHdJAcldc4JgDwBEM/JKIEtBlgAyLv+jsp8XX/PnXjvt+O124kDf5+m5ommD5pG&#10;mQcWSQb8hxkh0/XGI3heVyY2gWH6PQf4qefPLH25PD1P6Qvwyy19wfywTCkEy66YJ7hvxIeI1npd&#10;zi2qKZmpBpPyfTzOMwDyZj69H5tR2QDwEcZ5j3M+Ced88iwQgOmN8Wacl42L9uVxbigAIjTEGwA6&#10;rjuQkvjoJ1icnqra5sndZ6VXnaH6mHwsf8kQ8YAgePn8A8nZNdmrFeZJDXtewNihAw0AjKn/uzws&#10;jiZIQTH41AbRBeawcYEmaLSmo9t/CFqzXzYuPQgAA4PyEfkJTrxj0NoyruN07TTxZIiKDJdbVy8j&#10;2fah2zuQKxiSAboDQJa1XBRzbC8uxpuI4lEGaAKgBYLQiCT6ipw9elM7XO6MpYEBQIMFPrxwCN1e&#10;pJagC9q2zGvSAtaTpqX/IS2RgNwdADgIjY+NrSpI5sJgSVvVBwAIdkRzMAGQkxEmAGYfWS4JoQuw&#10;VwQl3LRBkrB/FUCMupjRHc1f/roBPwKFVSbz7zwAiBLx5EbJAAM8Pr4noqI+k3r/9X+k7n/+H6n9&#10;H/9b5tStCNMyGhdrB0jGyl7yeHpreTSyNjS3lsoMs8NcMwFx0e5eC+b3KpYIGaEOvT59XQ50rwFL&#10;DQFwKPKxJsr1OX0x1vehlP2f/1Mq/J//jUVGdfE81kk2NUllgM4A6MvvmQuAAvYnl/eiGYSG0IVd&#10;pt65RjLBdNVzCO8hpQYybnals7eOkbB5HVTzW9AcEyNoZHHcTbU/2l5Mz5/V+NhkNj44883Sl+xv&#10;N+L098BSc3TKN3J0cjnZN/TvcjukrwmAvoIgnv6Ja/kafgSc2qWwW7liL4mJTQHAr8E539C44Zvn&#10;ezLLYLBAib8vc0etMa5bs3niKwBShorFcf/2Dblz6zo2xKXCQpOmy8TafNddqyoCma9AaGn3h/fg&#10;uj2xEgDo2QxtywuIRenR3TpiEiQjLTSaJmhPe0CsGHzsOChQA2RrusunaCqcl0WTtuR5Ie38wlZb&#10;vnedYXJqzzmD8SXGyU2ssbt0/ozcuHIRgaWPJBZg6In9WU0QdwDI50FmuW4BNJeoK4aewxLYOiHm&#10;ttGJApYI6IzIpJ7z3f4egQRAnuoXNs2RvX2qyeUpwXJyTFuZ16yitAED7ICu8BBofxcHVpPsFd0l&#10;daUrAOYyQAJg2NrJcn3hGInYOl9SDwMkyN5Me4jvAOjKALdAJ9sksbsWyM1Fo7A4vIo0hP+wDW6c&#10;jf7xn1Lrf/0POTmkBUS9oZK6oqckz28v8RP+kMQ5Qerly4m6l48BHlsxWUZV+ge0NCOMtG+5N+Rw&#10;LzR3Ng6WLDRBkjaMxBTKZ1LhP/9DqpV4T3589e/y+f/7P2XvuN540VD6OiwwZIDugN4d0zVKfm0E&#10;sfS/sFvub1koK/q0xxEsDzejpL8A9gwtNRMd78yDsN1g9C4jFAk0JgBmouETt6yXrGz3icxvXhxd&#10;X2Nm2FH6wvBM8GPjw1H6svGB0pfsL3QwwY9rT0vK4YmfydUNwYjVKiXHJrwnCQ/88Qe6B0BjvA02&#10;IJS2knTfqHJ4w8d57jjneb4vgRc0JUaGtplilKx+A2AYrs/HkJhuyqULZ+XKxXMS9pDve5YuFZs/&#10;fAUeO8jQ2H2Rx0CM2JzcvhpNy2shpgbowQvY6FOvwagkfFGtm8krGRHhoZE/fu3dBP1pKaQt4IcW&#10;tAcY/pyYnghAiL4lU/svtW2C5h2Bc39tvu8u25ZAkMd6P9457uEuchkv4lWkNlzDrpLrAMAoMEC+&#10;wIUBQL6Qk3phZ2typKTAMKt3QGcAhO8riSXB1R1yH1vvuQjJ9a4VOAA0WKBcP2iYiUOnwK+HGUUY&#10;jvcPbgoQfFWG/1xMwiY1kYzl3QAsvSUNY18OBsgS2EkD1BL4DHbnsoS7ig7vFRzs9mqDwLU8dAWH&#10;XGAwSmBqgLklsKUBslGSunexdPu0pNT53/9/mYUtglcO7pO+lSvJiiY/oTM9THXKZOiVcePrS/LS&#10;Hlo65qQadqXcVZmQD+cPg/73D8RQFZPp2Gk88Ms35VAPzJFvQDd560i5Nr2bVHrjVfke4QsHNm/E&#10;SNZe+entN2VQjYr4vchInbvAVrPHxu/pxHLl6n65unIGLshSUuZ//N9Svdg7cnwm2OdZNH1Mz2Pm&#10;XpS/AMB0JNFoKMPGEWjUDJAtXSsAAN8v0PO3nqUv2N8W2F44RrcT7I+b5PZA+2Oa9H7sE9k/4h25&#10;sbWb3NzeRY6M+g+5s7ODHyzQPQBShupdfyRK0kzJ3DFBO+BJOL+dATBpWmPJ2jpaEmPisfypL6qe&#10;XOeG7wzQAEAywCvmdXsF1zCv36cojfne3754T0a1m6IWOT4/u1Ui2eNKLFiSByeRRoU8ggK9gNgT&#10;3ByxWCRtnlwt6AJHNKgtr6RduhAa+VU5eeQpB9AyQbf3ZIL+ROIG/ACreJgMD56hYqon5sc7AO8E&#10;nNRYOHKFdpB4pwiDOZF3Dh584ZyPyLAHhWaALK+71hwsaQkJGOsaLMk4KRQAyf54csxrp3fK1KVd&#10;8X4lyqwhK/I1RAIHgAYgZKKjmo6LSg3FzLuDziG7p8GMW1H6ICI+HGbejGVdAYC9AIADHV9rNEEY&#10;DmCMh2UfWanAkHpotVyBkH95wTjJPLUNQAjNK18Z7AYALV3MAkCwR9cucM7xtejELpI+n38sdf7j&#10;f0m7D96V+xfPS0ZWtjxaD1M0nmPq8h6SBN9dwjTofxhRyzxjJG+4AuChxSNlbJW/IerrfYSQfiDD&#10;YfLe27mq5KyHFWfzcLk/r7f89u6bUuF//78KgPyzf9s2md8JPkEAMctgapPaCFEfoGWFcQJBZ93T&#10;ubzHv+XSXkk8tlmCvvtCvgLL/BU/q/z//B+QYN6XJ1tmQ2uEBrgf+t/uOQDxGbDkTNLGDPXJTEgR&#10;+/v/JPOav4eRtxI4imHsrRi0vw+U/Tl7/pxLX26S2zPc2CZ3EPtEDo0pJmcXVJbY27sQrPChXFz4&#10;uWQmo0nnuFnYaYbkB0AtG3ENHg6BayLqkiSh0Zes4IcbPBmgyQJZEsuZ1aqLuwaq+geA4XIX5a9F&#10;XHj98t8kM7euX5GkZOwDyc7G0rHT0qPWEK2wGLbgrUrk180egZ2+EVclRu0uBYQi0AyNvFKvZmi+&#10;xzV+lVeS94WGRpT/xPMUCEzQ3hYhRXdEguvw3yQzLlL6NhpbYAOBiE+aTS1udPBUuXOJFDlH7xB8&#10;saw7hiv48UV8AnA0GCDL4IIPdqsKKoEtK8y9W7gjHVuSq4k4AyBAMAm+L7m8DUw00hinc9IuAguA&#10;2A4AUT+dHUaAXxoaHMmLu0nmqr7QmXogIaakXBtRR7IAgCkoLck89GvJRGDoJTNhiZZ1iDaYFXJ0&#10;XE8Z+E1ZafL636XRP/+GueHvJDoUHVuCoJMP0Or+Gh1hUw9zAIRV/hIA4bFTGwyaAuwwE2RPrcFE&#10;REdp+sY/pdr//X9J5y8QfnsTF9qWiWDP7SV5ITx3y3rADtMT4DEL95FoNxc0+gwYvVvYpoJsH91C&#10;ZtV/G3t135XtmGDJWc8uMBonaKpMb/yLfPo//ofU+LA03gvMg+JP6nF0udGc0EYIO94OLyBZoEsp&#10;7AJ6DikANwS5dkDOL50s3/7tP6X6B+/LhSOHZOP8uVIBmuaOYZ0ADOu0wUSdlXorGyDqd4TdJxsA&#10;eHpYNZnd5C2A3scIR/hCtsCIu6YTwxNKaHiCo/Fhlr7a+DDZH7fJcZ/I0Qkl5cSU0pL85ILc2dVB&#10;zkx/U5IjzvoMgJdOXNVz1NKsybB61oGXMh0V1baxBgDy5s5z28ECURKDAUr4Wdm57li+qi0vAHLQ&#10;wLKbFXztUQO8c+NqHgC0rmULCO/duSmZ2WmSlpyKJWQ7pdW3XbUK9KQPsnIbj+kyibmv02YezdBB&#10;ZY0FSZ5yAbEhjgn4ryStWRb6pMxHnoNQrSkQRt0Tfd14cKI7fiSJ4+tCSngqXWsM0R2lrqjOpkIN&#10;IHnP34fgDgA/EjpFvCNQ53Mud13Bz7qLhD+4W2gAJADTWb5nM2KJHp3ACdAIDNDQRRwM0GSBaSjl&#10;JDvJsMU4zTUHDgCNEjjrxmFlFfTTJUNbisMgPvWzdHTotgb/ICewBCh7aWcFlVTok+yqpsOWwa8n&#10;M8ncMweAsERugVFt79NGRlb+ShoC/P742/+Wmv/z/8bCn8qSdR5WD+hdeZoc7sDB0f0FkJgeQKsD&#10;7DwJIocXy9WZ/WRDh3qyu1cjTFV0hwm+EzrpQZI4PUgyjsGqchE/M9HV/5dr3bhzYqccnNdP7p8O&#10;AQC+ga7qu7Kp3TcINjBAPnPTGEldO1TWo8vc/YeysmPiIC3rc44sA9ibs8DH0Qxx7gZT92TprqZo&#10;ADl/n3Pm763/5mGU97wp3Fo3SypCW/zpjdewpsGwomxYMF+OToUODKuP6n+YrFH9D91fyg+UITLx&#10;Ptyc2EBOjq0rMasHSirsMcm4eYUv6Sq7+n8OBlhCS1/L87cLpS/XaO412R+3yXGfyLFJJeXkFCwI&#10;Qxc25sZ6OTfzDQDgaZ8B8OJxCwCNaQ4CRiimPPCgRqfXqm6cARDyT8oCpG2nRsqUvosDAIAASIDk&#10;LVzPzgzQ9Xq2KrzwsPta9XFt59whSx3P250+yHJ5SJupkoNQ2fhBlbCV8pNCT4OEIxn6lbhp40Of&#10;YBew5zE4TIF8izE4Al9BANjhQzQVmmH0KUaCsd3NmdYaOl8TTWbZsmCXpKWkGTrfnbw6nzvgc757&#10;hN27LXGFbIIQlFl6Tx+4DMLvE+iAuCviBGFZkAcACYLsCN85IBdO3VEXvfXGBBoA+aZa5W/Kyn4S&#10;B/CLn0TjbSN5OLKOXB/TSNIXddQxs1SEBKStQ5fUHBOzOsEZKIOzYRF5vGGadCj1nrRC4sXQ3yqD&#10;pf1Dmr/xd3m8FaNxl8ECORWiTNAEhjzgYOp+YFFZpzFFouwPfkKOwZkmaGsWOAv+ODk4X8fwZOMo&#10;SZnbHRpTZ0mchNdxdhcYn2Ncyl7XUg4ybEy4XAkFc01NlLU9f0QKzuuyEWnjiYu6AtxR3sPLmLYE&#10;ndGdsJ7sny1ZMF1nsuSHP88xD6y+R5bCHIkzpkK0HLYmQxQMzUkYCxjV3wjbCyZlsmF7mdSyvnzy&#10;//u/pPVPlSTmKZ53VpLRAGH3FzcXLX9hyGYzJw03Klp9VI7YMEKykVKTTSkC7FBnpsHI72L8bn33&#10;Yjrxsd3s+oYMAfsD+O0bidJ3DJNjwP6wT/j4lA+wU6SUpD7FoqKoi3JtxZfYlOZrcrSIMwCSuQVX&#10;7iOJCTA8752ljT2aty0G6CiD0QRk4ERqQiJmfgfmIy3KALE9LglTI8kJxqipJ/2dDUo2Km9cveQR&#10;AK1rmtXedeqDT1ny52Bt5x0Z0WaSaoOqDzqN8pHR9mkAbyZmkhNGVC14GoTjcDiHWLF6YoCPPvxA&#10;wr4uL688HdQn9AlngD3MATtWYXpIgqY7OxXCd1T4U1Da7g4jtJUIM3/YMu0EEfHDH92Hxmd0iTyB&#10;nvPneEd5AOpsuwkCgGVGGj1ErlYW1QGrD5LURJzo0JoIdPnADydMCjrEnEjIwl7X/o1R1ptvSqAB&#10;UMeJMGKmOiCYXcL0lmCA2JIFEEyYghEslpR4bVMWdzYbIdQBWQZbOXkogzEnK6fXyMERnaXO//lf&#10;0hKjjdeOHJBLaBx0/FdJub4UEUxXYHNxgIAJDAQH548ROAAgCn6YHzYmQAwDNGdwMzGLmxE6F6X6&#10;JEldNQLzthiWn9sLumk3XGhImxnbVFI3oZmTR/MrSMfCLpB7RoLPzYOrNDV5ZfsSEj6rlaQvG4BG&#10;Ci7iye0BqN0kfd1ILUMdeYBq/OZMMJ6XjsUBpMkEFfzw/K0OuP4+zgeBndMtBHfoo+d2SAa+d/uI&#10;7jKy3i9yZT1eR+ioWcwc1O4v7S/QNiFPWON+qZAn0jbi+VCyoPkbQKg3MFpkAIaPFnfCWGEJHXez&#10;PH/K/tD40NIX7I/LlI6j9D0x5X25tASG8cxkSYu9IRGnETBh67Vzfk3zAiDJxvKpW8HsHhvnzVyW&#10;vrkAmIT/1xs+9b9z6+X6pUfurxMAINdnJsUn2gTAx9qoZMPSl+va0geTk+MhXWXJ0e0nhSk0/D0s&#10;ImVo93AYoMJMGlfH6zic1xWZGIcL+6KMvBLZvqUBgAV5APFxAuDjihiDKygFBswwGoGP6ej4hd+P&#10;kqZfdNYnT9Qe2W6y3Lpw19T5IhTxC9L5vDHAu1jcZNsGgzSYa4jBdweAaogGMPKNl3MbtAx2C4Do&#10;EhME5elVCdmAMSGzDA4sABplcE7ELYAa/H1gESkr+moJHI/Z1HiUWSmLuqFU6aAHGwy06VhlsCMp&#10;GTqVHF0mN9BZbfL6P6T2//p/ZGDlHyUbD3/j6AEJ34TPnwfo8eJ3Cw4ABgU+HpgjVt3PnP6A+Zna&#10;H1lX+g5kAS4H8C0erOCXApBKntsTGlMXXFDBAECwCkxbGH+8CfhUQZjik6NjiIdnB8mi5n+Ti2Or&#10;S8bCXmCTQZj9bCkJo6FVTQf4rwTzxeyxgiDMyZmHEIyQBwQ3YNxtqYakMh7L0Ac5KWIc1r8N8ON0&#10;i/E1gtlpuQDAQCxYDgBeA1cxI6zgR+3Pan7gpkMNNhWNnZSleH7wOFo3qdR1kCU48gcAvDK9IQCw&#10;mGPiwyp997HxAfZ3BOzvGJapn8Q6zROTXpcH+2m7gtqSkSjZ6TT923nt3AMg99zQufAADgY5uw43&#10;92YKgvkAEE2q5JmocHBub1i01+3kExmgbwAYLhEgN3bBLy/BOacy2H1YaLIw5sr1FRvmbEdwSRed&#10;BmPfoD32CSVEx0BmaYxUKrMidZXjzAo1HKnlHN4o2NuMz5X7l7zyuEFtewCIjLYCLTAKgCUlE9rI&#10;7evhUrNEC+lSbYAc23kaJ3iWJEPnYwfIm86X54W7cgFU+qLcuHZJDzLA2xBXnWd+C6LjaoRWAHTP&#10;ANUPiBd1w0LYRGKuS9IsjMKxK2aKxMbfAD+eODObIwNvjsTFJklbhEHyjvQsABAIIJmwsRjNEFgW&#10;FnSGFlhPQTAVGlPKwo5gRO1w4aEbTD+g2mEM5qGLglCmZcGuwRndLd2bS+v335Q6/+//IxtGYw8F&#10;pjC0Y4pyVkMSHKBgAZ7J+AgMKAtzWAIDHBRItPFhxmCh05y6BikriwB+mNBIWdAvl/1NB/ubAK1p&#10;MTx6ZnacdwA0bUAKlBiNQ7MkdOyvmCz5QJLmd4Gk0lESxrbG0UYSp3SQ5AXoMK/FiBx+X0csvjMI&#10;YlIlY98iSV49RJJXDkL5ivgvRH9pEo7jAOhxqoXMFl9PEM0IRZmL0IT07QC7LZMx9jYBDBejfeuM&#10;PMI87A83nxTIEAQ+4yYFpg62noqA2EzsLOHI3L6hX2LkrXjeiQ+Uvo7GB9gfl6mfmlpMzs35SFJg&#10;vM/7x9uNI7+ccPHYFdHRUYSHjuuC2WmU8ekre0PfbmOcx7R8OZ3fSZB9UjFZJGlxMrztVLeuDX8A&#10;kDq9J/1Pr3Fc29dx8G93+uBVVIaP4figFzjyUTQi+pfocETj8h3lacRTzAO30qELT/PA4d95icYn&#10;6fvsI3kl/LcfQ594YH9EUDLAJ5iviynIA0gAxBxwBsT5B3ci0UnbqQjOTs99lK1kfFeROejPneEK&#10;LBaXz5/TF5XNEqMT5fnIBUD3DJAASJvO0NaTJSctQY27STREO04QA/z0wMdSob9JepQsQISWMlu8&#10;Gf7nARZcDubEIG+NFxwPAFvKst642DBLi44vk0xo10lBeZWC5gx1KIMFmvsy1BM4SzPz5OhyCV87&#10;SS7PGYq/p2B8ba05OQHfHLUy6zCZngWKbHak74GJets0Sd0IYEXwgFH6roTFBiNhYEbpO6YDBEfj&#10;uREEUf4uwEU2vzteu664WbSSjHPwIPrMYHIbI0nR92B0/lHujP9N0hfgfZnWEQfAD2VwCvTAtDX4&#10;nQn6bP7Q/gObCueg5Tg9kGB8BDWy1YNghyyL2b3mwX/rgaYJS3pomtT50qE1pq4ZhsfG7zIH9p0Z&#10;XcFm8bvg98o4hM/vQPODs9e42aSS/QEAk7GY3ZIo4rCPJBEBFXxOOWCLd5FKvalXcZ34oOfPKn1p&#10;e2Hjwyp9T00rJScnvSaPT1lyga+gl5cBXjh62bG74+QBTN08PK4eV8d5rCzQ6AJrJxj6H2/skY9j&#10;dEm5uzxMfwDw0b1beQDw1s0r+Uri2/jYndtX5S6PO9fk3l3zuHddbt0wGigkSwTJGOR78kZ65eQN&#10;pFPPwsa4KEmd195zIIKd3SAEwE8/lFfCvi9nDwB/9RyEEB9UHGNQiEvXP1mK4AX5+bwBIV+cHat3&#10;SLeaAyDO9sM+gmFy5vgJsMjLEqlmaM/TIHYYIO+W3E385NFTsKb5ahJ1C4ALYOsAC5QrOzCOF6ad&#10;KoJn4AHQ7Ahf2g29C6UeNSWmrMB3lgFmlwYzMS0LKUiuMVggTdGmFkjA1I4wNqYhykobFAwrOLMe&#10;M89gcIyPApBlHmGKCi5+BxiYoAA2hFwqCEloDKDDmo7uaya8bzkn1kFXBHjiY0lbmTwDO4iWhQxB&#10;hSaGricbMgxASME0QSrmlHNSPcXf27nIRRIRDHBpXl0k37TAzacXgBbH0r4AH/g30XBxLvvJBLPB&#10;eh8vHoX9wWiYnMCsMjQ8TbnmXDRL2/NggPhdsljKk9US1DnnC0abvnUiboDwg0LHTJzcQRLGgG2O&#10;R2zWLDRi9uPzSI+hNpsGW46+5ojWIuAp+6NOC42WOmAWSt8kfN3uweWV/WnYgbPnzyp90fg4MbWU&#10;nJj4mtyF7cWQAHwtefMzQAIgvXJdoG2npSARfedEyDetjPPFvJnnlsHwAs6AzQsgeXDnuQIXHvkO&#10;gI/lnpMHkJXbkdADchUkhrrgdVR0JDTTB8yR4e3Gy/iuU2Vyrxkyrf9s+G3nyexh8+XADnTmAYLO&#10;/sHb169KSkoC9MFsHCCtc4IltqDdICyBAYCPEd3nbTmSAuDD8h8DANEx8aIBctmIuzng+G6fSRKO&#10;s20/Q3YmBpWfRusv64/OZwEj7wgbFm4E20Ji8/vNEL/dXo7vP6wvzBOM1gQCAJUFwg6zF7tLJOy0&#10;RwBMgYUgA96vHDRWyBp/eeOPZwaAgoU5GWg2pDNaigwPAJN155Rkxz8xrAxgqilgpCnQAlOxV0TD&#10;EagdmoCZtgnC/EYA51YK9yjrtmGCATFSaRunAqBYooE5HWJqDAHBmKnNOLxaTnRtJsc6NZFHCzEV&#10;sHOBTnuk7Jor4QuHS+gfP8vGyhUkGeVh1m6WivDD0RBMTQwgzI4oL7Ss24gtL/TFbNwIkmPvSsQa&#10;Nn+C8Ph9VAYg0FjL0dUDyRWZAGWm0lwc0FZmvPlP2d2kutye1l/Cl46RcIzsXRvTXc7CGpS0E0AJ&#10;lqjdXeqGnPIAc6TJOQ2hrskL2HDpIPEEwAkAQGiaKQuotxrJNGR+Kcu6KeAnL+mu8kTCFDR81qDU&#10;RumbjbL83ORasrHXe0bpO6gkRt5KOBofh+j5m/ihHIft5fj41+T2tjZIMTfSle1JBZ5uHsB5AOCv&#10;bzaQNXNg70l6mAt87gCQZTGrmrRohAHnt784j8L5ogFSniJYqVwFlnds32Fp+U1nWT1rjdwHuyMg&#10;Xjx7Rtr+2F2qvt3Y0e21ur6/vNFQhrUZhzniK3nKY5bEZIQP4AJJTEpCCG1vCQ+G66Q7ps/cxWIR&#10;ACvaAEC4X1558GkpwwbjDQCr5gXAuG5l9Qk8wDjQqg6/SadmdWTapLFapnpjeN4+T1q8Y80OTXIh&#10;NW+CPb6HQvYrANIKEygAZFNjYg+UjOkx2DjV2ZgIQXngXDakgAHyoE9QIi/hDnVOfsGJ1r0mLow0&#10;7i319wQu6PvwcXSdsxAimnkaXc17Z9UvyT8Z0Ag1xojPkR1hRykMsIQ/LWUZdLn5faEX4u8lQ8Ca&#10;cOEitDQFacqpK1C2rhyLv8Eod6N0JANiaYvHJDBsr1lRJv/tP2RuyXdlSfmPZOV3ZWX5V5/KXFhq&#10;pr7637Ll168RSwUWiIs9F/zQSUdAA2WCdOYDOv7YYXrevgYvQ2KEJMOmwffD0D0BgozJYtkPBmrs&#10;CZ6mdpyH8CTOLf62zEHM0ZLib8nS0kh15nN/7b9lxecfITEbXknYhAh6GnDAJorV7AiZhddvPF6r&#10;QXhtMcY3FybuRQDdlfh50PbIcPlapyzsgEAKSBJbIE+gUZXK54LU7BzID/cRVrG5dwkNR9014AN4&#10;Ad+RY9MrI+qqLBofJdXzd2T8+wireFvu7+svOUhMyXvu+HseGTeMswcvIIcvWMIfoqI5vVq9rXy+&#10;ev46GKBRBtMUnbVroiTGJapdpqBJDF8YIK9JylM3EVrC65vX8CSwu9/ebKQgeGT3AbkLYnP+5Clk&#10;+/UUNmtcfcK81lt/31XOHEW1Z7JAVycIydXYEQNlZMvqcrLz9xIPHEoEAcujB0Kqe1zpY+8MENH5&#10;rzz42CYAVjMAkIhL4IvCguJdHSvLoHYNJLhNMwluVk+mjx0mN9Hs8KUN7g4MWQLv2bIbExjtFAD5&#10;957NoXLr5mWdM/RmhbFTAvPFp7evLbIG47A+M3sPSkzTL5UPAHEikX1lI305GdpmGyTfdvylr58A&#10;6IQTef6ZV9Nx+1XpyWAiA7RrzRM7lWUn54OhTSkzmQ87CsbHtDvLJgVBcBn0LXRtLSBM2zjF8NEh&#10;Pss65ORqiVg+VhZ9XEIWFXtLNmO8LRQrEnbi77UAkdkAlbM9GsHzhzgoiPzK/DAJQTsImV8a/W+I&#10;9vL/ZuBBF03GzQmltjJBpuEoCIIZMxJMWe8E+AOnSeKmCbL1mzJyAjOeFz8qLuc+LCa74IVcjH8/&#10;nAsD9TF0dxkbxr0i6u/DfC9H3FjS0+is3V4Gu3LUDSUvuroEPzK/1OUsw9GEwg2S4Mtmh5rQtes7&#10;FUbo/pjz/QSlLwCwz7vYHPeWXN8+RG6FDpf9I0tA+/tADo16Q07PKod7KKQJj3+83RjcfR6y786T&#10;xs08I15TgxT4CgJA6H9ye5+cPnxdmwsFhf8aANjXlg2GAMhRVep2NyFVnT5yXCc8eP3WeK8ZmN1Y&#10;uQcWyI+3/s74uCsA1oe8RNKzE+Tn7p2r+YjUdfoLwQZHDegh7Vo0kC5tm8jc4JpyvcvXikkEQwVC&#10;AuBPzwAAk3phx0P3snKi8w8yLqiudADwdcKT6N62sXRqXk8mDu+vJki7AGjpAuz23gQ9JupTNH3w&#10;8KacPHRUd5PyheL42vZV21Q45ZiNrVE4+gA9dIH54uu8JLx9Go+FQEhDB3RqgLB80BMJJSfLTqZm&#10;pIbLkkmbETHUU6N+fL/o0dtCNFQW9nFkXT8EZzuHxK0/3k5+fC/sMuzsqb2BJ7iaow0QTF0OgR5C&#10;PvUsgwkOMICQlpUV7Gia3VMFgrwHNcPLw9tLKFjUjdLF5DrAkMelku/J5rKlJAprNLMQBGqUvRb4&#10;AYRhyM6f9uzt9/Dl8yDAMFUzGJWmdTUgw4ai6dPsghOw4MfL3jdDLnVvJCffgf+xFLx1778tR8uW&#10;lgdTeyFMFYkuHGfjQcBT0EOSNTVTNo/IaunzQ7NJDebW70jw0/IeFQDALxNp2YJQh2SWvHg+BL+n&#10;a/rJ3iEVEHf/Drrvr8m+0V9I+IWN8KvdkyOTPpe9g/8J39/7CDyAhSnmtgv0QdOKvCNZ0H2zLkB/&#10;jfW0P8VzCUwGeP4kHv/2QbNCQLPMBQBT5oEBaleY0x9PZO6I1R6Dfzm51eHnvsoUUxI9j8KRlDw2&#10;O8BkemvnrVNjNe1mDFhYMnG5PMR1fXTPIb2uCXQaTwfHCK9BKz2aI7LLpqxAY+R6PgAktlw8d1qG&#10;9uoonVv+Id2AO+2BQb3aNcKO7d/kUdcvFAjjepa1B4Coem0xwMclS0jsbx/KtR7fyJz2NaVz26YA&#10;v6b6BAh+CoAt6suYgT20/r9+5VK+J3/10gUFON4FqPGRIt9GrU/g4/dcPHMG1Pc4wOiQHNy1H+NI&#10;G6T5l50wH9gGmWatZP389XpX4ItARzpnDgsCQp0FtgGARjxWE5kxEOVbWpSeMJZtQFmgBYAKfhhF&#10;w4mTc3Y9PFaR0q8hZnaxd9g3AMTFjFiojB246LhLA38zaSQbo3DU/uw9FkrDm0cNtoqwUQcIgglq&#10;l3Il2R8YwCIA4BL8/wo0KdajZEQ3UyOd9AAAWICgoIBQVTRPsg8tkEs9m8gRRAVdRjzaVQDJYeSm&#10;XejRACUTAAIln4IfylG+FmR+uRMfvoCar1+L1w0MMx2sVZkvm0DsglP/ZBkKNpiJNJ3kzWPlYpNf&#10;5fQnmK6o/p08WTAQkTNgesxNtA4FPHR2mexCxsdmjjPwAVj1dSSLWobu9lx03vF3NnRY/rkJ/XBb&#10;n/JyBusUTo+vLlsx7ramw9+163tpA74nhvYN9F1WNJPd/f9LLqxoIDF39ubjfJyP5k0wk+8Hzwcm&#10;fGPjHVbF2TwP8r6GSZj6yEhJ1DUCek5AItEbt0o4uY2QJJwzmdvHANCSpFPVAW5HVi1m5isAPoTj&#10;g9cyr+2JPaYjjKG5VlkdqvRS7e/+/RuybysqO0TmczqM2v7I4AkyImi8XuuaXI3vmTlorlsAvHnt&#10;ipw+flj6dWotXVpBhjKxh0yQQDgk6A/Z0+kndavEVIKsV8qzv5mBCR41wHC0iqNLl5Cbn30sK+v/&#10;LL2Cibh5gc96EkRkIvPFs6cAUvl1QNLivShrF4xepL/ghO7TZAQ6Qf0bj5Aevw8E1e6D0rKbNMfd&#10;gVqG8zwg7wpLJy1X4LwGII3QVJiCY7Hs2GAcbzJ8fdw3kBCbiB0bkw1QsSwwVhlB6wnYHw/NCkyK&#10;RLz4ITOpmuernQvaOK+zLoYa4IfySw29POjh4zIjW2zQeJxMxDjpgDsOPeExg6rsiCZplKdqkeFk&#10;CZsV23GRs3GBcS71DBIEeDhAAQCBLiY1viyMtl0f2FKOV/iXnCqDizq4FhoneByUnbpcaClmfrFZ&#10;Lf0QLtZnUvYWXA7r6wfwT0UZrEAIXc4q/6kNZiLWKQ1hpU8B/CnojGchXkyZHUMM9OC/CXic2iDb&#10;w42B4bJa0uNGwfLaHHNT4JjXVtKwTpSjisnxUXJyeV9Z2uLvsqTlf8uyNn/DustXZceQ8nJhPfZV&#10;PDR21fBPxJUtcmZxHYm6BksQDN6uf7LDr2nOIEtvTvDwHNAOO86L7DDLE2jnnMorm2TfOaGWLVYF&#10;er7y364AyPHOG6EY77yt2p+nXL78AFjwKBxLYA4q0NtHktKv4XANPCG7I8DduXVVr19WcmR/ZIWt&#10;v+8GvDirzJA4oF8PAJzYA3YiVHvqFXRKhLqF6u/I/lDpGdRUurZu6ABABwkDEHYEOZvYoY4c++1L&#10;iQB2RXha9csmyMMv8neBw5CjFYVvfgiE3F7lOxkEdtc+qJnW3NYPc/2biNy/cxvYVY6A1aGL4xJl&#10;ReY3c/BcdFAbOnV/WugvTapsbKxCuQvGp/TYKTCRLyLb5KTFvMOE379jEwALNkJbAGilRJ88CO/U&#10;HZQPpnPeYICmjqIACIABE0jFXTXrHCKnMnIkXXeU2D1RDaDMZKoydkxkcMk3LBzqZWM5SiCEQJ/9&#10;+IbT9eIFDNAoUWuDaoIclWMKixGc6mBIFhCytCMYauSWEbuV5+DHIe5n4HMUyOOWD5SnC3vjYwA/&#10;pLNQayTQUhPLROme+8fu7x+IrzN+ag50wYyTyCUkE+Vz4u9MRkhz+MahAMJRkmF69xTg+LvzoG7I&#10;MAPeGGA4502CLJKTHalobhiNDjImsFuU1ll3rVACgNqNo3J4brAcxPlxDOz3In7OI9hsUuOtuV2L&#10;uGVLytM7wL10l9cI/4uhgOybx2FrMnVIvu/6b1OPBDNl88v8LX06t2inSUdpnkrmh9fDAECXMlgb&#10;fCh/Ux7LwrHrPZa/qpHnK4ELAkCzAYIGKOWsy+fPYqVEP/1+AtrUvrMMvx8wYNWM1doYqfpWY+0G&#10;X8LXEhz7NzIBE19Pe4w7ALxz87rs2bFZwa9bm0ZusYhVaQeAILFqTp3f5CLG3aIAgk8w+pav0UsA&#10;DPu+fB4fYKT5xYeQkTa2US3pENxMOgNxCwI+6+N8Uj3xtUcP7Eapm1/A5C+/fMpKBTxG33vL/3L+&#10;PAFwfDe8KCiBCYD3b18PGABaUyEzB2NhOMpgvYNyGbZz+UsAZNnFNBYwIF4wkuTrUmuTuWHsigCo&#10;gGeBHzPnuPCbXUl0J7PvnjFPfgM03R/G42VH3UU3EvPMjDq3LDJ8ruwQKxCCEQIYlOGwecBJEwIA&#10;gSHPgY9xvphlLoCBM9AZSGamvpiyCAwTF1UGzNA5CTSmWn8CAWr+PIYJEfERkgFdjoBmXfAKhgyM&#10;AFtVRgeAy3PwteDHtcxFJ5exXQQKvt+wuaSHTlfbETwq+QHMlcrl+X93TSzrY/jCDAQTQOvTJgzf&#10;a+v91qaMyQILAYBZd06iKcb3HdMyCoCIT+N566QDMvQjcxsSdpKS1S/IBoin69AuALIaYwOEpIdW&#10;l0sodzv+iu4yWB4BcFLPGcr+2MTcv32PAiJZ4dR+sxyA6fz1k3sjUAKA6TopQgDctm6lym3d27oH&#10;QAuPurVDWdy+mfRu01BWV6sktzH1wWqWVa0DCOkDfFztJx2FI0KS9Z2vUEZm160qXQB6HQFozjqf&#10;JxAkIhME9+7YInyi+RggXoCNizZJHazn87Ry0mhO4AADtL6OQumQlqMBrAazvAWG6boK03UrnLdR&#10;OOc3nm90+yrwgUHszQ5FGawxQSYD5MXPuyqbDQoqAATcXRle4M+dmoK3AiDu+sYkw0KAHywZ2pnF&#10;9AJz/fCx7OuIRndchJ4FcH5dBvSkZDxPjfeiAZb6D0sh+gWpDwIUNMWEHWMCgIKi06GgACbEMhf6&#10;F5NnlF1hSiYd5RrF+ucPfO475TkAl6yHF9QmlAYmq78rO+QANjIiWpz04L8JCgQ8LRUBGPid05ky&#10;g+iu7KfGrumCf09XBLQD3mSscZizht4HxsfF7uo/5PutVhwnFojzwvcSGI+P3z8NjF5vznyvNYvR&#10;AsDcMpjVjVwPkYtIN6INxVssvS8AyKqM5ETHVmF27lbL0Bc5NdXnj6HaGaYRmn+TDLGhyX+T6R3Y&#10;vld1QVZ+JDsLRi/Wr3HFEO4ZWbNknnRsVtcrIXPogwqEiNJCk3bXT98o+BHnwgiEZQCAkY3qhsaV&#10;Ki63qPNV+0l6Acg6ADmJoN5Yn+vnO7WoJ1vWrdCFKPmePH7R0I0hesexOkCWz493Cqv+5x2DLxxL&#10;YYchE//fo/Ygo8GCFzE3Ht/9RIgvGqDVDebP1zL43mGd/FAA5N3T7P4qszAB0AIUdmR9A0EwtoeX&#10;JJOpJrzrswSy2J+mm3C4HxcIN5Hh49mX9nB3pI2fYT4LdEszTm/Sck6j/jUFGF0/1QgBCNbvwNRm&#10;ALkemuCM0o+ApyUTSkBqnbR7gF1lI+HbMyjYAYFn/TVOzxA3A2p2WQ8uqk6aeWazAmMGxgMz4HvM&#10;wERI5nkEP9w8pqs6c1Ks8AFPwOfP889lqRy/y8RC90yM1tGAnYUbnQGCJusnC0TsFs8J9+Gxnm+A&#10;mdCVNSqNNy4CoPV+8sZt6YAc6YSsw/J3wRjv5a8vJTD1P9rTjAboRW12krDUAnFhY4OEZicmu6j1&#10;ORwi1AoBlg8e3JDJvWcYWyTxtZTBti7fajBAFxmNxGrhjIk+AaBDHyShA65NaFhTjn77ObTB4hJB&#10;BhjRuW3o7krfKEISKbv4AXzWDyEyr1w42y0A0hl+dM9B7ABgFH4zowuE1Ap6hTr91geiKfZDdJyk&#10;DZLlU1dK6IZd6M7OUW1QFyNX6qEmypvXja6xEY7qDQC9a4AWyGo3eBAyAuGOJ3OgudcAQCf9j+UF&#10;y0rGIeEkS0fasT2W5lQKpcQbd36WwFryshwyfHkKftakAi7WLHxcwwkcF6m3C9G8iGmkvn8e5uQV&#10;mOlleQhw4zC8RqEb8f+G4RuWH/6OKP04xpbOjiRmeXWHbx4Ni4/r7We/CJ/3WKN6+WQgn78JflEP&#10;jDAJMntN0yEA8uBNzmKBBEHcCNEQyeLqANP0bu/1xlcB7GkJss5LvakRAFkGUxMmAPI9hjyShU45&#10;I+C48tVdYLG7AOO8Nhh3GqBxDTqHoFKr51gbyYwBpFxs3lOboJYWyMkQlsXr5q2XBvD51v+Y4Gc0&#10;RugGuelihFZghcd42pgh0rG5fQboTNJYzbKq7RIE/+Dvv8jlbz6XV7YunBXaFR/sZEPn88YICYBz&#10;p4zFGEx+9CbaXzh9GuLrEvX5bFuxFVMVe+XUoWNy6Ry2vuHzpMV88Uh/w5/ckW0rt+kdgQe9QwRQ&#10;AqnqgLcKNkTbNULnKYMVZHtrNzgb+zhUT1M7gRMAKnOCGRcMS7uP+P+sa1hopH/sXkBggdcP6wmv&#10;g/wEQJP9KfPjBULw4/Jvzqwy+h0TIfY6xE5Aa13u6ELmJEYpqGVBW8yE5Sbz6gFtZGTdPiFZTIpB&#10;CEOOI8El0EzI7uvyrL/O8YL48F7585zMsyHsmvH+WXFdTNQxQVDDXM1S2NACAYCwI+VEWj5BOz+X&#10;vwZyJAGkaaYZXjVN3qBp3HY0QowSOHkW5tlv7ZXzJ7x3fwu2weQHQIcB2omt8TrevSnE2DFiNjMJ&#10;grS90PnBEpc4wLE3/iySIQ471CzWXMZ0mgwcuJavA6wmaFz3o2G1Y6XpDYs8fb4ry+LgpjIEuPfK&#10;zs1rQnsA/Arqqvjygzp6MUMTxY30h+v6N7s/pMsEP6u0tWgvPYL7oQ0w24wASHq8a91ORyOEd5yC&#10;dEB/ANBhit4HU/SDo4YOaAGg6n+WlgYA1MaCIaSnoZGQAzHePgjivEVgAC8C7QZiLEsZQh72Z4Kf&#10;xlFhZpdhBggxyInwR4fzlRXZufhefk2BjSl2enGjMW5gZpyYhi8wVYexYpxFNgBQS2Gyf1iispDV&#10;aLA/u68tSDq61JQ7jHORnWwTAHmjdu4Ec4oG57KkRci8UUaikZ0mpB0NkAAYZup/1rXLa5ndYGp/&#10;LIOtn0XJyzA+G/YYyk4WQHLYgesq9mwKVSLkWv5yxPb8qeMyqFuQdIHlzhdccve17Ff07dpOXjm5&#10;PzS0N5sdBbSVfflBnREtPqx3JzC60+oF8jbz6+nzBEZrbIZ0nXO7K6atzCOOFrQlzh8A5JvEfSXT&#10;+i0xZ4NzU5iNBkguAFqWCysJhVvdcv1edk5gsMAntw0AxAVQMPihfGIUPQ+UUpmMtbp/Ad9szAbb&#10;v1jsPKeXX1O41xNvB1h01tVDZuqO+b7xvTvKRB4jgcYqhR0scB9kEDDDnORYH95TTsdEq51JgY+d&#10;boZScHKFDDBPI8SYcdd0mMRkyE39MVjgfQubXQ2QHWD6/1wzAElwtq/arlq+s55fEPBSFqM3mODn&#10;bpKMzpKjB/bAi9zMrQfQF5zi13Zt3UCG9AiWV65fOBXat2PLgD1oHzzWyaMHdSa4MABIVnjlwnm4&#10;1fuik9RSmpTvIMsmr3CIo3zBH2kwQn5DtL8ASK2xXcVeKIOTMFo108jfy9M8gL5C/W8NpxBoNsY4&#10;Fq0lOPlo0LUPSsZXMuhAbREc0HeUviZbsICPuXVgf5mIsMrEAiANKb12GCwyyYnavQSvwoFXYV4/&#10;812HiT3r3E59f/S90j0qRu6gcQMzY7iUBRp6oJa/KGGznyKZ3PYNjfe9bNwMVxkVCG1LpolbAdDR&#10;CGEnGNovGiG0v3C3zZmjNxX8vLkw7JfA9P+53wFCEGMpSx1fNX8yPKcdH87/5ue71ugvFyGRuQtB&#10;II6wARKydYNOgASCrJFFjujTGYGo9++EDuraNs9oia9o6vDegEV2A7Xct2urWx3QV0C8fvmilr08&#10;Th0+BkBEqKrpDteRmwIi8n3tAjubohm9fWgXXP2Pz+QHQKsBouEDJgDCL6fjWDAZZ8dYNgo7F5QJ&#10;gtTlqAWaQrnBFHCxmBdOJjuI1gXFFGMuAz+KCwoXWw6WCuX+sfMzX35NYIHSAKOcsOu6pD3rGADP&#10;fI/ygaBKGU4gaC52ykEArH3w4/uH0vfWMWMxlhq6LQDE+Ygbs5bB2gkGAKK5xSaI7rhOf4pBhOV5&#10;tht6K4O9lcAsfxlPxzFXd9c2x1x50PennkCUvcbqTiP0gGBM8OuOSbCTB4+6LX2tx70DzX/N0vl+&#10;N0BcMY3V6rjBveSVhJinocN7G8PF/gKf8/dRB9y4agn0vRuFYoDWL07zM2cIebA5YtFjq+XOLVSu&#10;3WB/GaCWwVgnOKoDNp1lJYPZYa7WmjSwOsDU/ziMz7JDpyxgHqahGEwwA2yOniz7J7QJgo+uqPVF&#10;LRKWbuTM/Czgw44OI82ZAZ9IP8bHcx5cwnMNRKjmS3C0D47mW4xtdjk3YKcBM892vDd4j7hLBe9N&#10;5gkeTkyQHWG+v2x6UdP1OfwAVQO8ijrNY5nZcQM2GCAB0DR3OzrB3dDtR4rRkYUSE52ADmt3dVR4&#10;Az67DJDV1wOsEvUUgU/XBrX+zUs3q9ODzcwGn7ZV319w5V4ya+h8GKcxDeJG93MG1TsgO2ywdkDs&#10;XkBwCo2UKSMHyivZGRmh4waxs0J3dW64gb//7ognuGjmJFDW/J1gbwzQMkoac4NGm5yU+MKZ03Jg&#10;5z59Ec+f4qyxoS/m2mHylsH+MkDtSOHOxEXod28ipeUKzMU4gXQfLwGQcUxWAyQPABpjZjqPSiuD&#10;uePC3gVlwmX0fYP10SvGC8UqezXWHayPF1ieCHvuuQAY8uK7cgAxytbycT7eSzB7dq9B7vuVDRau&#10;r7/r+8LdKw4QZDnMGH6zFOaNDt+HxFcfbpQG88P+SkmHgd4x423NMXOkj7mFCoCmDshOMEtgdIAl&#10;/g70uMM+sT/vGiDsL252AFsJT87XutX8pKx1HCGpu+EH3r9tL+aRT2tGIA3RnrBBHxPHuCF9Ct0B&#10;tnCtAxwrcyaNkldycnJCp40eFDBq2QkeHTuxWAp2ADfD+mLsBCBdPgevH7u/a+euhy9vjgxqPgqR&#10;PL01IIF3rxD4Ay2TZEFlsAGAqXJV12JithiH3bueNRq3YPRaJA4gi46lhBk0oPqK62iZrrIkAGJn&#10;LO7MaZg3zdUDfQEjXLIJsKucxYIiakQsfS3mZy7+zn+hGdvblA3i7xxYL7Bf0ccL6yVY2gNL82VF&#10;oyPn1kkHAy/wPXEFQQIgdL9s2qZsJ/842Zpg8M48sVbH/tKYYMO5bmcA1EaIsbPEYYXBFFMmAj4y&#10;0tOlZ53h+XbtersmPJXAZH/cAOeO/em0B50euKbp5lCXhxmJz7g7jbUDySE79EaK+Hl2gM+hAzxQ&#10;O8C5KTD+kjR+X/smtWXp7CkGAC6cNk46NA0MtaS4OBjdlQtnTuAXd4/s/MXZJj9z7IS2vVfOWCVT&#10;+syUfo2Hq2GS1hfqAzRSslVO4GMnie3zFdNXOaJydPQG0VuuZbACYDYA8PQN1Rp8BUD+vJbfdJWo&#10;iHik667RqRDVVaivmEP3qsFQ+1MARKqItT0MI0ncF5v9CHYa/eMLwODLcYFlY4G57u8oiPnlYxxk&#10;g2CI3PxGNhj/Iszr+vJ7v+hfa7yPORgHzD6H1aJ5NuyZNyG374nJBHkzQ+mbffesj0Znk/lR97uE&#10;FCFzAZYBgE7ZhWaog6MTrI0QjG3S+hJ5Ef7Zi7CfYNICvjxvoOc6IlqQEVrLXzP+yqHTAdjo8e1d&#10;fwj0xnm61uJwCHZTw+dL/y4lLI3Bw78NUHSvHbqC4u0b1+TQ3l3SA/499hgKA3zW9wY3/l3WL5tv&#10;AODaxXOEHwjEA9Nfwyd6eF8I1ljmL4P5y6+ZvRY7NQZq/BVfcM4LWmDHGUVrVM71zeLXcInKPacx&#10;GXdlcGEB0GKBq2fuwN06Uqc+dAyOHWAdsrfCBZhFB/0PGWxGygpOTEZOMdsN427ZkXf9A0Hc7bPB&#10;MnRnhwv7485ea89t7t9OFyHZIL4n5x4aOY64Kl+B+EUHpKJ6fuYtDCOGOZjNVuBzkiLyvw/cP+wC&#10;iOYmuuxwOyk/rr+X8fOzkESj5xT3EzPDME94q7mwydEJNhshmALJRIBtNiZ6BjUb73btpTcwLJgB&#10;ovuLPE7n6Q+CGZnd0NZj5dc3GjmyAJt83l6DEZgIPXfEQtmybIscRebnFWx6VKnLBEXt/hYAiByt&#10;3bx2uYYuBwKj+BjEu12b1hgAuGvj6oABIB9cZ4LXup8J5gjMnOEL5Le3GulAthohvaTDWOkxZIN9&#10;/hgG07RhnLZ0QKMbTB3QCEnVQNRCMEBL/2D0fexTlDynVqObhkF6tcCwA4yUFGWAZgPEETOFk5Rx&#10;6czaMzP/cqKNgEyfmSAZx0Pu883V/9xfcM6Lv82LT7VBdop3gbUAhDExkPunqMDjz/xzzFcLI4XZ&#10;aDI52LW1MN5p2bq798RavK7SBJbN5zhsLr6cB8ZzyL5zWgNcjeRq/I0bbC4AMs+QAOjUCGHgBWPC&#10;MMEkERcwaXVNCYav7M+9Bsh1tOF6rT3hAnRUYBZbI6O7fA4xWNjiyI4vv18nQczsPzU/g8BYU11d&#10;qvfXMNQFYxbLdkx8Hd9/RDfGuQNB9hP8nQF2B5i00bAEPgqSpgB4DCGD7Zv8HhB/DX8gR+IWshHi&#10;JhRBDZIrYZD82JjuKOguxLKVBmi2zjVaGy8mV1lyn8Bpp1lBqxsc5bQuMxAM0MECZ4EFZkZLmmkw&#10;tQAwtwPslLOH0FEHAFpx6zA75zhSRnwBBRM2Mf3BZkcWRXXzwuNF5XxknTYWm/PIo0lBoGdDJfvK&#10;wRckxsqX3/95fK11m2C5e1dvIOzastvu/Lrmgp6xWN56L5zfB64ezT4f6ke4Qe7NKvveGSM7kucS&#10;N+AhtNaI70e4q+Y3moGueQCQobXdELiBcNWcDBncfILUKN7Up9LXWxeYAMhRVKa+5E5uIdUFo638&#10;Xnf7PpytZkbKu3FtExhJhHhdH8YKTWqErg0U6ofjh/ZBnyIwDJAASDZ56ewJAwCvnT+tHwiEwVAZ&#10;IB5rPDo2VvcmT6orfkGuuGzxFePujcUoVgoE7xbWnaP5lx01AYbZYDRA8wVilJYuTVmbd2mKmqLv&#10;3nKYogMFgNQCW3/bTZ5Gwe5wfpORkuJqgXEOGnUFQN2hO11TXxiF7zsLM0EQdomsszsVBLPP7HB7&#10;uAVBBU5YMUxfIctqwX5V35/H8wCjov6Z5msNQ3P2FaTIQIPNpHfPsre4sD8D9Ap4L8jaqcXCJuMf&#10;+yfzO6VJ4bqwiSEVeQDQTLV2NEKMDEeVZsgAAYDy9Kqc2HcJGrrv2p8nAKTljJo7tXfnBgjLX/p1&#10;eZ1asVYce3NIWmYqjDvCw1KbIQhnj5/M1xFmuPLZk0elf5c2AfEqG1Mgho7IBBsFwMcP7kgPBAy6&#10;i5n2p+Y20qFbm+nQeRshtLDwhetSrb+xGxS0mEBIPbDFV50VDPnC0TxJjeD+/eu6U7QfE2PNGcL5&#10;LnlhfDwmReSWwIVrgji/SdXeayxLJmxkixY7etFpo83A2QJjdoB1t4QCICPnedfGyau7NxBzhL85&#10;8WEv7dndhY8fD5tL9oU9YCMoc8/AfpHnMC7EXBB00qFwAasXjRczp02QSJ2NqKjcTqQvZVlRg1JR&#10;/LxcnS8bnj716TG0gFMcZH5OGmwuA3cGPuf3Ah8/gZvUDaQ6Z/i3MIvG6uwbR4xzhlvrdGcLANCx&#10;wIm7TCwGyE6wucTJSreGVp21H9+XmSl9/xjpl/bnGQAfayK7W+8fDNEEsV1rd8q8kYtkcItRmuLE&#10;EAQr+s5dQ5LS1gBE4rM5aklbDmaJCRBmjHpKgfYVo7q0+kMGIL0+JirCAMCk+BgZSIQNkBlaw1EB&#10;gru3b84/EQKhk40QbofvXW+IzIUeyD0BTJGlKdLaI0Ax9S5TIaD10SIzHdvjrQXKw9uO08fIMzMI&#10;EKQuQXoeCA3QOgkY0cMxvEcPnmIjzl5Jw5C5I13Z6gBjvwQDKSlQKwBy14YzAJqJvwqCiKnyj4Hh&#10;uxCllX3pgGGEPotupHWcwb8VEHNB0FGyWSzQ8qKxu3wQg/hslGA3Rf7k46IAnRfhZ5jvApYQkW3p&#10;qBpfF87tmh5MBUBHU8OUGBzMD6+383sAhq7vy+0zflqR8HwYY3Z5rybDaFgu9oXkru7EDdXaYOcM&#10;gNYWO2WAMOhDqpHkh3BXnES6SlO/tL+CAdDQALmZ0S0AmisxrcgrNjZ4XZ84eESjsNj8HIe4+5bf&#10;dNH4K+vnkAQRD3Tnj2sGIGS0VYtmQ1YLjEvFqlBHD+iOrY7JBgDmIMFiLGJm/M3ZcofA1AFXLCCL&#10;yx+Oyl+Sgid9f0YX6KrGX9HoTAGVpWcbUOJzJ06qJsApkOUIQiADpHbQteYAHYujlcZ6wa4AAO/h&#10;ZwUaAC0tcGrfRThD09HcQPLuqv7mNjLTApMHAKHTsFwhACIvUBkgAZCRR+YibsZh5ebt+QIGeApp&#10;yZKNgfvsU9D7XC9ABwjm1QONqQRzIsEayWISCUI6mUGX/QTBro4cur86IzSBD0Gz2ffOAewQMoFR&#10;RCO2ygifsGavs0/itclX+pL9uQe/nHsIqvApzy9X72MYgm6Jw7miCeG6J8YdABoMkJ5TVysMrVrZ&#10;sG0lJadLp1/7K5nw1un19HnXLjDTlyLC2Pwo2L5iBaIa3t7r2hghI5w1ZL5WcSyRG2DQwPq5bILW&#10;LNYMWx835ANAPhZL4Cmj4FP2IQXaGyOk5W/m+OHaHFQA5ClBV3T7prUD1mb2tidY469MACOb4zhM&#10;3wbDjFEdNDzY+JiPDXKPHt3Sgz5BvqHUFNqBVhMcXR3kVlJ0TAC6wM4nhkXfL59BRxW+KnbZjHWM&#10;FgAaFhh26ChUpxMAdf0k100i+HQfAZDR98z+Q/wRo9HPYxoA9grf2SBxGPslrsGWwaZHHiZYEAs0&#10;R7Os4Xxe6FY0k8ayLwQQwkjNuK2/LBCarzRMyNkPLkDfQ2gBQYbvB4znWWTGOoFDAETzSMtfCwDN&#10;TrvF/vLceMC+eTO6B1nB0W23e1Mzy++o+5r0k8UbJIMxeJ7owiQXAGRlsdNY56kVh2OdJxe5GytC&#10;JTtOVqNxV/1de5FXvgAgV9Fq8jOWk7syNSUqIDO8lhloumnJZmV7wZV7alOkZvFmek1bFjfKXhqJ&#10;hY91RuDJSbBE1yAEKwJLDdAoW70Bm93PB6Phu2ohwozx55Xs7GwFwPVL5wXUCtMVT7gfyuozJ466&#10;3RJnvYCs+8kEWdbyTuC4M6DZQUP0hG7TZFznKdARgtUywxeTeuGZ4yfyASBpOXeT8k5VWBuM64nB&#10;cmJgE2xMQ8BoFvbncvA8fSM3jtEDaJTAFgAqA3QGQMfuDyP5WYNPcZLzYssh+3L88eHCIYO54oYJ&#10;Kgs0usIFlsEs98xUEs4f63Myt5OREdLwmzvO92dnhC7Ah0gqZeUEG7JgzecDADKEwgRARtg7A6Dh&#10;vbSaHi7sj+B3F7KGT8zPfE7w6GXfQXagng+MRcPfFgDqrhAuS4Kep8vccxsh9JqqFUbN0Dj/OB0C&#10;ixaXooc/ipFmX3TUdOXCsL/8NphYodOCJMO1/KUF5ujeg7r8nNIVqzcSGWsvMB0cPAzQMzZBUu/n&#10;Nb8RZmnuBOdj5I/AvyZ7dwZW/7M8gHu2bcgLgAdDt6kVxi6Kevs66oDUFBlh425JEn9ZlrDUC6ZR&#10;34MO4OpV0kXJ2irP3RzPEpkR+pdArV1fNJ0MQZMlGm9UTiF9gK4nD58bgxJC1yH2CsGS6RqFBR+g&#10;aYI2AND0AFKw5gmrWg4ZIJcfGYuPNASTJzpLLg1AWKkLkPLuprADhKYmeGFv/pLMVQt06IAsg3Oj&#10;mfTCd+yo4JIegALFdx6nwID86lzbee5F8TUmyGA0kE2fzCMrtJGgjQW+FwyidYTQOgOgET3mrP8Z&#10;zQ8CoAv48WM3Tvio+ZmsLyZMQ1CtuHwjKt+8GVm7QlQHNHcGewBAsr9MbLODiCiTe843Ak+RsBxI&#10;AExNilNykQ/8tKl5QXd7a1OTnV8GGCvgGVa2mtzzA+mK2t+QlmNk5fTV0AWP6pgcy+SCRuIon61Y&#10;MDOg5S9xiVLfhVNGfJ2DAV67CBMjAhECZYUhQDK5YdEsRFy72RJHwyPpMvd/UGuwLDB659HRN8Mi&#10;43owGHVsZ8Zm51+crMZo0HNaYpDx7vcoXEEnDtcItv2xp8TEYFHR9VA1RTt27eazwBAAqf/lAiA3&#10;gVkAaMTem9FXhxGUyW7jQyzF9ml6A78m9k7kuzCdtECHhpVHBzQCOq1cOmNJj7mlzNxRbCxPx6J0&#10;lOo5fpXqRQFyBf0ME2QQMMFS12hMYfObtYjKeQ2B5jBa6c0MLDAA0LX7q5YXNjoc5S/+jZtPDhpT&#10;5k8zWbP7Lr5F8qn10Y6kFhvr54KVOpKiycYZlUWGWgAA5jFDcxIJQQgMPDh96KquuvR19LOg891Z&#10;A2Sj1HJwODO123BqHERQCdNdHMGnGGxgxH1QpZ4ysNkoHYvbshTL4jH6ak1/sNx1F3xqPTY/x583&#10;fmjfgPYmdH0vJtWYJZoHACPh7enTvkXAvDbGREh9GT2ghzrGXROiuSOUyRBNQdedI3r4onfHSj0u&#10;S2LTw2KFtMewRGaczqFd+/Xu4W6Qmneom3jhNAzhNMIQ/JgF9nTnpC1m9hDsEBYMp4dOM1ggBWmH&#10;BQbA4egAkwHmbn+zWIeyLgKgo+xicOZ6yebo2/kQI9TA4SFzqpD1n9YFZn6cs8PnYY85h7WOzhen&#10;skCWwWYpTCO1I5rJTCh2LOoxtpTpsiZn7Ym/xzbomijDsh9C4/K5VH8eIEgilC5ZV/ZhLBHAh/Ex&#10;hx1JpQiUlg4AtHawmCsItAQ28hdd9b/8AAjt77q1xNwBby7SQe7HcxKfSg5mgfl+sNmiNhse/JmO&#10;kFRzY5wFgLotjkvTTSuMwwtoaYAI3wD4ZZ+DRzU1Q7rVGOxz4IEdDTApPkmewv93xY32xybmkonL&#10;dNbY2ezcqGyQavpzhxvjb0d2H9SOsDUTrCEJTk1M12uZgcqnjh4SBizTUeKt4rT7eZK8oT07SHKC&#10;sQ3QwQDT01JkVP+uAXNbW4bDntg34m5ZOhsY5+AZalexhzY2+OKRLrer2F0bHLs3hGBXby9zGqSF&#10;MkKmxoas3+U1O+wK2Gwy7rTXmAYTYABkXBYB+/xxbE6Lu22GoUKL8QaABBfmwJm6kwGAxs4IR9eR&#10;LJDiO0V4sI0cWCpyopEWzPRndOrz/WFHGJ1HBb/zu3NBMA8DNACQDFNLuxO88MxcOmtJj2NNowsA&#10;UnsiCNLes3UM2CA21MGq4Z3xPA/gMzqqXACVidI2A9KEsljVYlHSm2snHQBIpmVJEcrEzAYI9T8a&#10;mc0GSG75SwZoWo/4ep8L1dc8B+6F/Bv08ES40xn7gNlYyr5+1LgZcZYY74NO9Ti68gRAi42zBMZz&#10;VwDke+ECgA4v4CRJoxUGHkCyW5wgsmLqFqn2buNCl73OgOjMAMMe3s0HgNbuj971h+bR73MtZK31&#10;+rUi+Nv+2F2GthqjVR+nPrTLW0AUFsvfrboEHdMfAVjX4YjBQgd4OjbLWQ0rBwDy5Jk3ZUxAO8HW&#10;WNy6ZQvkrmtAKiOzQZ85D2gkxbZRtkdPoLU4mdl/Gxdt1Bdsx+rtan1xDk60Giiud48rF85KXFzU&#10;MwFAvrlMje5Wa4ikpGVKzsVtOovpzgRNvcligEYHmA0QQ3h3Lrs0L86p66iiOz1ltGFQZCe4XTsq&#10;OXfOaQBqzn0ct0/DE7jfuCj5eWcA5McAglnOzRDqgLiwyXBUB1TDr1F65dGelAHOz+s/Y/eRg/gQ&#10;2zMALvbKvqIEQQOSGT6RHgJWDm+cjo1ZzShqsezGO5pRRhS9/t6O98IJAPO8F3j9tfvrVP6a4MdR&#10;N339r2BFgb43l/HeXNQblzao+Dm+f3gf9f20PIXWzchigLowiTH5xrKkDIccAQCEhGIwQPNmZHkB&#10;oTmnofqQaDCpK4+8jqD5owcSADv+3FcSsSnxEYYlXBkgNXjG2A9sOlIblNZOb2vRUS4jxNpLs4Fp&#10;NUHorWUgCrdDulZzDFZgkMqsiSMDqv9ZDZB1aPhaN/E8ALht3fKAdoIVACE4TkbyKlvarjU/vUIr&#10;pq3SUpdC6RzsEnVOfSbAGVvkrukGeb7gpM3W+swLAEiyRVf3+LMGQL6xvNsuncBOUgZO0BnaDDGm&#10;QHJLYAfrAKhYAGgJ7w4ApO2CrMwVAPOI7ubF5zz9cTaXhTgA0IUFWpMh/197/+Hd1rm1eYLzX8ya&#10;NWFNV31T1V09taZmuruq+wv1hXuvr8N1DkqWJVESFamcc7SyrWjlnIMVbeWck5Vl2bJytnKkst55&#10;fvs9L3gAAiRIkRRtC15cskQQAIFznrP3fsK2Ey8iQlIBMDF8T7CPfvZE25s46RLyC+nPBPZPWOCd&#10;mAtWJNBlnvk9v/yzjSLY0meJPJKLZGbjAUA28cUAMEhgEgSIl8BY5RYHQEAvXHASFx79W0KMnuLS&#10;sYuRH0ckkmIyAmC0MzgJAJHCFAZAcgGfH1jiHj97rlZzoM6f0vl9i2uBkwBQBQjnGjl/kBfM/4wV&#10;lqZ3o4TO4/pMUhvewwoZA0P2j6Tz+2tGSEf38X+sq9zPhYX0f8ToHdq3x/Vq36zMkupDBUgIwvaN&#10;2sBHtyDmPgkAD+zaZohblkQI/Tt9/N6dWwstSmIewGwA1ogMMV8SF6bDedPD8BQR5jplCOIMgW4f&#10;1uEbE1LHq8CKAEA+QL4O79Uw9e4ZkyNYqxizwcUBMCzASQ+AqRVgykkXWtxwwmGJi3/FT8gwC0wl&#10;QgIABkdIpgowVX5BCwwACty9BUvyC1YBCCDdw2wIgPIGSFV+v2oUgS8WZ06IJItXgAk9JjNAltEj&#10;RwpsfLSDOSGBgQEO6dvB/RFvf1MAMNPnwGeScOqoGo8CK+IXI7vwBWG6VePxfcHxcUQKAAron67V&#10;2gb3yC0Yu0Ksb9m2vnEnSADA86oAIS7pyiYNmOpGdRvn1i9b57P9NHO3okTzQMBwrRKfR2sZEvo+&#10;CBmKG9QbcTDknLdgk+27Cun/IE3XSqaC9q9MsUgESDttgzt1XGRjOgC8LCtZJy0MLitPsEddaOca&#10;btmC2YXaYICNtpYFyRuXry802wMMudJQ+W1ZvdHeeOh24rO4wsAIE6BKtHZ8lhAA8PiBk6VKhM6q&#10;XRDLReve5qOeprx3xzf4mUzMBleoArS2K6UFTiO8TVQdgXVMC4CSvyCB4QRMB4D8bIII8e2Xd4RE&#10;LXBCC5gqvwj6M+QXcf1ZJMCNwjixXT3ZqhWi0rK9upmgruJ3rnjQA5RDKG0kSC9UAZocqXgATM8A&#10;h/lfDAAPCeQMAKPPIfWzKA4A044j0hFSMQAkEku/p7tz2h07cMYHiWRQTGR1HGfY1GYzeVVwrbVG&#10;896de+7c2ZMGVDC+NQReSF5qiehYtWBl0nnLuRo6tKPK/CMgARNDy/e6+FBjwFAzdITRaAYLWVqj&#10;DXCTv/m6zEKaQ/XHIqTe7fPc3dvegFCoAoQIGdS9XZkGD4Y2eNSgPhZYkI769ns+CmxtVHO0vggk&#10;mf/BJmGoTp0xUGrzZi6dvjSREm02O80Ar19XZM/P510diamLWsn3sgcJrPDYXgICsbPPdmh+870C&#10;ESzBIzZ4Z66G8DkVAFOdBzHbVRLrmASAofqLA2AMBONscAoTTGVTAIAFbpAwA7Q23eQXCHADAFIB&#10;StdoFaDYRwDQHAiDbD/KUxEjBbfyrvbij69nffpQ7fgE9xg5UiRIL7ICjGaABcvoIzY+4QIpSgKT&#10;DgDjn0X0/zDyNopIJaVi4vSELjNamxmvxtMSUgEARxvIuxOb3b37j13bj3vZPLosNH/pzgMEyx2r&#10;9HUPHzxUCPEvBoBb12yy5wN0KUAAMYu/t1EVe3x+NgC01HeBYRhhwQCv1J7g4R1HmzsERcfskcl7&#10;vk0brPb3yIG9YmrLblFbEgEypG9CtF4IADmQp48d5rCKZEsrZ3M/0mG6tmzoflAbDAimkhapgmbe&#10;NK4sXDVCUnRcJ5gYrurq98G/r63Ms4HmGQ6zQFjgK5fPuWsXr7uGirav/v97eVV8JqD0JX49t2GZ&#10;BLFKjHkK62jsY3oA9MxjatsVtcCpABgG74mhe7ziCAAoLVq88uC+icojWQqTBIAxO5wHwMA+CgCx&#10;7iUBYEELHAdAW8moSvD5pWOvoAoU/gl8cUAk1hIAzFm2wMbGI0QPeszYIqpQASalvyQY4HgFGKq/&#10;gs/iOVVhfDZoP5fizokDYNgUlyCkfAWY8AObHS4CQEmSnu2eb+/16O7Ty5z1LeR+okrL/VpLB5+I&#10;lDhmALh9/RbruigqIDS61OxrhQqqjQUTvrWZHi3wIZEjgGGwtwUw5Nym4EEaQ/ubeu779ndJme3/&#10;jeNTszqfuSVz8fRb/ZdaAXoZwYaVS8ucCAltMOsyC7HBKekPvEGEIvBhQI6kS4tmfgAwAortpBmc&#10;KyLlZz1OqC5hq86dOeHy7z3QVbKniUNfttIr6udpFer+YwvNFi6bINXIEFWBqTNAKsAk6UVi8B4H&#10;wNjcKQBgfPCeaLniJ12GNrioCrDQDBAAjCrAQgBIGGeqBzVKI5Yl8JHmbS9kzavIGy6VRwtYTSAP&#10;bMKTnR0AFhKkx/SYcRF0IQAschQRfR5J44hwMSoJAAY7XIokSbNlLkyKBHKr52+xi25ZCZ4zHdtU&#10;eGO6TdVzPks6t9jSOG3IDJvroddt9UFXa8WD5IXOjJWXY3tNVDzW7sQSs7j9lfPcwC8lWOFktP6y&#10;LNNfAEFmiYQg7FMRViQA/qJBJxa2to1ql2kVCBvst8VlVoCf0HByz9Yd9qamghY0uk+IznUN/rW1&#10;G9JqhFWJAF/YEhfe4JAP+OLFUzeo2SiLBSpPAOSxYeEQot69J53cecWYR5H4cfdB5QLA1Ba4lACo&#10;fcgP53SSTEchok9fuL3r97udq/a4XWt+KPOvbct3mbid2xPZ9kg/SQ6l+J0CICMVaQDdoyvu6P7T&#10;diyXZL9vaY99AHDZZBE4clXFJTCEk7DsiPWxFCO8Fs7P4Pnl/wFHlp5TLUJapp6j6UwMFn6gZWq9&#10;bPtb2YUfAIBtGtZynZvVc1eUZlMkAN6/c8v1Mfq5bPYEhxIUYqUTougt61UWJ7O24c1A7jK+7yR5&#10;bgtCEbiymBdY1R4J0Riu9wokYX7tKhLtCE59QwHBF5KozB+11Hsjixj2ltX3mAcOajFaB4wK7J83&#10;qhIclWS/KgDA0AJLi4cmL+gAM84Ai267StUCJxwIBSSIF+CmmwGGFjh5BmgmfABQs0CE0s+f3neD&#10;W4517/4PNe0CVpZfzKPe+3c13fez2Xp3Wq2vdjQrAbk0ABhmgMW1wObaMBlMxAKzEa7IcURqJZ5F&#10;BVhIk5nSAuNdFrHmbv7iLl+8JaNAJ/eZUp7La+4XHy/R2RzaflQk3y13VHN1P6PzKy77NhxiFtbi&#10;zh0KlvpKf98i91axy88lfl6xeJ45yMqS/fU8hFLqe3d2T58UkHYpM8CCbLIJwweUuSDai6KrWUZg&#10;ujbY4rH0xnaq0TuRY8acAeAjNWLNwpVGwxO5Y3sD0myQihMsfGAPpMQ/tO2o1yOVcCVgcR9suu/z&#10;HIDtxC/n+CnD0TXazUDrIvYxLQniATA1fqlsWOAC/Vmww70UCRJa4AQJQhKxAFDsqyVkKyjWnd8l&#10;YewpVQQNbEYUKoKy+JPFPs3e6SJGUu6XHTNs7WNiNWkJW+AEAAZL4kuRIKmjiBgIotWMROlJCT1F&#10;kCAmzwkzQMgoeZjdlaPuzt2HrlO1L414KM2xWdKfwZ3V+I327ta1WwLes6oAPQAy15s+dGYivITP&#10;1jozjaQyzeshPFh5C9GZqtlNFC469+EHIEvLMvsvFGBsgVswTdKtxC3tDNCD4JplCzQH/KxMW+Dg&#10;De7ftY2xtKmVG6wRwmZmB4mS+r82MRY4LFnO5B00nWC0bDnch5L90oUzUrHfdc3e5jGLv1qV9CBJ&#10;d3/Kfw7SWcN83I47poRftHQWv5QqgynGfRC3XsVnS9noAIuVwRRmgU2rWKgCDDFMsRlg6k5a+VEf&#10;qR19piXcz5S3163WoDL1pPI+c2GZPXKZwiK0ppTl9Mwew27mAIAlkMEUpPLEswDFykZ2tXgQaqIC&#10;5PMoVAEWocl8GRmMBSHohL36oyowLTeq91WFdTK835/8pxw3tPVYHcDPDZhsrCQShKy/Rn/Rfh4B&#10;ZNjlg0pjQr/JCj2Y6Lor9JTWOB7GyqySQoZg1FNKeU/X/tIV7t62yXVqXr+MZXhh/lfV7d22MdH+&#10;ZiBBPAD+IjQmz6+sy1AfkaWo/OVLCyVFewD8wfy/vLm8gSTI2gb5NFlhoRynbUYDyKKkr9qMdDu1&#10;c5RZYliazgc4XjIV2tOyALhsHoMPm+is6UO+9W/4hf3uCVIYglDT6QDTWOGS3AelFEIXiG/VxmVw&#10;giSscCk5dElR7ElC6DRJxACgpCgPZ3eQKPy0SKyN7uP/qezGDj5Es6k7ceyiUnjWaOlPWx//zi5c&#10;teAJEqQ4AIzJYDIJoQuisHCCxFvgyI2T6gTJKIRW+0vLHGyJJoQOa0tjvmwTQgcrHBFpZDNOMpeK&#10;u39eyUP3ZTUbUqHgx3vN3Hzrd7s0182PVX8/uWlfzTBhc6j8MCQAjKS2I4Q+oXOR+HvY4aqxROrP&#10;/lN9c4pQzKQDwNNqf+dOLdvo+1D9oUJh/verYvLC/K9IAMy/f9d92aml9eLZyFxKch/K27FD+xut&#10;/pOANrwZVh6rxO5UvbeV1AAgHkOTt8Tux/0BvKA6xyvcXQtVqLze/3e1bOcwHwb3w1P48NFd9+Oe&#10;ny0gsrxZszg48lyfCAS+bjvO3dRuYffomnuxX2JknBaEIoQopGyscKkAmGrFyuAEycYKVxgAIysc&#10;s6fgPy0EgHJdxHdR0AIDgDPbOHdwiTt/+qp0my0yRpplcxGJ34eZV9cvBrln0qk+XTnUltSnBcDi&#10;ZDBJXuAUK1wiDCFkAWawwmX7WaSRI6W3wsUAkDGJQhDccc055fL46eBpUzFwHJX0PXuZ+zMyavZW&#10;Z/MAX750zjo2H3xwxDS5nJuQHG0+6mbOD8TMiRgrdvgICEmA6pHT3xKfeS3M8fvnfW2+39Tzmcfl&#10;Ofp1aVMumNNCmDNcBOxzZUNmBYDcqTz0gJ6NERq3yHV7tmsHaIomEFJjRKcxdoXBZkb01c6NWw3Q&#10;GL5agKLeXHREtMZt5Tvkg0AuY8wTcflKlzm4Z6+7eOmk2715uzv5s6KldOtdb0iFsMHxAy/MBJtr&#10;drV15Q96FUp0ufaTT2MhGxAQVAVgM8BYBFN6/VmU+JIN+CX8p3HxbVR1JGLxU8IQkqLYU8MQWMqd&#10;so0sHQBqLmdkiCQxPet+XWZtMO3vnNHLla5ywcCPlQRJAGjLqTSTjO9mSbLCockkDCG+miBNGkz4&#10;LFLCEAqFoabzA6d+LmH+l2YU8Txs6gthCKRS63h4cUC/48PLLv/BIzdv9PeWsQdwvAyYleZn8bnP&#10;G6lNiKIRLWOTiDnaX+X5kcZOMcG8b2TXsR7sUqRs/P2sKr1NKzZYqjsLkADN3rmDrFpMBUCSX1Z/&#10;t8iI17LuOn0Awmdu2bzpSeBXRAXo2+AdG1a75hoclqS6y/a+BKWmI0OCANqSYUz2ojet/iC3X288&#10;Mz0idMYrMAFqnTc0LEwPH3JIpOCNnj9Oc0wpziFQHik2av+Ww8aeVQQZknrQMcDn9Q5qPtqd+JEy&#10;XEzUxYOKvRIQkkbCiZcphDMhhgYA0xjxi/UBR3mAhQz40fpHS4NJJ76NVYCWQFL0OkarAFkeP0tt&#10;8P1zbu4YPKovX7lwHHBhO4Tn+sQGlz+9lZZSaQaoFtjIl0QLzIJ6rSYI60kNAAu286X3ZcfDEAIj&#10;zxwwdR9IFIefaSabLhwhNv8rIECiaLIAgGgxt85xL7SGwN06rWnNE7dj7QGlpPS2966oBeOlAbZs&#10;foZZeYN/baPdvzfcjRuS3UTsb/Dt1/snKntvacPVcfaM77YK5/kdsdT2MNICyAc2H5YYaYWxli1R&#10;MvKjd7mQH2EJ+o9yl8Srv2IB8MqFc/IF13NtZB7OFtiyvR9I31ct9pEDP5j1JakN1htCvhhvcNA7&#10;YZpurXIbsTG0ul+cVJAWbbuEBTCAW33tGkBGQ1XI/T7SgTSk1SizvwxsOrJMZ1PZHFBxcKaVqf2/&#10;N3OT+s9zl89f1+eRL+ZUIZmaAbKI+zkgmCSFyRTDFHMbFHIdxFdkxvaCJAWipsydIgAsFIhq+2hZ&#10;xxgPQ2AGmKEFntvV5U9rpd0Um5X1eMKIp5e94PAZ5qkdu3Pzrnuxabx7OKOtB0AtqM+8nzm2nlSh&#10;AUmBqJEt0cYQSXFYAKAuSAooSL4YpZkDxiPI0lXkheyIyTtaLJFHKeDPNRJx19E1PnE/7j/lBuSN&#10;UsuY+0qqvnCcUv0tHq9KVLf4/g9GUTsVYFz/n1sZAPrPpYMJndOts6Rb27ttp2LwWxuQcz5TvFy8&#10;eNLEz4dljaMaZBS2Y/N6R25o2WYQkENQx6pKZH33794qGQC+ePbMjVSMFf1ztsCW7f0MlRV0SOBh&#10;qiSGKhADdWCY+GBMbKlWN9XTG5aoQ9mTJrNi7nITaDZ/t7NsQjkGipi2u9f50uUruvzszxeMoapW&#10;BgtjSgJ+8ftaDJAImVxdZWePWOKuXeGDERBeULDpD5o7kQxNaGZiD0UsiSSVhUycfDH7WzrZRaEg&#10;hJRE6NRI/IT9Kr6QW3mAmRZyBxJEtrSHM9q4F1snK0H4tthChd2+5HuN42FQC7GRj25rMX0vI1pY&#10;Tk/FiQsEGc7jJUrlDgvqbT9ztKA+3X7mJAAMwRQhnNZH4ts4IpEIEyKxUiLxM80C47O/MIoIuYwW&#10;drvIvdAuEHeTxVNP3PHDZ92w9hONJYU4SxsfVQEaVo5R3usOqj6fPHoi8uWKRk4CqGi+R8WG5a2F&#10;zq0gwqYDY6E5kXTnNKYCJBlVAWyIpScPnBZF9PuFSOtkkQMUkboRfLx02lJ3/txJN3XscFufkS1+&#10;lOR+zRR/xTiv4FbgJ0+jA0w2m6+UKLE85DAmiZEz5Ks+XewqkzQT0N8BwWlfzYyGrYXlK7S6ocLr&#10;ompxmcIQIFEsN1BfzP5ghDtKOM3CpYN79+iD9H7VJRNXGCP8spVJaQEw/BwHEW1Ooz+1ExAu1b5V&#10;LV5Xsq+7ckyzIHl4dzGMFyAW2kWRIsUIoZxp4vATm+GKWIpkEUzBB2yR+CGFmBY4VIC0wEohXk4c&#10;FhUgNjjl7i35UlWYmFgAcL5aYABQesAnS/q6F4rK6p07zJv1X+IE5j1aMEGAIYuhVX+S2zyc37Uw&#10;ACqJJ3k/S3I2Y2I/c1hQlViKFHmzY1vhkplgD4BplyIZCIaxBKxvfC1BqMRV/QF8AlWnpefutpwI&#10;L564nw+d0bx7sr03/I7lGdiRzftPkQFI/SSnzd3bt3X+jLAWd7vGTiGwFKnZoBbDk9KfKTKaaSQ1&#10;e+Qcc3H9eOhgIsSEIBKA3VJlPuxm/mAKFYoTsgA7VOmt7Y7bXc92Tct0FUccIFn0tmvzukLVXzEt&#10;sJ8DnhKit1ULXB6lKVUgWYHrVi4rJInx+X8/anvUPIUZtLHyGWIkiC0BQNgoPMMB+OIaQWQwyGdC&#10;eCoSm6MH97tLkQ1msOxxZR0fns1Blu4+AQgJbZj+1UJ36exVqwzcjRMKOdBJZfOo1CXokbwidT9t&#10;ovoLIQhBdqFE4ngUVsIHHKUQUwGmLuKJ9lDYjuNYCrEHQLXAACBhCAaA8uQGAIShndXOJBxTv1r8&#10;UnNAL7UQYaZlP+70Fpc/tYXmjAJAAa1VgABvqAB5PbyuxH6WsKGPFjgsqGI/S7ShDwCMZwImAWC6&#10;tZiRIyR1M1wAvVTwg/zYQ6q3tIs/bdH7IZ+4gO/I3l+kDBhvu6+RCr1q4OOYpOoEhJdO9Mk+W1dv&#10;tlb8g7+rY5mbO5CWCQsIJUbLFwwK8Yt51f/M1rfWYq2724yeyj8sSfpUEpj5Yxe4NYtXe/0gn6tA&#10;sWPVvuICxmsZm2LvLTqvbL98CEuuu659xqnzv6wA8OnjR25Ir45lupUp/ksiiWH4mS4mi6qQio6r&#10;yszhs7VkeaQb3Gq4yVzYCxK+b8AnuQsgR0ItVynKdovjib7nJTGH3f7du93RvUdd/t181/7T3hUu&#10;LygKJAMQ1vunVm5C39nulNp1I0tun1HlsNFXg6REpwO9pIE74JeyF1g/S1Vji3iSAjjFPiacB0EE&#10;HVYxJu+i9RVgQRSWae8SAKh53PzuvgKkQhNQuUt73cbvf0hoxkpzgaAiYWnWpXPXnNs1yx7XiJYE&#10;AKolRgxNC5wEgBlWlCbF4mcORU1dURD0gKwYSBJFp/0sBHxcsPTlftnp5U/Pnrr927T+QTM+QKGy&#10;AJ+Bn8Dow/9Q243uMtkw4sb1S27hpG9NzE/19vH/WFf21CipXecT1eDX7UbZv8e7KLSDfF4AGyOp&#10;8D38wF2/6Gvn8vShs2w+z30pZga3GuYG9WpX5qnPAWOaK/xgnCR3BTuuk+PaimmBfRW4bP6McmuD&#10;fWVZ221Zt0qglUkhLs1flDcWghZtJWaUH2gOEH0d2LPHbV65wYzXsMVHDxywNz3E8fDntnXMBzu5&#10;q5euuKsXrrnmcogwdynNyVleP0MrwtUY+cBItUjHDjArkn7pnq5iP0WL0NMCoQ9ALQhBLSBAfPXH&#10;TuAAgAhvwz6QEMBZ4AJJxOHbLloRIDCqChlNBUDi8QsqwAIAzJ/SXHrAxRIus6siL2nlaUneN6qQ&#10;9sqje3xPMWMrhogBbp2oAB+q4qTy9AConSxxAEzsaI7tBUlJhbbkm0J7QVhSFVuNmTIHTPiCU6vA&#10;UHkDfPps3Ckxjk9uuScPH7ltq/a5XnW/MmDgWEsX61aS96Qs7+vBT/51dURPnzx1169d1gzvkFuv&#10;c6hbrX52XmBjG9F5TCLMAA3ujwo67aUIuo8FkpnW19pMU99HK/iD5n7MBAkvIUfwg78TB/B+dzd1&#10;1GjXronHgLKu/rz8pYrbvMYTOgXbFLOeAXoAPKGhJskM5aHPCf7gMV/3s4AEhNDpKHX7N1V5CJvj&#10;jPEZzQoBPeZ9MFKABh9azj82tzhughXQLjEX5IsMsg9EinytapKghEunLitzsFu5RYq/zMFqZIla&#10;JATVQ1qNcYd2H9dnKCB8cEX03DZVGLS3UUVo+ygKwC8x+wu7QNRGJ4JQEfzGnQcJBliAEFZiJvaB&#10;BADUPC0JAL0P+LEkKAaAYmQfWQWo6kwVYP60Fu75+m/cnRu31Q51KXVyCYDxdTtFQD28rsdWZTmz&#10;na8wqQD1fNZ6J+xwaoEToaiQILTAcQAM+YwhFdovqSrkzIkBYHxPS9gP4meB/r32OX9Rxae/uzP7&#10;JWW56x7lP3Qblux0nWv0M0bXR1c1qVQXWo4rKr8hLbREKv+Ru3XrmiQv+xKWN+bwXyrwALCaJ0nZ&#10;pcs+Eh9NIB0WAmjm63X+vpmBZJCl8SctL20ywmdY4hCCgOB58ZTFFpO1ZdUGN6R3B7/1rYxb34Te&#10;WCqWqxeT3R9xIMyqAnxCG9yzQ5muy4z/wmG+uFW6w1MZqsDCAarSDqmimzp4umQleVZWm3/YVmCK&#10;cYoGr3wwsE0rtWnu8q+n3Ri98VyVavwvjWzLHCB4/dIN16P2IPeh6P/KdHVOyGeiKykzlX6NR7gf&#10;thzxKxfzf1VFKCAMm+Ms+y+l9TX2N0UAbSkwyVvIkpaiGwOczgUyzIeNRmnQIQnGmFg0efLnWns6&#10;u5PLFxP8eFEvESG3XZ8Gw9XulI4IocKYP14EyK1fBKotjWAJAEjLHQDQtvKZGFrkTCSGBrA9AKqC&#10;TV2NmXZJVcQEk85i7hz2AzN/DftBAhkS9rUIAG0soQrj9D59Jne1a/aBZfUxXgH0AL9XTbalnzv7&#10;anRiH81Bnzxzt25eNScG4BbGRcz7+jQYZOcLjo7NEjXTUSVYYRaWydfLju6xsrjhxmLLGxa44TIz&#10;rJGS46Rm8RZcEgobAShgePnyWbdiydxy0f0VtL9V3TgVVmH9ZSkrQF8FLv92Vrm1wVYFqlcP9rgi&#10;q8CoEuRNnKhZIMRIqliUAy5kk/Hhc0VCUQ8FDy3PB8qBOfsbSXAUqXX//m1dsR+5SX213Fn3taih&#10;l2Aty+tnzVqng5YIor4Nh7l927TY5YWcJffVGjMjZOUl6xfDIvTYJjjf/urETvhOfftr4ax4T9Pu&#10;oWUNYyBAvAjaWmAjQKgA+xkB4VtgMcAxAKRSAwTd/Ytu0kA/Tyrp+8LnWEWfxc4NR40AeTCpaQSA&#10;nTzQWiBC8AMHAEznBikQQxcwwbIjynLG+skCIiS2qtQSerwe0KrA4OGNtsTZXl/IjZNajP7sjkXG&#10;r5632bX5sIf9rrzuygh8vCZeH1Xbqtkb7Ny++utFL3aOwC+so8Bbz2dmigudF3RXI7Tb4weFIZDI&#10;FITM5s7SiIq/UxUyd6d6tDFVioXV/PvY3pQsQyhKeVV/1v6K/d2+YVXG9jcLEiT0ys6dO/mzlhPX&#10;Khc2mBcbqsAt64uvAkmTgImiWovPH+yEsQw6yWY0ZKVisv+3heu5ZpHb+P16x3Jm7DxQ8sd/YinT&#10;fndNBwG3XWv22WwChrgiAidLCgrhgAxA2L/JCHdol1pjLHa3znjzvUS2Yak3DKTN/8LyHYtfj8//&#10;AgCGJOjMi7iTNYBIYAIARj7geAUoFjh/clMRIfvc2sW7vWwiJlzP5vfms83RHphzp9Ty75ntHujx&#10;fAXoAdASYSwQIXKDxO1w5gaJiaERc+Nrtj3NssQFJhg7Yup6TBjyRBUYAWC0JN2qQYHii2Py6j68&#10;Jr3cI7d+8Q4F4faKgA8xfoFAP5vfsyLuY2sqBcocN30bfO1OHztnM7FzZ05a2xvvsDgnUExgPIDA&#10;qKX9H7xGyBtaW5JgIDNYZsZYKYBc8ApnjLuKqkB0v0vmzTQZXFkuPI93lYzsurVq6G5eU5eUYf5X&#10;IgB8LhZr5IAe5SZW5MUjuP5mcF8xwumvHKE0p/Xtncse1IK2KqTSIo2ZO3q+1vWtNYmMJVJEIMiH&#10;yao+LHIwySGh9tjRg3YFJI3i2fPHMoDfd/O/WapU6nbmIjGHSSWb38SBkN99WPsJ7vTPgLhY4wuH&#10;fdsG6EXkh7G/FrwZIrCQv8QtcABgfBscOyhCDBYESGCAYxIYEQ8JAgQbHAywtcAdXb4qwAeTmjh3&#10;eKn7+fA5e/9KGkTB59bmo14u/84d93T5YJc/pZnZ7GixExVgAMCEFMZrAR8lpDBBC6hK1trgaEE6&#10;kf+2HS6VCKEN1gUiBCNEVaBJkRAw79ecD8uaLjh7Nh12XWsOcJ8oCbyyVnwUCZwnXIDafdLTbVqy&#10;XYEAz90DdT1UYsHmlgSAquCOysI2qus4Mw2ktvEUBrix2n7S3S3XaMmHEicvNMs0x/cLj34wF1h5&#10;BK0EEKT6mzZ6aAR+6QmQEgCgb4M3rVpWrm2w6QLFCm9Y/X0hXWB4QwE/RM65SpgN1R8AUOcfmptm&#10;EOkLwQmU3+fOHTdRZucafQwEuYIRrrBdTDBkCgdA0ipNeY2PHTngfr2C/OS5u3Hlpls8Ybld3Wk7&#10;YWYBQ563MrU3XqqQo+13zd2MrxfKMqbkmae3nPtxo3uqaiYBfknLd3SiRwJo5n/xBTx4Zp+so/2N&#10;tsExR2MbnM3/BIDM2SIRdAEAxiQwEQBSAT5fO9ITIbKylbSiNgKkvSdAHs1uH80ARYJEYQjBDpfk&#10;BsmoBUwBQAtF8Jv6IEJ8NBYjgSipmyqQcQG2OP7UlzuNl/SxXWgGtxxjXQXgUpmOBe+eIqignh0T&#10;vLZeitIC+PLv5esC/yiq+grmfenAyrS1ArYQa4XpAGlLolpVlcu/cS5MHjjVJ7xkAYKnTx53386c&#10;XK6zv7D74+Du7UVWfyUGwBsSE3ZVigvLisuDtbFZIHtDvuxm4JQu6v5UtC3O8uGsqvB7CIjEOn/h&#10;l0IbpgDB71QJApLcn5khKTK/Xj1jpfu+nbtskBs+PIbAFv2j7127injymXuk+c7BrUfdlP5zlcjb&#10;1/zIHPzMUmBp+ZOT9VV/ffD/qu3e/L9W1cWhtVuzYKt7eP+ee372kE5eX/XZn0ntL1vRwvyPTXC0&#10;vxkIEBEKSQRIJIL2LhAxsQonTWgAZVWjAsyf2tw9kmgZC1ufRiPc2/+P6tm/R3pP3/6/V3eLp2lO&#10;deMnl69qMn9Ga5dPC2wAGBNDyx5ns0iIEANAiBAFYJgUJhAhAQBTN/XJ+ZJ2DqgqkPcLQJQ98cW1&#10;0+7Gr7fc1EELbMzy1v+tmo1JXvVnbsdeOA51DAJ+COpJPvp29DJ34vBp90zd27NnD93F82fsAh/f&#10;7ZFRcRHN2qnuOBdmDp8jkXMbO3/ilTwASDU4Sy6QdH7g+OOj9T2wd6fr2bZpuen+zGGmCL9+nVsp&#10;Uede2QIgj2YRWeWUEMOLB71b6xdYuWRB2th8vzHuO/ug/ZA8V8zoECvD012BqATZReAjeWTgViXX&#10;oVovM3Uzx0DlPm/M/KSNciH+h/YAQDyvhdAP5CPmivH0yRN38dQl98PGg27FzHVu5tffKmx1uvum&#10;82Q3suPESvE1RDtJ+Nqz4aA/AG5dcs+wwm2R5W0H5Idvf9MLoGMrGFUBPo6FIHgCxO8DThZBS4sX&#10;k8Dg1TUAVCgCwOWuHpM/+6DJLbJ+jzpMdMPajXdnT12Vb3aZezC+gQdAZDBJAEgqdAoApt0PnIEI&#10;kfWvQA8Y8wVzwdgyyz0XuSQRonv89Ln7ftpaN0Az16FtxrlRnSZl/7uU43ExuutkN7HvTDdX0VVr&#10;529yh3f+KFXDdeV+PDOFw53b13WBVyek7qZI4FM4Ad1TunYWby+kx+4t293AFsNMxxfGSlSEePTZ&#10;+bFr07Zkxjd126NmfzMmjCrzZeepxVheUvRV5va3hBWgb4OP7N9t5Wt5aQITCE5svgax8aQYgOmU&#10;WNvVYqcsYjtaljRFUpgQgJp6RaMCXDD+W/uQGE4z0EWQymwjbJlD0T5Gs0Gsc4X2jFAR6uBhUPyL&#10;qtJb169INsD6R8lQdIhV3ttzh3zp6dPHauZ1e6Rq8PBayyAMAaghAqsgASaFANEuCi+CjocgAIAp&#10;u0BMAqMKkPkfGj0DwLYWW/VgfK57ooSVl7k9FKA9mNjYRNAeADUH5HmMCfZiaJ8MTQUYSWGIxQqh&#10;CNplUhCLhSWOOaBa4Hg4akwPaIuS9PfnJ/doEqLqSTOzp08eaTduWKbzMr9Nef4sx+Njafruuotn&#10;T4mR5bjdn1XFF5Je5rBeVhVfuuVFtLn8O1ra5lpbEY+8pzKcOnhGxiqQxJedWzcqXUpx97KnlVcH&#10;aWSqiqjzWuLub8nOj9S/Z6EDTA5HePLoYaQJLPuEmPibQjLE/OkTC1WBNgPUlShXazG5ElF+Y8vh&#10;CpUKXuSUsb/A0isEgMH2Q4voGS0NhzUrYTa1aPLiYjdWAYQ/Hz3srlw4626KNb5x5aL9eUut8q2r&#10;l7U8ppJ96TXd1Njipl7fQ31unMzPxV4i/zDwU/vrt8Cl7J+FLU0QIKkhCMkxWBZHRSyV0lk8AIqg&#10;UJuar9ACqwAnNHKPBJgvlHN399YNey3ZvE83r150+Q+VkHNLf/I4IkA8ACoMIQaABUxwLBq/UChC&#10;5AnG02ye4IgIAQBDMkzEBoeRwIvzR+zUuX/3jn3G2b7ubH63Mr0Px53e05vRscifZ0TmZd3mRrIU&#10;tH3kZpKc1KveQOuQOKdSyQ3AkWIDcTNBI2ErXEh7poiImxUKiMtjDrNDeSW+xLV/Y4vR/pVQCJ2K&#10;oM6t+35RuZIh/DKtIxp7706V1bEVmnwAEBc9FJVvi9EjYmPT8g1mteEKBTXPh4dDpM3H3WxmE4a3&#10;ACYpM8vnfG/LW7rW+lLzw6Um7kz94NLNR2zPiCrBq4oJtwOPk6OSfwHUN0Ts5D8QOSLd4PMfN7tn&#10;nPi2eSwmf5E8BHDwMfgZHCCxFBibu8VjsIII2gCwjQeuyQIu+Xdf3DyvDX0P3I3LF7J6v3i9T56/&#10;cM+0UOrBuFx7DCpKA8C4FCZdLFZaAMwkiPauELsQaBbIxeDFhR8N/ADsbF/vqz8GuAhfcmdpd2N6&#10;viJnfEGWovERmljaWs8a17cCY97Y+XZe4K9P11ltWLYu6qQaGyHSp+HgtOsrSHteu3yJpb2UR6hK&#10;AL92wo3mir7au31TVtVfKVpg3/Ld0FWnW0tJFMqRDPGymGpuwvBBUpMXaI2CSHOp4q9s1WUsBn/+&#10;uG9lr9lky5HwLuaIGQ77CABAWCzCHPeogoQwYeaBeNOudGk21Gc6ePyypcOy2ACCVFmVHQQ9UHMy&#10;PwAENR96rjy6J6qAPADG5C8JAIzaX0uBTiVA1GbGJDC0oV4CQ/vrJTAeALbnFl0AAGjkSURBVFuq&#10;cmsuAKvvnh1d557o8AHYin2/BNi3rl2x1v2xhNgJAARQicNKAsDUWKyiiJD4HFBVIHrAsCSJ90H/&#10;/0KOjt8a+NmFuJTgB8Dhj8coUEVpLkHzR1fE+UVVyA5uzpH4jB1QRI1RT0EV1k0JNIcpOit1+Tkj&#10;LFrxgd3bSfdXPpa3AIA8fv8u8opnQX6EKrCELXDBzGvO5NHlXgVytWirbe7rU+Ky+CCoAvvqioO2&#10;L4AbbW4gOyjJ4yJp5n2IOLHOhQ+Jx+H/SaZF1JmtlimQJB4Ez/5GQNCDNCD46KHaYc0En4oRtllY&#10;8P+a/S3S/yUcIGH+FzlAwvwvFoKQSIGJAyDtagIAc90jSWmeC1puXf+1WBAEJO8p/ODF/RsCU1WT&#10;MMBUgDzedAGrMcFoAYMnuCAUIWkOGN8PIiC3SK8giA56QOQw2OKUEvPsMJlxL7R3+JbeJ21jq/QX&#10;Nj9+YcxRmsrPXBm68GMIGCmHB90UoBe6JYoLNrmRxr5o0iKbkXO+WNjpxRNuimZ+tpLCVlc0sDFS&#10;KhOM6JlRFvvAy2vuFx43r/ZnjvzSbGZ/LwGAHgRPy+PHMLM8S1ojRITqXD24isQJEa5c+3bstpBF&#10;QDAs3g7ymLi63qdS1HNDWo+wio8WFvCzNln+xlYKTWCfKR9eOutOcZUgM8HbYd5WqU+aS4m55dMX&#10;Wgr960nbO2tVUNz/qwj5x4kEmJQU6NgiJJv/IUROYoCjCjAGgPkTBWACrhd3r8p2eL8YAOQ1XnCP&#10;nz0XCbHbV39RG50AwFQmuAhPsEl3LB06ZAMWyGEStjgisjQPdQpwfai542+l7Q3gh4A/eHizaXkT&#10;mtpo2yIgyLG/dMYyuTzaJRaeh3OIwqKaZGT9m35tBoODWl27UICYIzlY8Nyz9wMgpasKj0/nxp7f&#10;LuUsnQvBBzzP9Svpc/8ykSGlqAA9APKDGI3pucsb2VvIJzx3yrhChAjzPuK1ie0JG+n5QLgi8WUa&#10;JbzC+vObbuOswqNy5ArGz85TQCOavpB7hl7QyJSiEmlSvhcOvMvnT7vbIkGMdKj0IHhBYmnl66na&#10;eXZghXsqYoCNaX7+F98BMtI9TiTAxFOg4xa4WAiCESAFDHD+VN8CA2APxua650qweay5nm+DM7xP&#10;DPN1MaH9fSJd4oOx9T0BwuNYBZjCBKekwiTH46cJR4UISdjiIjJEf39x5gBmQv+6AqFQiT9HwI/Z&#10;LuEhJSE8wrHNeUDIaZipM//m2Gc8RPAB500IMzXyMPIDfyH1BNIxVBjBEFBF3RbnUnw73M8qMk78&#10;pEVHg/uUO/EB/iB9oSstSfVXyhlggT/40J4d5S6JCejesVldt33T2kKZgSGqG/q+Q5VeNvcLiTD1&#10;/nsr2yvMnhBbrh7pnLD5fN12lDFY1f9Lo4Q0BqEnFWFSekUWYBhAEOkBDF/lB0FPijx6LFmHNIJP&#10;1wN8EfmRxP5GW+CS9H8+Bt+HIEQe4IQFTikwACAMMIQFbWsCAOu7x3KXAGy35M/MBDLW/sr6Rpw+&#10;jHL+BMlfqAB5HAA1QYQghRHgEr8V9wQnpUMXCKIB8ifIYdA1GgB6Nhiy59n2uXLOPBLje7tocK4k&#10;gAj4XVeLflLC4tKAH8EFBINw8UdBwfEbZC/8SaFA0IjX2SavowD4zFSg7/mVr3XdgOZDbWVmfISE&#10;9vD7hXMs6bk8JXMhR6CdxmVnopUXxUlfXpIFLgDAp08eu6F9OlcIwuMT/rpvV7tipTpEQgnPpimC&#10;UFctWGFLlaDyE+LOiOzYsmqja/dpD5sHJuWzSR/IngLyzYpTtGdih000ffpEJIup3JUgQHP7ukTG&#10;AqRnh0WIMB9LYn8j/298CRLtr3R2SSGowQES5n8JBlhgZQAo8ALAADLN85jrMd9LT4b49vfRU5E0&#10;Z/ap/ZX4eVJeDAAjJjgQIcETHJjgJD1gQTZgQg8Y5QNaxH8UjwUgvrhwxDESuFFJAC5zB+HlVigQ&#10;0KSWpu1ldETX1Ew6vrBeAr88hEbofux8UjW4UucRrS1yMWaDCfcVUXOa+SEh+1ImhKMKRw2hw5wb&#10;qDb2y4bWA8eHTA3l3SHi+504YlCk+Ste+1dGAOhb4V2b11obXN4o366xbHICwQUzJlloQSb/Ih9w&#10;iOKhkrOdo7S8qgCt5dVOU6QwQRMYfJx8uIijScI1QXQWlV8mIESHFfSB/mD2g+rK9gXYPJRY2t2+&#10;XND6mv/Xr8C0AIR0W+BCCGqY/2kVphdAa/4HAEJURARIAgCtDa7vnp/YafO9gjY4/r4w1I/aXzk0&#10;Hoyp58HPKkAvp7HHFcNsTHCqJS4pHFVMdZDDqILl9ygISI2qQP2eT7fP0RVAARgQH4nWvPJ9Vhw7&#10;vDeMWuKrKktynAJsR2QuwAnlU17y7DwACJn90SkBfKaI0PFPIXBw716rBlu930UEo0/2hjFmbs6a&#10;CmbpcfD7+Uc2wh2zaLvy1vwVOMdquJ9kVChp+/uSLbAHwEcPH4ikaFtuYalJETciXdhTvH3Tuozx&#10;+akHBGDIcmZK/aoa5iKFgeoPgEc4gpX6AkUCHSnlAxHCnKQkpEh4bvyWtCfXxbh6mUzlPKF8Ffir&#10;VYFPNQt8skJEQXwBUsj/w1ebqv8LAugQgUU7mnCAaE4Xm/8ZgE3SXlYB2mORLr4NvhIRMgXvjW9/&#10;bxlDnT+ni1wkDZMBMMwBkdikOELi6dAFS5IKtsT5KpB4LFW2VLv8nvp9X5w7qOoPeU7lvVAFof0F&#10;RVcFBUJJgC/cF7BC7TC0wzfmZY+rJIzN1XmAq8p29ZL4jD1O/w8QHtm/321asd4i7dHcEpfFvwew&#10;DM9B67tcq26p/Mq7KAIbmtet6kYP7i15KxPcklV/ZQCAHgS3rl1erv7gOAgSljCkdycr/1NtcvGD&#10;IsHy0vJ+Flrexu4LwI8Brq5ksMJNlQ1oi1x0AGCZO3PG7yVhtsiOEeYapQNBL5j+FYa4Es8FE7PA&#10;62c9MDAjs/0fnv19RK5eSICOByAk5n8pDpDIAhef/wUAfDC+kQHXiwe33D05LJLb4ND+yq1y9oCx&#10;vw8mNi0AwDAHTEeEWDagPMEWjpq6Jc4nRKeywY+pcDdPFdOSn+a1VB5dp5Ed6iLOKI+zNC1vKlAC&#10;WMz5Zg6bZdbQuOyF8wB724BmQ7XW8gczFISf5+c4J0iJRgOYCnx2zqjy+2HnVte9deNyDTtICJ9l&#10;eaMrPPyDFk+VAvzKDAAf3r8rAWKrCqkCg0B61iSJLqUx+ilt4qw2V+kKRu4fG8Wo7uLx8rTAk5QM&#10;zdUO4EP0SVgqy525+p09+7PNEQlOnaugBBOBxnaRZHv1TZAjunKbVa4SOkcAoTs3r5s4+unOBe7J&#10;8ogsSGJ/QwI087++0R5gAhBSMgDjDpAYAWIssCpAAO3+2HrumeQtyW2wAMfY30te/Lxlurs/uq5+&#10;Jpr/JdpgiBDmgKowmQOaJS7KBgxb4ghGCL7gEJBKPmBCDuPTYR4L2J+JlTbmN24lqzRzwDDvC2SH&#10;j6ov8RcR9CmAxUWdYxpPb8M/tSkUKsx8nEVGW1ZujI794rP+LFpOXyMG9KqQ1jdUf2SUPnuqPTmv&#10;DgB9FbhlzfcVVgWiPaS8RiBtIBg7MIJafWj7b+xqBssbwM+ucAK/cdpfQEnPINjCHTUDGd5ptHkc&#10;OTAQfRIZbnMSzTsIVi3tXPCYXhtAyFyQNqsyOke87Uwy5bMH3RO1u4nqL7C/1v7GI/DDDhACEFLm&#10;f8EBUggA8yzS/v6Yuu7xhtAGF7hoeA13aX+VvIKnmPQX7p+YASaYYOaAOEKCIDoWjRXbEpdODpNo&#10;g2mFNf9z0iWaPa8oWc4rAMRbYd53rvTzPs6JMP+G8T0isX/qbo6Ll05aSxvCdePaWYoEXB4LJy60&#10;mXo8NzMdCHMeMp8v76CU5Oqvmju0d0epwa+MKkAPgA9lsRqoBBda1PJmfXxiTA3Xp0NzDWl3WYJ0&#10;Ys5hXuEjfm9pbA8FYk7aXqq+S5dPWgQWbhEvmWlsqzQv6YCY9vVM0z8BjAyJqRBraa0jvuKwDKbE&#10;V2EdjPgzf5Et6NfIPsdBXjn0gr71vH9PcV8P73omGNJg+VAffmrxV579ZQfww0UKHSg0/4tZ4OIC&#10;6MAAWwXoAdDmemKDXX68DY6xvwJha3/l/rD7x6vAOBEC0RIXRAuI/RwwTRtMPBa/h8Xk6/dSRfh0&#10;z0JpWV/YDDSEWrz6z8P7eXk9Z0/+YhfOUre96PrUySyavMgqPNha9nXQvvKYdDoA5ABtbSNazkAw&#10;0tAmBNA6BzgPUEbQARnZoblg6vF/SuC3ed1K16Fpjvl9K+L8h3gdNbCXGpfSV39lCIAeBHdoq1tz&#10;UdIV8QaEVvibIX1VeqNBKlCgmxpdH1Q3BR3gUfxMlSAJ0ijdqfL4IKH+bY2fdE4dxYqd0nxj0oCp&#10;UXK01waGuK1BykBjJpJu7lESMAwH84XTJ40YqTQtccx7+2z/dwZ4ifTnsAApACDtJW1mUgR+igA6&#10;HQMcAFDABhmS3AYXiJ8fi/29PzonAr80AJhWEJ26JClalWm7gonHSiFDBIiQH08SbHRlmPldslkx&#10;/nKCQ0uj74sfixzjS6YusQ6Giz/nQQ+RfLg1AEYu5nRJdD9+34f2r0gXaBsVVQAkjYx0H1ZNsAwp&#10;tRKE8T28f6/7UgGk5e31jVd/7BM5ul9xZaVsfV/SCpcuY0vdy6N8N6RXxwqbAdAGU3IXxGZFswqB&#10;H4PePTJx42Ns8V5nt3XNJmtv2QK3UWwWB4bZeFThLZy4SBXhvERsfmCJaZcJVYAJ4yvd1a8kABgY&#10;PBOe6sC5Jj1XZSFIzH4m/R2aOOKrbKdGIvy0oP319rcQgJra/kYRWCntr58BAmb+C4B7LBFyYINh&#10;y639Nfa3k7tvFWC4f6Y5YEiGYUcIbbAE0TE9oCVVh1WZtO/LvCvkEYCuGaC7f1O2vHvF+pIroioM&#10;SoELZ05YdVXSNJfUY5BWF11f3X9saQBHJwPhgZ6vY7XeFhE3sf8Uk4PB/FLlIQ9bu3i1SVssODjE&#10;36sQ4DGavdOxEABSdADWJnmRW6uiCh+qv/FD+ylizZIudSs686+o75fSCpfpCZ3bv3OLvRkVQYF7&#10;FbhKbgHhBuaBouDjBwOsFcJnhJ8hAOGsWF5mgGGdJnqm6Wp7w1UQ8OMKSITWuN6TrDIsbv5RUhAM&#10;QEi24EURJEHj9SodJL4NvitguCGAkAMEoOArpD8nuT/i9rc0CTAZ5n8JUEPgrBneiwc3jYG9fvlc&#10;JH7ebyQJ4adxwExugwMRkjIHjJal+13Ben0JNjhKh7E2GDJngHuyfbYlJt++cfUVt7+q+iJhMxfE&#10;l2p5o5kfs2pPehBj78HMWtxosxvuJ4qC0OH4VRGNrVo8f/4X0wEu1v/jEsEFYmnPSlDiPKJ4iB/r&#10;zP3Cfo+KO98VkNLgC3dSrPTLgl8Zt8C+DaYn/2ZQrwrxCCdicDQPZM/AD7u2WXRWEgjqamjVW5R8&#10;QWvBNitbkqSDo+0nPYwJ85a4PLP5cPWbMsinxoS2lxAF5icJkTUzlCyWwBQFjuGARz5QEK31amaD&#10;pgm8cU16qqfuiYIBbMl4CvmR2P8RZ38TCdCKwGL+F/R/6eZ/VH8wwXKFUAU++2WHe6Q2FOA3769i&#10;ue5/U1v3CfO/NFVgwhcsAEzyBQc2ONoVrJxCXwX29b+LiaIFgov7uWcsi9LhelPG+Yqo8Ao/h2d4&#10;+XecQ2VR9XGccmzOHjnXtiISBnxO4x5UDB4EC8jAsB8nmADYkQPwMefzgac/u43frTMVBOfJshlL&#10;C3nkAT9IyPYyKJRnwnNqVdlMnt8Z44ZH4Pdy1V85AKAHweNaM9mmweflnhQTf3NQnX/dp4tdRX9R&#10;WZ4OeGiL16jMD4vTgxskiKIRSQOKfsGLV8QHZwmzE3zCq+avVKuwxloMWoB0YtCSVoS8ZpbBczIU&#10;MMWv4uTU7hB9hM8OrXKP8frGt78F72+Iv0/k/8USoFP8v4HBTRAgAQBV4QF0j9eONuAjIeaFCBh8&#10;xPeVHQgA3o+1zIWIEPMFR3KYlIBUcgkfpWOD0TBGSTYvLv7oHmm3y6tgf4OoGX1o8PKWmuiI1A9m&#10;99SxHWRdzPPIxuTYZeaNvpXZXupWPmbgaGGJtkqdb3Ncb1uz2UiU1LDgkwpg2Ltji+vRpmm5rrZM&#10;BT92/XbKqys3zJkyqf7KDQB5daA0CQ0VNRcwUkSt96RRX+nAUix3jBTxkoBDdpAM7zTG2t/UZdQh&#10;Mn/BBMTQfss9V1T8xGSl4YkMWYMAKKQKKTQcXDx+uh0KJQFC5DJUpzDFfMBeN1iRwQoFMVQvtP7x&#10;kdheq5oi8uPRwhB+kNr+RguQEvIXgVOh6i9igAFASBBaXNniHkjO8vzuNQNBSBGqwvuK0Of7GQEw&#10;jRzG2+IK9IAWjhCJoh9aOEJEhixhY9xgs/7dl2ohq3DWMpPBeJKDeefZyMr5ssDH8cW874QcS6Qd&#10;hURn1A21NePevm6LtcPMvr+VnKXmf00GQS78DZT8vHjK4kKBp/bYUWpSErmi4oL9OIMrcNYfz/v7&#10;bv6MMgO/cgJAXwVeEZvVpXn9ClGEJ2mD1A4vmDE58gsXCDgp7U/qAx2QN9QSLOIAiBq+zt83V6nv&#10;47CCWn6BhNTMP9ADApDxVZxBUwjDDKNMtFBqGm5JADDcN7TFp3/5OdEWV5SdzrzBjx4pJ/AXtY79&#10;PPgtCdFX0fpL2t9C9reo/S2S/Y0IENpbABCgUxX4VGJkbo8Vx3X/m1r273w/uQ3OQIREvuCEHCax&#10;KAkATAlJ1e+BjOfx6pFWbd69jfe3Yuxv9vnpubCyEaL7o+QopTk2CslPdEHH2kYai62HiKo8ZF3m&#10;09VzJdpaZnsCOmZ/4WLPXJCuh+Oarud01PVkem0mdtYFetzQASo2yj8GL148wTD37djcWyVfkvgo&#10;wzCEotgX51Yumuvyan9aoVUgpAhC6dXLvi1EikBm7Nu527VVGgyLowFByA78wCvV2jL74KCxWYrm&#10;IgyMEwcLOiky0TQTsRSNaCk01SDKeTLStmr9JjuGy+LgDtXBOenBqBqoHspbNmNEiNpRd+dKNC8T&#10;YIToe5O+xKq/pPSXKP5qWhR/lWH+ZwxwHABH1ZLrQ1d07SnJF3nxQCLp9ACYKoehyozyAWfE9oQk&#10;VYGQIZErhCoQ8NNMkIzBFwo/YN5ZvhVgmPNdcpclaD4RRcOXRdXH8cWIhmO5i+QpsLs21hGQ0Zks&#10;EtDZTC82o7bZnv6NVRJUh/HjugZzb13gJ/afmggLTj2GbVOcLsqzJ42pMLFzvLBBXrdz45oyBb9y&#10;rAB9FZgvi9wAxNGSqlRkK9xa88fOqj63rF9dyCkCuCGPaf5uJ/fB39U2AoQEmBAFRMuwQQNgI0SC&#10;FIDdp/p/QiHRFiKNGdB8mBZFt07kpdFWtxajjF6QlqRMQNDaYvaPHLH54HUBlG0UKydLHRURldEL&#10;yVGMCV4kyUvM+mbav0T1F9Zfhv0fsfy/bAHwmzrukcIJXkgUDaFhbXHaCjCDHjApHzBKh0mqAiNR&#10;tIDvMWTIt7JN7f7WPZcA2uc2lof+z+s7+bqiUUZZsLvxYylsZdu0fL2O4c5J4xwu5pNl8bx8xTtI&#10;0oEYF/nvZi1zdbQnO8kHLPD86D/kuBnalZ3K9vI4KCyWzp+ljq5iZ/vgRjPJXr5R4MHzZ6yifXni&#10;o4IqQA+CB3Zvcy0rUBaTYIZVMvdsl2fDWq5cSfS9BrybReuzEQ6wSyTZak7IwJfob66qoU3mQGko&#10;6QDeScCN+zMk3iUihDkgyRrc9xP9DGJqrs5lAYDxtpj5IC3IBSNKfMpMWQOhZ4KVEaj1mVRKj2kj&#10;w+wvEX3P8iNp7qi2wgL0TO6PyQWzv9Tqz7fAAkASWe5fl70tBoBhDpjEBmfbBse8wYmdwT4g4dGC&#10;blp0vi5igEP7W1YgGK1GBfguCPhEFLysrCXpGIoWl3NsQUx4mUqBxz3IuOhEko7pVP9w5BBhK2KO&#10;xj4GgmqFP9XcsKUir3as35JQTYTnB/zY6mbhxCIiKrKYwVlS2rDTbPSBZawDLLxCkxcxdfTXFU6I&#10;8CFRefbv2tYd/GFXofgsi7pKyTJj6ItIFJ1UkA3wJ3PAjd+vd+fOH7f5oC2G0c+TlnFk3z7X6oOu&#10;diVmtoh04LD+Lb4boazA0E4oVYSYzq0iVCowOrKwG6JsKpqICT64wny+FiwQnB9J1Z/ExyH8IM7+&#10;Zln9GQCOVAusXSTk8eXP7lzQAqcFwKKqwHhMfpwMKbDGmSRGgP7i0rEYA1wW4Oe1fAQqWMUn4CsL&#10;WUvqMROWF43uMd5cG3QnPrFZfvcgcRGQ8XdAEAKEmV66Y8/i78UOr5y3woCUXcCYBVA2pM6xsblt&#10;VSfFvg2qv4oEP56LEdri2VPKTPaSCorlDIC+Crx66YK9ga1ewRsIM/yV5DEwV/H9wsYMp+j4aH83&#10;qrXAJWKEh1gzmDX8weckEuUg5Avm14urj7lz547bvBAShQXsPbVUeu/WnWXWBqc7gAFCqwjV5pw7&#10;9YscJedjFeHLyGc8E/zw0WP34voZ9xAmlcqPWVom7V+G8APv/oixv+j/IvLD2lwDwC/ck8N+rvNo&#10;xQh3XzPB8D0jSpLkMDxWrAoMekALSfXrMjOSIQJwXCJEYFn8VSL8tLQAGNrcy0akXNKMDy1nmVZ8&#10;KZUbxxodCJ0JgBe+UDV00ILyeDXIfLqFRjzhGM3kYGLs8/3s71yn6r3d9rVb3Bld2OPHG53T7q2b&#10;LNm5omxuSdF3KmD6dWrp7t+5XeatbzlY4YomRDatXlZhaTGpVylAcKSM00VpBPngETrHARBHCNUf&#10;V0bAkfZ42lczbIkSYmokMmcFgASuMlfkz9S4/rKq/ooCQhwlpM2wnQ5RcXJVWLIwVk5oa4N1yD3Z&#10;Oc89ks3Mkx9Kfknd/WHZfwXrL8P+j0T8VRIAFrC/Bn7M+0SKPNdOEovl/2mLAeB9hSX4OWCWcph0&#10;IakxMsTnBGp2OaejtsztMp1jgeOmZO9NcOwwfoCYwtMNK1qewBc+d78K9ogbrt27zK5zlFaE4PmC&#10;Lsw7pUBo+Ke2drEOjg+Iuvaf9bRE56KSjEKac+rcGvDDWNBXAFTRM3xzeJnNtZo7qBFaWc/9KnAG&#10;WLA/5NnTJ3KI9NZAs+LCEpKE0gLBMdpiR2T3L9pWlQ5QOBi4apozJLrKsijph+27rALkCmxb5mQt&#10;4ipLjDhxQrTGtkxG1WFW7pBSZAsWBaTHJDyHLCHBF28my5lCGnVptIRUgflaD0lii/lnZ4tgUAVl&#10;s7+Q/Ez7O5Po+5KTHwDcvRE13eOtM7wQmh3AWkpExXl/VO0kAKQKzOwLji9Log2OlqbjDVaitPcH&#10;a2apf39C9L02Gd69daOE7K+v9rxn+6IF3HKxofquCOBL0uDp+CTWiqSj1d+uSmj3mEnzd2N3Y8Qd&#10;Y5lutfuZVKaoJKPUfdi4qQ4oZWlANyW9V8A+33RtNRrisnR8lPFazNKYj53NrTpaZE7FDlJ5g/Eq&#10;4hYZP3yQsarpQNDy0zTb61l3oEVlBaM4IlKy00jD6Nfkq2gjltJ0oysuLTIHWTbgx+zR8tWivQtl&#10;XSGGk5IT1KpCzaWsqiuFsPoJMeO3LykYYbBVeh78YuRHlu1vOvlLvuaLxG89kCCZWSbJLM/l0GAR&#10;EpmBJWODYxmBiah8XqeAUK+bgFW2vuUnsv+Ka30LWlzAjxEDGr6Tqvb4vCoa+OLHCGAFmKUCGta3&#10;BeMX2IUbN1Mg8JBoEYXFz8V3d2Q67gC/Q/t2u0E9OlRYqEkqANJu92rbxN1SVFl5Vn/lLINJnxiz&#10;9rtFRoi0EyhV9EDVQFCV4MQRg61VpX1JPRAgNjCGh433Pi26vbW7v147444eOJAIUqXdQD8FWK6c&#10;v6JYNwjAx7Y6whhYzQmjV5q4/WxAM8wJfyL7Tb/nec0Kf71Ii+xDWYsmTtiNq929OvkNBBVh/0TV&#10;ms3YmLkBfMzcSlD9+flfQ839aroHsry5mwph1WMDzmb/06pMc4Qc3255gIikfRtchC84uELiEVm8&#10;NvMkt7Dqj413pjPMD8GnmcAvGfSooC+pkj4tUoPPyFfYZSNgTktMsHohS295JokLx9OEL6OUF0m2&#10;vNXTp8CwBpaLe1GRbh789vhEpwpMd4njQDhH927fWO7g90oA8NnTx6+0FfaVYHUPglSCKb5hDkIO&#10;kt65g3witA4iZC4QHKsWrJIGcKwtWv9CBxZftBm0JFRcRR3AXH0Pq32BMf7g7wT+2lNC2+IXL5Ui&#10;6rwE8ejxioVl1edPnVAr5yvDYLkrDIg+mBPAzM/P15xO/108psCCSYqs0vY3AksFaPlqZ/MFbvkC&#10;qnwRHcTeW9uaIDwEepr3mctDlR26P3fvqlV8zNSCGyNIcABBIrlMGE0wAvY44rGMOIEY4UtJ0aRF&#10;86c9r3eW2OsROfJwQS/3VHo/LG88XjLpEUgiAV6UyRjGBFR6F8+eNNCLt7jYFLO56JT2PqQWGcFG&#10;vFQU3FGax7LADlWH+Hvjdk8T6+tYZn7IfdIBaKj8Bvfq9MrAz7O+n7mZZRh2UJwUpgJY4MLSGFiz&#10;zs3rvRJaPdEO6wo3Qe0wB0MqCHJA0u6yCjDoAUNQAsSIpWhEOWkERYaE3UwHbXCXDNMBGB7Pyxca&#10;mvDUhtTlDIJxTWEARCrgs1q2g1OBkz8+5I8D4g1VQ3fknHj0RAuLACg5RZ6rUnuybYbl69mcjYTm&#10;KS1izK9YWyoz/l1g9njDRPf8/GEjPPIfPrRFP6lJzKZv1La4xzAVTx4aMfJIzG2+xM1Umw8EbmEe&#10;aEELVHlUpSI5HmuJE6DHQqUX+XfsdTLHBNwKHB/xKs8zuMz0GM0gWA7rJiuqxeXihzCZ7qJvw8Gm&#10;P7VlRClsbEnA8MRxbXNTtYo+NYAgshm6FAT86ZZ8Id0hWX1wz4rL8kzX/UG29OnQzI618m59K5gF&#10;LgyC2xShjb2lonLEUt/wUGpDjHgAi2WdEagaOUY61+hjAmdaYaxwAfywxDV7u4MIkp3Ftr7IDZZM&#10;W2LzGXyaYT5DhUnmYFkLp7M9YYKukD+peAiRoFUmjMEDYkGFaBpDZomay2CXA6RYKPRC6vwXD+8Y&#10;KL64cc69uHpSXuIT7sW10+6F2twX9xSxJekJgMTC8zs3i7agGSjq656kD4/1Q7g2XjwSSXJH6zvt&#10;8U/5x+fPG+f94z+6756z1Cl6DjIGg/82pK+EqPmrGgOQwXhGJ30YgRyTpMjei3Ku9OKfC+DHXprJ&#10;A6e7+rKvsWSci2M7xbNZeG9ky8z2s0ySr4iQ279rj3UbH8rdwTE7Q1vgyLZMJTxOaU68b9d2Izxe&#10;Vdvrcz1rudaa/R3Zt6vCwO8VtMAFrDCMnBdIV6xXuPC8oapJZH48tD9ZLB2lSqO3myh3B8wwV1HY&#10;X66s6P6w0CVcJBlOHqo7mGXEqXiLA/hxUAKIMMup+isjY1jqnuVMqDQnSerPhKqH6sHiuQwQFack&#10;FwCsMpUSc7FQtdE+3la1BqDRYt6/d88WDD1Qu/wg/6G7r5kbQHnv7l13R8xrqMSy9d9yPz8b1HPI&#10;nndPj38/9vg8D3+/Jwb57u2bJt1JMN42V7wg/ek5A3MqPNpaBORxEqM8Z3pFfSa0ubs2bbfNayGY&#10;F5sl8zpSyJFeEVzAPLq0Ybw4lTYpvq21noOZti08L6R7Pe52b99scfYVscS8qJl/eQueKwELXLgK&#10;xJBOwkNFLVJK9wGEShCxNI6RVNsc2isOJqQwJGb0aTDY5oHzxbgF/3Cmgz3MdGhvQjtCFWm2JTF1&#10;qPC3SbEfZ/SYBXHQ0xZZJJeu5sURJTa3DAe3gDvkGBb3c0VKa6KFPPF2kN8HUIRdBlQunfPAeE3J&#10;Px4cRZxEc8O4K6Vg1lbgkw1+2WL/ZE6XukAqIk54TipVyB3Ybio7hOG0dFR36CMTwP4yC4bKuDI8&#10;8Quf71aX8w/NEy4OIumDo4Nug/+3ZUT6HUobsMGxe/SgJDBqi1NHLNjbtitcoFe7pq9E5xc/F4m4&#10;H/alXEe6aFZU6/uKW+CCSvCnw/tMFlNR26QyXYUo//sruAHv8Okory1Vg0WrytUbyQsHV3HkBXYj&#10;YomY94W0DipJ0mfwYGI/ii9bsmw3Hazj+042szqSG0zvFnGekm/IawP4ODmCpAagRo+4e8sObbHb&#10;mJBLoA8s0yrRLHm+bbTXwRxVgIMbgkqLBBsA8uKZUzZfvHL+rIEUqddXBVjX5AwCvNJ9XYtAjfux&#10;QQ+ApYoDbJGinBOBAwCfEmOJ5pH3hTBZfkdjvuPAXcbAVdL30H8+x/w6ythnEOZwjFc4NgC8L/VZ&#10;c6EMS4pwIpmOT371XZskuLfE5uL386a+xlTW1+bRAj/SnLu2bFBhu7wznXetcxVc0qyeuyDyqaLB&#10;7xW2wPFq0Lk1Sxe4ZmJ/XtU8MHw4DGEJUNiyfpWP0sqQqGGC52JICwbZBC7k/IO/smOrgzjprzWE&#10;VH4c6D1y+ntWjhNF98dDTF7hZ/9ZYmv2FavlJpVmoPLeDmimc5xtd9FJzfPTrq6RrKZPg0GuQ5We&#10;VqHyGPhAAdruEsFijE/aB1sOoJBaZSWBkAFSAQD7jDoqVs96pvsK90lH3BQCuXKUppQU8BKfjT5P&#10;LkZU8ow42Mubqttj7DFCNjaOAwCQIIK923a4vo3ULUTxVnQKfJ/Pcsn0Jd6D/hIsMe81M7/vF86x&#10;FZaAT0VL0eLPx9yPXMFdm9e9EvCrNADIHpGJwwcaCL7KD4TnRoRJlNaqpcoTlBG8NNY2DnxOVDZw&#10;AWIAH7pCrvhoAKn+OLCHdRhtsxkqRQbf2OviBz8nAH/3leK+hIYrVALhsd79f35hkh3mk5wsq79d&#10;6XrVH+je+D9XtdWHzJJKezKX9c+FRfGpoJn093IA6bL+PTIy/gI/3BoAX8+6A/Q557p2n/ZM7KQJ&#10;P0c3MV+e8oTeVHrSFXOXW7XfT2ywieyRWiHD0ve4iJJMTvdRGpYYpQMV89yp4y3R5VWYEVLPbeZ+&#10;86eNj8CPP0pjsHi5n3kFMpj0AunbGqb3Yxj7igSY8Q8nZJ6x6Z6l65msc2kFrarMuPqP6TkhMfdj&#10;uM0BTYzRkDYjDRQZduPlvPzrabdw0iJri0Oqb5wooTqAQU5ligFB2mdSrDHEc8J1+byv++v/RbtR&#10;JHpdKPfKu//DF66TQDck31QUCPyRn8dCC2Yus9aWz9OvXs3Vjo7kmTFAx3ij9v/ezII3aHfR7128&#10;qDZfF0T+P57XF+7TXpX+Jq11Dcnl2bzXaPwYWUyQ9pUuh8rrVRcaWGKH91Ny9yuY+70CL3A2KO1s&#10;1V2HJrUrNEY/04HATJLly5NGDbFqjkUw2RxsVHQrFDMEqxcWTAN4nRWb/6MG0u1kUOfkwLdJ+0p+&#10;IFd3FrQjkcnVjoYAgFR0ZBYGkWz8+QHZJUr3ZXsdycDXbpx165etc43faGeyCnLdWG84ptdEC2mo&#10;SEY5m/fpt3yfsDKBi1L4AtAYS4TYKlpaq+JMSN/ANKV8DiEmjfsRVNDs7Y427uBCZ5X+D6oeBaAw&#10;xIAns2OOpfgxAXky/etZ5iYq7nOli0HmwsKwilxXWxTAQnp2b93I1ma8irlfJQVAH521Y8MamwtU&#10;hquUZ4ir2sHzw85thdKlU09ikzcoOabpmx0SPmFAkDneRkkSOGAb/aWt37Wqio8YIw78sMyG+WCr&#10;D7rYgQ9bjIB15bzlhWQyXP0JtORxySBENsHscOWCFZZniISCOSB7Xk0YWwnnZL9FAAxbAGlD10kC&#10;NW/sAjddQvZ5Y+fb348eFCBF0fNzR89LkF82y9NFkPsG5YAX4OM7H+CjrNQlIK1qp3UNfP6BCeZP&#10;/s6xwOOw04MLI/q+GSLY0Pal7UQ072OOvWnNCte7fbNXLnMJgEhhQft9dP+eVw5+lWQGmEyI8K4s&#10;nj3ZLDHtVA2+6lKd50cjxd5hmLOi5oIwsLSiXLU5SLly09pQhV1SmMIW7QzhILesQR3wHNzcjxkh&#10;mYJYlUKaBycMdjwkE3H2jxNorVZ75ohIAUiDnpD7Mwec9tVMd/nyqYQsJpA19hgV5Db5LYJbka9Z&#10;JI5fDXnYxhbMamvaPhnNcvX58b4TootUiougyU90sUOIzPwO4PKe8g5KSN+TIDKoHpG6BObXwjd0&#10;f8CO44YLGyoCRiQhAZrPmX9H2JypsmfeByO/ZO50IztaaVFYZTiPKCia16niNqxY8krnfpW4AvRV&#10;4LMnj92EYQMMBCvDB2fkiB1Etd386RNN8sFsMN1Jw1V988oNFkPEjgVaGbRY5879Ygm8HvxYYOOX&#10;KbVU28O+YZbVeKeI/x6sMexhfOBNe00yNW2yDc+x5OnkYl2n+ZL1eJO0EyKdONt2x4pFZEZVXkk0&#10;vzvgg4wB/FRlHdyz1y5IgBXAx+cYlgnxOWNjCyDJ+8CFiiXlobozQks/O+HLyYkqEAAkXBeBfPgs&#10;uWhS5Q1qMcy0grbgXJmTqxW7hpi+Z70BNt7INANEx3r04D7zunPMvmp5Wfz8NdJjytiI7Hg1pMcr&#10;SITOZv5XWCR9785NN7hHO9nlKnb9XlGAy8Y5hsjfDOmjvDQscMfTarOCeJmWZ83C1abNY2Y3R23R&#10;J2pZAS/mPhAiSFk4uQA1q/7Yz6ATZUCzod5iF0lxOODZOkel4XWFXkw9pNUIY379sL2BKpR5SQAY&#10;5lKQMiMV5LB20WpjKUvrMPhdglwRrDPvExcwVp9+rCBcgIqxBp8Bs9aW73Wx3brfayTBBSZIeLjg&#10;8D4jmg9kBt5vPufdW7Z7jSYBvNECLrNZ2ldjx25qPm++H95vWl3GG6T7pNtBzR5supPtm9a5Ad3b&#10;qWup+splZcng95kbM6Sve/JIOZN2Kw0ulP3PVBIWOD0zjAC2R+vGr1ypXsg+p5a4t0zb61cstYMu&#10;XaxWYndIpNvigKd1haRooi/sSZwwzOm42oeQBICsttJ+ETKHA51KYdvazRbLFaLPuT9MITNCThwI&#10;FADUViLGZC9oADnhGJx/9B/lC9V9eRzmV+mSgk2jlyEx5PcAfn72ln3qCp8Rezg+VpsbFg/xXk4e&#10;NM3eV9pQgjN4b3jfg97P9m4IxJjTsTs6SFq4uJEoFET1EFhN3mjvXSCMRVQNfjtxkUmjUt/vX3Qs&#10;pdrZuA8+diQui+fOcJ0k4XqVzqp0BQRFzEB5jXF+VSbwq4QzwMKV4HFd8TpYC/pqRZupHyztBduq&#10;Zk0cbSRDWIZTFEgwH2JOZLsadLKckeEdzZ61vVFIQojXCq0v7ex2tTxN3+pgJxLtERIaKgvaM9os&#10;5lCBNIEcibfNiVaMmaROMO5HHBeECwAbny+G6uWIhvm0fTx3qGp+6+AXEnn4vQ798IO5K4r7nbh4&#10;7NywzdUVYWVidvucmkjOtNhduHDCKjTeH/4fNpZ4M9wcOHl4b6keD+u5mv+tU2IPL9UjAMoFDcDE&#10;6sZODlQAvk2uZ632yZTZb3rJlXb16gJMNzLmq36mYS1ua1uHZrVdh7yKy+KkY+ohxpdsxcoGfr8B&#10;APQzwR+2b/LzjApeyVfc/BGmmpWfQ5Shtm3j2oggKXonMCcFQHj8J+9T7fx5H0+E4A/W8Bs94A7t&#10;eDAA0gkCm5un1BkTVEf3aayKAeH05SunlEX4jc2lvJm+iVuzaFWicrStd3q+HnX6Jy3NoYpEKO2z&#10;CAvsVVQlkDHN3uloM60pg6eLbV5urVxRcotU50ZxwFIe3zf/s94zAKkAuL0DhaqJLMap2ufSt9EQ&#10;l/dWR9f8nU4mHypqFMDjMMYI7z0jBuLP7POLXDl4tiGeYPSZC8LO0uYGQoQL0HQlhofPOIDcoJbD&#10;o5nsT26w/p/PkFaZyh6/ORe3IvMljehQwO53Cz3LW9zq2aZ1HODX8KMvXF6NWq5j8/IHQYoWipfj&#10;WtlQGcHvNwOAvHmbVi1zLVRKl/dQt0OemOe8WmKgv3Dtm9ayg6a9Dp7idE0d8+oZQULrczJlD3G6&#10;E54TFXaPthTmLwzJv+k2zmvLdOL4thfwK9j/ykk4UEvZmQUxHO+lLXRUhJx8tZHbiCQJrS3tGNu+&#10;YIzjMek8BicsJ5m1VPqT18OMse4/tbQqhJMeiQ1/ZynUySIsWJZeo+8b+Oi122LtFMY5tJ386UM5&#10;M/uTkx8P4katZZoop8T7qsc6sGePLgqbpcFcblv8aPF5TaHlxUlDq8kKSEiM6v9FEiOleGd0Vegx&#10;meUObuXBKdjScNZwYeLnls5YagQUbg+TMkV6Pe4PGQX40bai98uT3i8w/HxWPN76ZWvtIgYx8t6/&#10;q2WLzpnhIqdJ1+ry+1olq6qP5OZJo74ySUmx3RHg17S2q/+3Wq5PvaFKiOnsmn8hcGpWfiDYGreJ&#10;tkDu37W10jC+6eaOlXgGWFges0IexmaK02djVHHVWUm/b22BDpJGn9Zw9d/KcY3/JlHy2/Vc7vuq&#10;PHO/cB2LOVgAZsp9NIPbpGXMNBsMJy0VC1mCE/pNMXYPJjH3X1pbe8z+kS3yEbNjOA5+doKpjaXS&#10;44TCGkW1RuXISUVrhdQGsLCZlE7AqariQgUTxLSciLRlB9WehfQZqtFO1Quq0SDgZbOY5QVmiOYC&#10;bDlpqYyGKhl7XO+J1iKmym6otvaq/T8gwgcHC+RPugsDj8fAn/cBXSOPtUzCYCpeQNPaxthr4Xm4&#10;PxIiY2YjVwWAxAUmhAhwn/74rKNKGtACeDLFmVkcmC4geHPDZ8CfXzb+ylpf3mMuUMia+HcbQ+i5&#10;GVFwQeNzodW20FMxuYnPIbK3AZLd6/Sz52AMMrH/VLt/UQ4PZn3IW6j6+nRs4au+FFdHBy7WhS7Y&#10;tV29N3LcxN6zpLB45o7s/NnV+xOz9Zrl0g77c6Ga27Z+ZaUGv99IBRjLENTbuXDmJK8RLEMQBPxo&#10;Z+u+UdsNbj7K7Vp9wJ396aI7vEMAMmCea/x2c9f4sxquQ/PigRcQ7JBX182ePEa7iPeb+Txtioeq&#10;LqohDnjYvZFdx5q2CxsUDhGYXSq7AFpBCGvpIWqV/C4SP/uDOWa2xKxqx3q1zzqpLHEkmi/xM5yc&#10;EDC0z/yssZFUdlGrjR6N+WOQY4SKh7h/q5LSVWxUSfoejDUVjGkRVTXymgKJE6K6mI3VUzVJRQv4&#10;rlP1Exfx8h4REEAVBynENj4TBJsPtqEBDeMCyCPE3da6RiELVJ2je0ywijW4JgD5eoqYIhMPkOM+&#10;tKoBzHhPGA34VJ/CKSuALXO80J7yfjAH5D3cv3u3vW98f4CCKtDoQUg11gUr8Tnps5mjcQLPTRWI&#10;/g/yiTYXcKbKxi2yR8k9YZaYqR1HgG2Ojt3btdRroI2CUrV9HMPtmqiKrP25jmVdsGlxAxDqwl73&#10;r7Xd3OFLE4C0fv42V/tfc+y+BppltKOH8wjSY61AuuBW9uxtWbHIv5EKsAAESf6dO2m0bYwvOxAE&#10;/HLcglHf+/c15QYYdvn8S9fgw891YBUPglwBQ7zW2uWcsP7KnWn2Ze2jTiaAi5TgLqqmPlCrFrR+&#10;ZqXTyU+yCwnSVBd8L+4V5cQD1HZt3mbpL5yctuNYbTHgB5CgTezIwF0/y/J3Ho8WDA0iAMpjBACx&#10;cE4N5pkJZqySov0p2PXii7kB0lECdKq1EMeEwwHBcHjdq2OzSsAVIGX7HmASln/zusOWM8AQ8OLn&#10;v5J8iBFAAAzAbZ68tnFtJIDFa0KmQpLOxYsn3CoIJ3SYAmget6EkRVSamRJW+L1pp0MLHB5zstpb&#10;iA9E6uyDBsSuyNM9sf+UxPvAa0EDaiEW0YVukqq8jzXyQCA9c8Qckz8VN1tF1wdAL5aouXubxibK&#10;Tz3uaWWp5vI+bOJ65Q5wbaq0cw3/luva1M+x47WjxjiAY51/y3HrF4Q9u87NHaEW/k/a0KiRT3Fj&#10;nmwAEvCjQ1v+7ezfBPj9xirAAhB8KqH09LHDygQEOXgaflzDjWg/IfGh/XrumhvVeaLrUK2bG9N1&#10;srt/+4HSj+/a3Kxpdc1OsmTRYOXaCgzHDh3g9uzYXHRbLBAIZMJ+VQu0lRjfAT+qDix2SGYAlUN7&#10;fzC5C6AYKg7+pGrkhOSE5uQdJzYynLyAwciu41wfMucEJAAAmsCDu/f6ahN/suZZ+FFNqB3Ns7B4&#10;pdOdAebM8iAXAJkwx0xUSmrr9+1UwKyAGKkIJz33ge2mTdwg33J4XBhxQh1CxWfb9rCA6XfC9RDa&#10;cf5EJE6lR8VlMz6B8CnNHNm253V0XhwedHWAMbFj3JcWk/fSGN0okfv72d9lnAPaDHWd2lyCSyMr&#10;GheKOpIp0Zrz/QvnT7jzErnj8x6tKjrM+cJYYtPyDVbhUWkilyEQA1LJKkOq2AwaRIT2+M83r11p&#10;YxWkLczVUoGIY7FFrTqu6d9auTFdprv9m464vvWHuY//8+cu5681Nff73DXUWIeZdqvcmi73z03c&#10;j7uPeyWe1g2M6jjZ5bypriWLC3vRGlkPfotnT/3NgN9vFAB9ifb0ySMfqf+ylaCufvXfzHE/rD9s&#10;j3v1wnUFFnR3dd6pItKluqv1xqeuf5Oh9r2jO4+73L8q3khX02yuiNynXWNlnumq3UXhk0QRHTmg&#10;pTfFxGxxYnCCMHsj0ICQAyMWopOF71NxzNegP7TJnNQsaod9BFiYsbXVfgmrEkmjMX3ZQgMOQJX7&#10;k1BC6CogQbXH/lhANfhQmUHu35WZKTWNoYCZyjMAscl59HyALAufAAjmfjCviL+NrFECCsDAvI/2&#10;kOfguSAnwgyt5ftdzVYIoFOpwlqHihdwA7BxUQTtHa4JwBKA4vt5kg0xE+X5PpNDBvKC8QLsdpzU&#10;GNNrQua1BlEbzDIrQNfGEYwbIgAFWNH0DdQIgFAD/t0z9XpOvadjZYFMbGGLkrot5r6IndBoSjk+&#10;8J5DcrTXqAfwy9jtiKhr9LeGbu/awyaK/+Q/17T3d1SXCW7FzPVu5cwNblSnia7Bm42tPW72RQ3X&#10;6sNO7ur5G3ZMP7z/yPWpP0Sz7upZdTfpjvt2jWrbqlvGU0LVSsv4/oZJkPRC6SePHropSmt5KRDU&#10;AdTwnVx3fL/XKY3pNsXlvF3FdWwhvZRmI+2a6qr5ZkN36bRf0twjp58dRHzPvrJgiTlorC3WfLCv&#10;Ir8IpGQ+l3E+GAFdEFOnhml60a33kTJLClUXIALZADu8RtVdqIis6lLLC0jgSw4AAJECWAEmrT/s&#10;6harqqG64f78Gy1zUaJoAIwKMVRc/AmhE/IPW3/YzYgLAA4Hi1n9BEjM87asVmJ1NH+cMnhGkhCc&#10;WSHfN62dQBYSgb287dVGh4QVXh+eXIIJuA/VHSwqVSYA3rFaL/dV25HetiZABJDnjplvSSsha6+K&#10;YqqIELN5aQaSB4A+JNKmo6p/QDBUxgGEeS95bJ6T95vXxcVgvAgWZpVF7eGNV39hznfkwF43b9oE&#10;162V0mFEchQXCmJzvw9bugk9Z7nP/7eGZpU7/8uFQmOcg1uO6f2RQ6RODdfg42qub+5X7tGDR3a/&#10;6xdvigDr5ZrV0DwQFUQJ5oHW9mom/+30CcI+Vl9Zbfmb+fqNzQALC6WfPH7JSpAK8K06bt/GI7Lp&#10;PHUtPmrrk3IBN7UXrep/7lp80MZaYG5D2452jatWd50EkC1q1lGbQbqFdFVZSgqQLPD1Ve/Ojvkg&#10;V/ww58lWH5cY0Eui8cHf1baTjpM6mO3PX/jFGOIAdFROgAWV4SzNnsK8jhOVE9daUlVZVCxhdwlV&#10;4iiT5GSOAeN7tIJ28ptFrJFVmAz7+X+elyxD2mTa7DDPY/8F+kZeD+CDzczcEsztjGkdYhVvnJwA&#10;1C1hRaAFaIcWF3eNzRr1ODDRRvgIiFgpgPeax66i38VaV1WEMMMk7tiaU+amYt6pYjOmZkdeYEgM&#10;qmUIGd4jT840si9IKdPx6TPgff5+thejZwN+HvhU7Suvb9mCma5vp5bWMWSleYW8aFxHXUkj99H/&#10;XNMNbDrSPdPmvdvX7oi8m+tGdprgftgQNHi+g2nw1yaubZOars5fa7gJvWYmgHLz4t2u1j/WtY4l&#10;23lgmPktnDnxNwl+v+EWOFkiAwiWdiZIBVf/vRpuwehlOnieu1Yfd9QVTe2AAK593heu5r9Wc3OG&#10;LbYD5bmWeXev86VaiRo2j2n2fms3rttMzV+auxa1fUWYzdWTdoa2hqpwxAAFXK5ZblYm3CRpGeM0&#10;cyJOeE5cmE2Sppmf5cqbSiVEVdT8XbkP8BZHserYuS5fOW0nZ9htDFBw0kJ0MKPCXWI/Q1Wof6dl&#10;LhIA1aYjlrbkGwEg4INFDBYXIAtVpNm9VJ0aAAqIiALbKbE3VSzrG5v+tYOrJmAJsVFjJaVJJV6M&#10;1BGjGwJEQ+UKoMOkm2YPQXEkcwGkpkn4DEGBuNwqQwFVS80iqWxDG8u/L5m2tMjf0wIRVGUyesBp&#10;M6jFcFXM3czSyBeb14gjYy5ric1IdYrZ3xEqPi56KxbPdwPl322pmXGJYuojAMyrXkvHbQd399Z9&#10;d/fmPdf2s66u9lufudyPq7pa/z3H2uBwm/zlHJf7AYqGL1ztf6vtVs3e5I5I7dDmk86qANG8ZlcB&#10;evCr4pbMmRJVe7+tyq+SLEUqq1JZCTJPnxg7TDleXNsQBymqvDy1tN3V2jIUXjN3k6v9zzmu7t+q&#10;uFr/VtMNbz/ePc5/bMfP4e0/2QywfZ7mLGLPvp/qdxkc2Pyjq/evzVzrer5tzvYKakCothgt16hB&#10;fQwISZ8urjUOlSKDfdO5CQyp4NgJQnXIYB/vatg3QduJTeuCKsNtGuqHbWTelzrGGFJEuYH8sDkd&#10;fmRpEeOG/KQKNWJuh3bwTpQAXlOHzHDfa3YXMg5pvXk9VEaJqiuS4AByzPhM8hKRDADY+D7S56VU&#10;ngAQ9jUCCAqCZnNNP2cyF33BwgYABHyp/kjhYZZIWx/XS9KmB/E51XI2awPC7hbAGLEywM4X/884&#10;IM56Z6rmA/Ax312xZIEb3KujgZ5ZK7OUdtGmImy2LkUX8NwPqrtZX3vZyepZG12tv1RzHVt6t0er&#10;ep+7+n9p5E4eORsdwz+73Lfq6edqqcqs5XLfaKKvpq55rZpZu0O4cLPT+/tvZ8Va7bI6lyv2cX7j&#10;LXByJfhCEplFGsQ210C2JI6Rdo2/cA3fbuRO/3jePtCjEopS9W39bndCFpN/75HrXqu/y/ucGUp1&#10;N6jZKKsIua2Zs1lttNoHxWUBgG0b+itp1hUhy2EMCGvbjuINq76zXSQAYTY7SYwJ1UlJ20UlR2VI&#10;ZYbODWYX3R1tKDM3ZBlUeu8pLp9lSlSSzNqwiQWNnKUT6z7xjXWpJ3Qi0FMzp9BSAz4Iuxny+3mc&#10;17wN1nA+Tq4E+Qmv1+vjkitA2uhUhwYAg/CYJVOfq4r0gJtrVrWg8/t2wsLEfI8Kr+GffEbfBQE8&#10;drQAynGtI5Uu80JzWWS5hzkERlAR8pVNeEQgN9g/vXzhXDeoZwcbhaAUyBr4IsBr9KkuwP+q46xB&#10;HSMu6r5d02341stb1uvPOm8UyLXs+3+r6mYMXmDfP3PsgkiTxsYKc/FvXV8J7PVxPGXXvdD5IHL+&#10;rej8iptH/o4AsEDAt3LRHEtyznbxC1fRum99kTiIWNIUv105e93mK7nvfa4Pv4Zr9m5bh1TGDiiB&#10;ZsO/5ulA1hVUB1Gb3Dqu7r8q8VlzxdapDhKbKwoYMaSnaZeZv9jOBl1hh2pP6kpty2Mxu3eVpE/+&#10;LVRpxATWnHTM2qgO7eRGaqM/EQfTOlK9mKtB1RUOh4RIWMCCAyI1jDVpaC+Qo/JB6xYkMPw8Grlf&#10;r51RK+wdKFSTABEscND1BbLG2ko9Do6IOPgCnkhn4uQPEiAALoTA2soBPfYq5eQBllwAmAeG+aDN&#10;CNXKr1Wmotnz9H1shuabjnIUA2PLTJKMvXRkU7Zz2bT3M4sgzpbj7uC+3W7RnGm2ehXQKwnwWcfC&#10;hVXHVqP3Grhhbce5WYMXu/pv19Wo5gtX790absl477q4+etttfkdXF5Nz+p2bCkXyPtV3Lie0+37&#10;u1bvd/Xe1OOh/dPjlqRjAbCxt21dt+I3X/n9zlrgwra5zau/Exh5wqG4uRyARFU3vpc/SKjuRnQc&#10;7xaO/d6N14HT4sN2JoJmbpLzlxy3eckuu9/Tx09dH7FpDT/hYAPcEFTXccunrnerZm50Ld5v65p/&#10;HoGerrYYw5tUQZslJX89XYHRXqUFQj8jZDnTAMUILZoz1ecPShSLAb64+VI4GQE7nzuXDJ4h6QXw&#10;oWKkCkPKAsvJnA4hMpVc6iKm+ElO+421LbC7NgMkj1BMKxUXmjfi/0OKSgAdSASSbXhOk/tEAQzm&#10;QlFVxxeV2mjlF7LzmFiocwI/3DLM2qgqgyAZ5pqsPiowGFdaZOag1iJHi6jm6fXwHOZB1vMxn/xE&#10;vx9eYCpXQmT5vYubd5YECK16t89KO5q3bXKzNJrppcACLm4cj9lWfAZQ0QUTMXPjz3SR/exLDaM9&#10;/gxoMlzHXjW1rzVc7/qDEh0JIJeji3CDj6rouK6iC3IDd3TXz/YzA/NGeldTlhVfOHc4HgHLfTu3&#10;/G7A73dCgqSXyPAp7dOS846KBKe9LBIE9cFSwbX4sK3Lv/vQLRq/wr37P32oK2dViUh10EplDynS&#10;pFoN16/x14m2eMmE1a72n+Wn1MEJAAKiHJThNrjZaNfgA9+ONKtWz9X554amyVqsq3Wrjzroewpc&#10;KEJywInCCWORQm2buKljh5vP+JeoPU6XQ1iSEzWImbF2MQfDJdJQ8zhA67uZmQXC/JxtNdN2Mlrs&#10;kHLNjI35XwhFiLPKqT5kxNwelHwliVMkZCKGaC9ioWYOm21gbKSOCIta6Oyi8FcY3dAqmyhb7T0J&#10;24HIwXnC7t1wH0Cb2RtpK2gGu2pGOEK/N3pCZpHZsLaZ3l8LcBCRRbXOc7A+YezQ/lqxqugytYzp&#10;RMxFffa0pxxXTap87uq987l1Ex2aa2b3Vn23ffleO8TOHb/oGr2p2bOOEaxua+YUgNORnT+54e3G&#10;uq9bf2PeX26Lxi939d6i3c1ex8prxNpGpNXxowd+V+D3OwbAgnaYKJ6eAg/W8BV5wAmkONBmDvHD&#10;5Al9puugYlDs21VrkzVrWS3WjNuFE5fNIww4cjVFZd9ArTAzFm571h509f9a30TT/HybXIWR/kOO&#10;+7LBCDe+91Q366uFkiHMco0+ihJnitFeIYvgROJ3GNavu/tOWsKDP0j0rEoD9jibWWFRJ2/I/cMa&#10;RitZnE0L0gBf7qcCmSCcpuWk3aYdRVYCA0tlaWGfiIjZjSEQwwPLTDIADvcnxKHxn9sl9iIHVpk2&#10;mq/AaNseFfasqEKMR9BT7XJBIFvvffmSqSK5H/FXidgvjQcAQdrrvQqiYP5puYxRhRi8xSW5iBxH&#10;xqRZLc6NvTu2um9nTnYDe7S3MYZfQVn0RS7dMUmn0KZ+HQvlGNBkmJvaf76UBi3VhVQXYSeJzKed&#10;3J3rXpa1bNIadSU1DQQbviGt54p9MZDy//s4/4mb0m+OSWXqvCGmGbIuSzcTvvuB3dq4i4k8Px6x&#10;YomK8ny+39kMsLBOkI/r8vmz7iuxbUWGKDBj0Qyu7p/quRXTN9iBs2LaBpfzb4AYczt9763absdK&#10;f4AtGrfC1XmrmuukGQtX5tp//twtGrPcvvfgbr5sdD1d0xq+1aDVbfSJdopURTrRwb37P34gKUZf&#10;t3K6Iu7fVTRVNI8prlXn+5ZBqHaEGVKvdnlu8jdfizT5PjErtBZZFWJJTuJ4ywxABH1eUY/BffAQ&#10;M9tjxofnGLkJ8habpVlyy89ujEIK3v/3tQ3EaDmJ/4KUscinmCMCACb4FS2fDwtAa+dXBwB6vl1V&#10;Oo8tBJpdWGSs5wPoaHnxIfMn80EIodTfw7fM3kZXmvcptLhceIilWrX0Wwsk7Sq3j29zsyc20n/m&#10;tV2df6nnFoxcbukt3HBujO4yRaJ8XRD+6ydm1eSG7g8nB9pULsa5bzSwLmPjwh1WKc4dvsS1q9JZ&#10;DpFa7pvOk9zauVtd60/bi/gg7i0z8UH3wfkyVjH2t25cjUD19wN8v+MZYPqW+N7tW27SyEH2oWaS&#10;yXBVbNNAc74/19Hsb4abN+w71+j9uok5TK7a2an959nBsPW7Xe7zf/pcjHM1l/O3z1zPOgO15NnL&#10;ZeaPWiahqVpf3CTMBd+u7nrmDHK3r99zDx/ku5lfzVdGX3O5M6Td+0sTE7NmK50JJwwHaKgK+X2Y&#10;Fc6aNMZtXb/aJ1SrKsFL+jKVYXHgcEwVFeENVI2kv6xbusZvKos0cD4Be6fp88gt7C79XbvPetjf&#10;jx06WAiALMdQQIZ4moQZtHbMCwFMgBHJy+5N2xPC53SvD/D1u3p9Zl+moIPifrdkyQ9rArxgnS/s&#10;jLS4U3TxYTUCs1qAryjlgXURmue1leLA3BZFgA/fr/9ezYS05cmjx+6nfd6/e3z/aQmyv3bv/rsa&#10;7tsxy+zfTh4+a8dRm0Y1rePA215PpF5dtbto/uq9/5ksgN7Oya1D1e5mi8ukUoA8ROM3T4lGj+W2&#10;8rffH/j9zlvgwtUgWsGlc6cZjc9Bm7b9sFxADiKZyf9c17WpBwB6gAIcG0pJf3DLj3ZILJ++1rX9&#10;tLN5ha+c9VdJpDSwwp6BlthUleHQ1mPd44dP3PXLN9zqORvsfnOGLZLlTlft2nXVLuXYc2Rrq0t9&#10;3WFWGFpkWjDiuDDSsyEsnLgwydkSKNkAhElhomoqxEOlPr4tERew+RTs9NFThSxhsLr6GQgOgk4R&#10;d/udvGo1qS6LWGJUVt8LMz27kIjMOCQWF+fOlNFD5dZoZS1umO0VR2qgDmjbSAzuhzmu4VtNXdPP&#10;pMOzsUqGCoxjTa1z7huSZh05555AttX/yvWqO9hdv+Q9vBsWbTMB+f4th+zvC0Z9Z+EHdBvhWPKz&#10;aRFqOTVdp897ulWzNrsBTUfodXgwTnf8e4F+Tbd+uRf//57B7w8GgAVzwZ2b1rpOeSJH5LXM1HYa&#10;+5ZypeaAbV5Ls5a/NnMbFmyPHSD+f29cvu261PjSNRVZ0lZX41r/WitRMebfe+jafNDDDRILx218&#10;7+kiWCRYtSpRM8Q6IlE+UoquTiwYv2za4XT3oRqkBQuxSf26tLGTdvV3i9z+PTu89U6DeqsO9f9l&#10;CYhFzRgt6Yb4rCJ8t/GfL9DaRQnSpWxXswVED+a4cVTlRRmOe7ZvsVnrOK1ohcUFGDzoZcnkWpWX&#10;45p8LL/2/9HYTeoz1504eNb1bzTCVf9vIsY+J7cv/WcNaEKqDW7xjR0v1y5d14ihlavzj02kTlju&#10;nj565h7cy3e3rt1KHIc9ag80lUEquPnEGKReNV2TqplDUKn6WEJ2+Iedfwjw+wMCYAEInpJsYqA0&#10;WaRYFHcFT3KOkL1Wt6YGz1os1HS4WuE97viBM5az1lFzv8afyTucU8PV/bcGCafI3Vv3XL+mQ9yH&#10;/+/P3MbFXrCKCDmvpmaEUcXZ5N2mbkCjUa7pewpf/RTiJKfUIBhvkzlZQ6XSQ3lyWO+I7t+8doXN&#10;r1iiHQCxrCvEbMHnVdyPitLshwK7IDjnArFOm/5mTvzGfaUIqi4tGtjFxNpbkVAlOU7ix0yLmnWV&#10;z9fAda/XWxKrkZqXNnMN/lkrX9/t4JoKkDLu51AnkvOnHLd3na/yDm49ata22m8oJEGdx9p5WyXF&#10;8jNCjkNSXvKqRxfuFFItURWmqfy4aBIoMqJfN3flgneM/N4rvz/YDDA9OXLn5g3NcYZYjlm2ommv&#10;zfJC0sZVmbXUcg0kTeDPFjmfKy+whmv6Tmu3Z12BCX1o63Huw//ygWvwdq6SOi5Z6EK7qp3NpkQF&#10;gI5wSEt/pT/94wXXo/YgSW40K7KkGX9AZ8vaZaocbWYIM6kWx+x3+jvzq1GD+7h5AsQNK7+zxGGL&#10;mFd1GGaIACSkSkVUiuUBhFZJBrCz30vVr4iiY0cOKKNxi1ujyhidHsw6Fwif2lPNSCYY3NKCXqrd&#10;kvAMdHx1/jHPTek/V77du5Yw1ObjrpGOtHAlyGfeRMdTt1r9dMw8seNj8pezNR+sZoL8nDe+sKzD&#10;Ic2/kf60rlrd4lc3pB4fyKwwDcyfOk4z7Pt/GOD7gwNgQbjqi+fP3TqdBO3Njpa5Jc40L/QgpYpN&#10;THCjj2q7bl8McL+e9S6R+3ceuGsXb2g++Ksb3XWS61ilt7F2l09fVaWX5yUS+tm6f6knQ/pPievu&#10;wjHfu3rv+cSZhu/VU7Wpdqlm9kGs2bTPgUQJgEgV0F3tzxCl1MAsL1EC8UZ5k/ft2m5JJT6swVdL&#10;tM/83VroSgCOAeRo70OQKHo8Xi//dvTQPgM7qjtkKsTKMyelwqOyM+aWlZICv7IAvODRjQcLcJzg&#10;2IAg47ZtuRfTXzx5JQaChWeC/FwdyVyC/Or21TtSE3RVF8LFU5Vbjc+lMCC9SMdgltKWcHyg7+vc&#10;rL7buWnNH6rqixM6v3MZTDbMlf/s0Qv279LaS2VSFs0UCygRo5f7To7EtQPcLwdOS6eltrfxUNf4&#10;rVYiPjZZq3Lz11v2XIe2HZOgVeSKnCWNJLQe1GyEBUmeO37BKoNVMrTXl+2O1JkedQa4NbO3aAA+&#10;UDao+iVmi4t97VGrFCpEgACSKIRwdpMAdmD39pJ5fGk7kJcp7nzj6uVu9/bNRgzAOPtIL1812hcu&#10;CP2dSgtAoorkPgAm1RhfBpwGnrGv6HvhPtyfn+Pn/VoBPUf8eYygkP9ZP4dl8MDeXW7nlg0CumVu&#10;ybzpbvq4EW7UwN6OOShgF7R5wZFRVhVeUrVnXnCxrx/WMClL8+qyqyGFIrTgo+puxpD5FrrR/B1d&#10;aJTMwu3SqV/V0nazmV/qTBBQg7Ft9WFH9+BOvt1/XNdZFsMWdvyWJsOPlndY3y7u/OkTf1jw+4PO&#10;ADM7R+7dvulmThhpLUE2FrpUcGGWk1ejpmv0jiQJH3d3jT5WVakrdZ03NOdR4OSZY+fsYNuwcLur&#10;9zbKfkkVxDQfUsoMt/6Nhrk96/crw+2Qq/9uTRtab9R9uW1avMvV+bOX1aSecJAm2QYvZAuI3C+A&#10;IiJbQANg9AvhawtQctVCN3eDe3ZUkk1vSy+eM2Ws7a5YqZST9Qp02Lphtdu1daPbu3OrWfmYOSIh&#10;IRCAqhLwZLdH+OLvABkV25H9ew1g9+/ZKYHxFgO2LetWWRW3fPE8t0jR67SuE0YMtrkmcVI9pYvs&#10;1KyeAR1ATkUfLIX8W5lUd6mztUgkbzM2jSpa1q5t8fSED6yfv8M1fbeZXzyEla1KdVksx9nnOab7&#10;ZPfh/1zdrft2s/2droDQVZJdCoEg4PleLTe68zT3TZfJrvG7jVzrupoRZxm/Fv/M7f3QZ7h41hS1&#10;vA8i8MumUPh93ud1BZikb/LHww61BN0kaoUVK+lJA1Ns6TKf+TmNHcwCOhjh/ZuP2uMvGP2dqfob&#10;V6smCc0w+7fb12+7nL9v4X7YKG+r0qlr/YtO2KqdxPR5HVb/psPE4CV7OC3NQydC7vs1rVr0MUnZ&#10;pXqUBAjj9+X94IuWOWwnC220gWTkYeb7EDmdm9dXunEjgVNTA8wvlYjdX5pFqkoSUYiDCl+D1JYO&#10;EJARGEAwKPfHAthV6cgAmwnBBWQGyNEsMzynGfXF0vK8Jf3MSvNeBF0f6eA4iFp8oUoPy6P27eJG&#10;CTdmu1T5fC/v8+oWqsoNCVWNf/nUVfvfarlda7y4/pqSmbvW7KdWOdrREX2WlkwuGQ0+84Yfla7d&#10;DcLmPnpPD+2JKxh+n8CWrW7xNQAWEnj6Qxc2bPxQxd8LBDNpBtPPBWsrAKGua1+ti766SnMlsNBJ&#10;2/itFu78z5ftsSf1nanBdxVX7685WmLjQXHTkm3ug/9Y0+3dsN9dPnPFffb/qeOmD55r3wMQ0+0i&#10;wZ3S+L2G7qsW45Rn2Ff/r8qgXukqg9KAQFGESwBJA0r9/oATflj7Elj5DLzCX/Y9Mdd+sbaXBfFl&#10;wBaBW0UAXFHvh1kbZVXj/e5Vf4Ab332Wa/Junt8VYwnj2jGjKp7bbq1YRTHAZ8VFqlvtPvbvezcc&#10;cLX+Xt7wzuOTIuxJHh8gdUHjj/2e6sTrCElCJYys5+dbwmRL8jVj3HC5Ovx82t/+2OD3ugUu8gDQ&#10;26N8wY1S/HdRFYOXOJsTj+qvwZtN3JmjF92Th8+0dWuSWuGarumnqhCq9TAr0gAt5qmjxN5BzYfr&#10;OV7YHpkBeV+7qv+Hl8mg+ar5vzZ1B7b6RU2T+sxy9bW0xgiX0ILphGhRR9WABuJPZZfiubrVlA6s&#10;KmRJem1ZSaKPyhIQf2+PReXdTHrQthpzPLzr92r0yR0s66OIq9Yitd6TfzZvhHsugg0BfOfPtW9D&#10;iS2sV2hXrbMFbty96VngZ5oNb1i0XZ7fEWqDr9hjXTp11TX+U0fX5BMsmKWv6ENkfS9V0bu3rH8N&#10;fGnO99cVYDEgaAfkudNu/LD+loJb7GxQ4NPw/Rw3TQb2a+dvunkjvlf81RfyDPul1fX+WsfV+7NS&#10;Tf6prryaP9hBeXTXcW2mq2vpM0smrFArdN21/qC7y5fQ9e6Ne665dpKQVhOf+ViUv1qlEHTJNrtm&#10;H7YqvEsimlFRgVGBNBdo8v9hgP57A6eK+n0IFG34TsPEMq3l09e5av/wmav7Tg3X5J0WkrrMTuzJ&#10;WDJhlVw/AszGat0/biNH0C373Ld8t1Oz4R5aSynH0JtVFGk12C0et8pcG00+1l5fBWiUZs5nVV80&#10;IqDqu3HVA+vrqq9wxfsaALNqA+gWXrht61eaVgzxdMbYfZvbKF/wPQ3D323hmnzQSC2wt9J5/SAt&#10;sdqnD7XsvGZvyRs2u8HScTHfa6S54US1x48fPk5Ufyumr9cJoqouJcKIdiv3zVz3876Tdlzb/d7i&#10;fgXVH8/H6yR/MO/9lq5bnT6ua63e+v8WFgDborYPcU0CjXKeIZYlQBVs5VN7bAnHJXDQJMiLEvxM&#10;jADxu2SqKz3oW3v/fz1/1Q1UFcf+jXs3vZ7u4X0/v7164YZkTy2NSMr7oJkRHtxYKF/vg099cGkL&#10;HRMf1zZtH5W9WdpK8VkwLkDJ0K9zy99ddl95tOyvATArACxwkNy4ellykFHGpGW00kXzGi+u9nFY&#10;hZhbMcZUhERu5b5dz4CoiUiRr1qPSlyr8YB2q/2lxfDHNV62x0T/1rNufx+CqZeHH7lJNbXJkRbM&#10;5lSSY9T7S303Y9C3misWzH5uXZXUZuYm1/rjzuZ5jlvv2orhNdZSs6yklrsEqxLLEuQyPZbZB+sK&#10;hN7Rdr4qea6JdJVNPvUR8amA7hna2GcQjQ8aSnbSoqZ82KUAGn6Gz49q7dEDH4JhN30WkF2QH/0a&#10;DdV4wqeLj+0xTWBXxTV+v5Fp/7iN7DDRRNDhfS4qLby495TxDLo+5qSLZk129+7cKnhNWR/jf7yZ&#10;4GsALPHB4Y+ro/v3uK97dzIXSYk2ecWriEg6EfaHYFpv9VEn99PeU/Ych7cfk0hahIpErkkAahH+&#10;ikGf4GPQz/9yWdKbpuY/DvfjZKr7Zi337Tc+oovbnrX73eyhi7QCNFoCr4ilzjX62twQEIRpbPhW&#10;E9fkb83kbBHIVotVIRrIW7YhwFiSSqs8gBOtnUC6xSfasTxlvRvdabrbuXK/fLOjXEORTuH18Wdr&#10;5TTCvrL0J4BgY8XKM5cb3m6C1hu00W6N7FdBJoOrLjB/rWe6Tm5nfjqn7Wpdja1t8ElVV+ff6iS+&#10;B5HVSHa4hu/mumUT1pqjg22CLeUBpysoDuCK+j6SH8Yz3wzq5U4pEqzg9scDtJJWia8BsMQAWFAN&#10;PnqY79YtXyQHRaOoLS55+GVqZZhXTSfPm41sG12vOkPkFUVDlly9cPI3fjvPXVQoK7fvpqxR5BYS&#10;GX8i2ZBecoyuX/Sx2H5uizVbrPlP0h2+W0UxXjUt7p/b8X2n7PnaN/3CEq8Z3p8/ftkApYN0aYQ/&#10;ACSN32+g+zV0iL1bfO4lKQVg64W+tKHEPZkroZiF8YnF8lRfVMzRn6knepCb2Mwy+v2olhtqxNCp&#10;Sj8B+kLFvytTUQRTq/e6uw//Q45rVtWnrTT+oKHWRbZzfRsOli5TWYwEAUiS1OCvDd3P0UVmcMuR&#10;+veCyjnt80duH0YbqRciyCl28HK7eeWWy3u3lcmfOrXywuex3afa9+5KGN9eUWAkDNX9c66CL7Da&#10;ldy9EX9+3+5+6vp2bO52bFztnj+N77J5DX7ZgOFrACwVABZY6Ti4r1256OZJBMxSo2zZ4oytXaQj&#10;bPSpts+979NEkskPndgS1A5u4VNlADhy9prUqOqTZaLZVr2/1UiAHDOoJm+38CemAlyb15EY9pOO&#10;Iln8jKpX7kC1c9VtphWsWvw7w3uG+hA/Hap1d8f2nFJI7EYBSFP7XYP4F+Akf67R3xpp1tXU1i6y&#10;a9li3DOwmG1ypZkTM+qJGf8nXuogGg6/c1sRAY0VC59LGrJVpDnSPtZ1X/w3rbn8/za2dZfsxG1f&#10;pYftuxjVcYokKU0lo6khMGrtTh0+L6bdV8l5WmbFzufcd7/QXhefeDJvxFKzqKW2+yGkAp0f4uT6&#10;qvQINEhtr3nNHap1cw+1NZDbpL6zEmJm4tOaf9DWTe47z3Ws0d01+VDERn0+zwjMS9F68/yB3UUb&#10;uUyOl7u3fESWv70GvpK8B68BsEwOGH/onZJla4Kik6wlkZskG9lM5hlXQcWTXG1JZqH9DzujZOr7&#10;t+8rPGGAtcqwwlRseETZSrc3CmTYumy32uEQrsC2OrXaH7c1ux63r9uMlum+qs3T9qw5IFB9opil&#10;236F4juNXaMqVXQfH9Zw9qeLYj8FBKryAEHa7L4NvnIbF+3QbOtXd+PSbUU+nbG1oq0+aS+BcPLC&#10;eD+7q6PAiFbaBtdXxExv171uX9ejXl/XqWZ3c07kvuddG1SePNegvG/ctEHzXftPe6plFNB+UlMZ&#10;i+PcicOn3ZVzv0oC5IMCuF2/cNu1EOjAguKYOButKOB7h9Wq1vtLA1fn7U/d9EG+amN1QXxLWqig&#10;W9ZWjJW0fX0aDnLfqlr+cdcJN6Ax1WKKJ1sjgXpv5NhuaG4/q6Kur93RNi4Q+DerluOF0gAlVWwJ&#10;/brxz97P+aqIRKspTd8IUycU3F4DX0mA73UYQpkAX/ygKzgUD+/b5Ub0726WupDL9zIznsTPRgwz&#10;J9jIjpN10h1NDOBPHDpr872utfpYu8ocKsz6VsxYb6nUViHqpESv1lP7fMNe4y+1ArNx9Squ6ft5&#10;Cty86c79fN5yC58ruKF/069c9X/+ROnE8+0X3LJ0l2x8hD+onRYQzxyyyCosbqwI3bHih8RelCl9&#10;52t/bbTEO2qZAQDi279qNVoJJ89sXwW6OCqoZ4+fa9fKFVVMc12Dd5l9as/K2w2siuMGQw5T3vDT&#10;qm5yP7+Um4TtBaOXylo2yfVvNsR1/LyrayKiAQCq/3ZtCZH36/d8JsCbp+d7LBviNvfZ/1LdhOPc&#10;rqk6znu/eVKas7X8ijXr32ikgi1uKqjiuJs7QoCuuKlm1ZPDRAG1hmpnR3eZpvf7iOLoJ6lCFvMv&#10;Mskz/5nXoGZ7TBjwYc8UqI/XoqVflI2YfHsNfqUBv9dC6DIHwYL5IOnTe7US8es+nXT1Bwh9BFW2&#10;B31R9zOyQuwtbVmnGj3cLM3BjiuAgdvFExLRvtPM1XmzmiNVhtuPu392tf+ZAFhWbdbQDLBGIl3k&#10;2oWbrtkHLV3Tz6u6LrV6mSj7+METZsu7rbDNdQs2uQ/+U1W3ctZae6xv9Zi5mnvBODMvDDfmYMy3&#10;6v1N6STvNlQqjnSTn5B4kxz/DgA2+qy6AHy8ByBpHvs2GKIqsI+bP7oghbjLF71t3UDuO3WVg+dJ&#10;hhlfLbDAgKY1Ctjyy2d+ddX/a46r+t/fd5//6WNX6y8Cijo5lqRTn325E1fZz/bKkWdYc1V7nMHz&#10;tRozR+ETAlb9vj3qyvGjVjfBBluggZcxtf6kgzk76qsNblWvMKMPyPF55GquWP9Ntcna/dJOKw5K&#10;wyynfuYe+LBUVpffupe23pEgU3CMlfakf/1zBReM1y1wuYBgwUH69Mkjt2vzOlvKVGYVYTTnow1F&#10;isHsDjYSnd+XuSNc00/qm+ug5QftpU+7bif90kkrbUDf6O1mbtrAuYnqb/7I7wy0GletlgClwzuP&#10;aleuFkCt2u1uXr1pS4k2LNpqjzOux1SrwOq/XcftVrvMbfda2brkXW6lRTsQDbnaR1vzz58aSAIG&#10;yS28FkTJG0s8GLdTR866Gn//hav51ruu1j/kJhJPOkkg3CJHsze15bvW7Lf7Lhq3XI4YZobVXW/N&#10;LfnoHj546Ia2HeO+bjvKzR6+UAL0Bdb6Ek+GzGWsXi+3jXr97//7mm7z0h32905V+7pJX860/5/Q&#10;e4YBa6rTpk19scgI0CNJUFGgZhe3LMifbC6AoeID+Eb27+EOKqeR2LaC2+uKr6xA/DUAlhsAJhMl&#10;jx/lmx1pWF9luSmlxM8IS7afNd3JExcD4/JgPgZxQDIN/9+pWm+RF14sTbt5/3ZIAFEm3bK9rsEb&#10;TcTcalk71VIkq8Gh8On/WtWN7DzWfq79J73c2vl+HSgtcaOqVVzeh82lLfSC3in95whAqkqHl+MG&#10;542xyKcRncfIJzvIZohx9tTmetK+jevpgenKuauqAAeLiOnnVs1eLynJeROGw/J2lHuGdnuz2m5u&#10;q2crJkxg3VIz1o41ZUO774mHcHuhcOSf9552jd5SAosYaRK3YYC5/XrumnZsNHE5/9LA/fzDSbkx&#10;rrvvpq22762bt0XP490xqax81k6MUhIa8eczckMzPjSm3yio9qBCC54/e83slhXYpXuc1wBY7gCY&#10;DIS0xvt3b3OjB/eW1elzO+CL2iaWTcWQkKMkKkNfdZm4WkP7Bm82VpU0VhHqW5Q2c8QIi5EdJ7r6&#10;WqFoKcJGmtSV+8QP8ueNXCLrVhVZ62iD77o18za5A1sOW5hrhxrdtJtWLf1Hrdx1pZdwG9dzmmvw&#10;WRWrCjcs2JmYCeJpbfqe36VRIJmRS+bjarZ3mduzJ0/kib3iLp286l48e+F2rd7r2n3c05hk5nj1&#10;5GJZM9dHRrGJr74AsXVDMcyftnO3FA7KjeoWQqVjza6u2UctXN6n9U3XSOJ22yqdjO3Gc92jfh9z&#10;XjQTGxzAm58/f/ySVY3IeEryfpfVffn80ZMiYp44YpA7dlAWyTBYtd/wdcVXXu/BawCs8IMrqld0&#10;gP90eL+bqoVFHSXtwF5XWkF1UScipAfSEuZusJH1RAyQRcisij3IfJ/kFdrj6xdv2Ysb1m6MWOFq&#10;Ik4+VzjrhugFq1qTm6TZB5qLNZI0RGsAftz9i6+g5m9xNf+lmmtaRdWdhNR9cofYv5/7GWBpbPFg&#10;CQAUMDX4qFqCxLhw4pIWpXd0zQVczNv2bfKrBBBwYyekvV8mnSM3SJ3ct3PMUwtxERwVw9uPcx//&#10;t7+5uu9/YjpHrH8sIuL3RhKDBIYbbTe/FzKijqqMfz17XV7r+yJKDimtp7XJdrKu+F5S4O03+dUw&#10;4CNbcY62+J3Wnprk22vgKy/ge80CVzjwpR7MBYf6hTMn3eLZU1zv9nkmc8Bil9FrXMoTL8FGhnlW&#10;cB9EA/9GbzcxOx17j1sqfbi1NGywxRj0w+2Elj8BfDDAMJ8jZOXiBsvKHC33zQYKBPhUbXcv+3ck&#10;IQ3e0WL5mJPFkpGl6YOV5Xbq6Dk5JiRezvnUVfmnd90wVarcYGebSFNY992qYnl9jPyxPScki5HE&#10;pKk288WCCNbM22CWQZhg7rth4U45XHrbcqr6Asx9G4+q0nzupg34Vq2+7GsSKTf+RNvzPujk2ipz&#10;Eaa5WRWJu1PmlWVV4aW2uYw/mAf3UzbiikVz3K+XPMtdcHsNfOUNfK8B8JUDYHJrzMF/R4LWbetX&#10;uZEDepjWy2x2rGAsJehlfQLDZKoiaVpDgCGGF+2ad2aoovtbQzdEqxkJcR3bRTmG7xHl7wf+6N9m&#10;Dl6oZGGvw6NC3Lv+oLW03PauO2zpN/EUawNAMaqzhy30P6N9KR0FmMREIcc5dfSM/TtJOTDAuaoW&#10;Ybm5ESIAKLZrIuJHOscjO/2y8PiNWLDr0iL2qT/Ufp+8KmKERXj0yu2vKrela1FDrz/S45n1UG0y&#10;v8vLrCIt7n0Oe5v5PJmHjvv6S7dHSdkP7t19DXyv+Dx83QK/4g+g4EoXu/6L8TshrdeCaROiqrCq&#10;Gd3LalaY9oSN0mo8OESWOvPcEuUOMOpLjGzrurKZReECXgj9hetSs4/JTX7ae8JA6pj+XDRuhax0&#10;PV1e1cK6OUAWoTQ3ZnMPpAO8f/uhdIf6/zsPtWJ0u2v2nsTMmk82+kyEQKcpspndcfs3HrOoqXbS&#10;BxI5NrLdFHO7oA/8uu1oyVm+dG0+62BtL35f4qTaNdJ4oYZmbLWqF7KelXc+IrNPZryQXlR7S+ZO&#10;c2dP/vwa9CrNOUcW53P3f1Jwoxd5VaIX9sd+LQXnyJ1bN409nqBNZsTLU0WUR4ucsYqJiXlTd48E&#10;BhrfMdY7Um0ayg7Hn/y9ueK2Up0PACxi4lYfdnb9FQLbX+Gwg1oMd4NaDnd9Gw3SHLC9OTNayPFB&#10;RBSR/43ke275cWvX+G9NXd7H8v0KgNvUq5uYESJhQXLTPAodTbLThdefwWtcXPVW0u9zkaLFZZTR&#10;XVH+08YMdft3bVO15wmb2GXu9flWCfDmNQBWgg8hM9gnnzJXLpxzG1Ys0aaznkacBDAs18owi/Y7&#10;LN02exxMaqSHy2z7yrHqrqlSWpgzhj/zarKeEtBMDgmg0vSLyQsy/wL4horVXkMFgVyqPS2AHusT&#10;OsufO+7rfpYdef1XT768Br7KO9N8DYCVGgDTW+2QSFwUcbLu+0UWgYQpnpOPNhlGt6wcJyWtfkpy&#10;/0QaTNROFwlgZaCxK8lrK+6+vL/MZqnyeM+7tsw10Nu85nv368VUQuN1Z1WZu7nXAPibAcDMYHj5&#10;/Bm3ee1yacgGWmI1DgKqQwIBKmpLWnGg8Vv+flgPip2R95Wwi97tm5mEaeemtZYG9LrSq7xVXlEA&#10;/BoAf5MAmAEMdRbeun5VDoIdbuHMiRbYSqtMlWLDeJ24BohZtLW/ZcB62dceAI8LCJU1khXmr8P7&#10;dXNLFT919MBed1c7pF+D3m8T9OKA+BoAf/MAmBkMnz557C6ePWVhmbMnfuMG9WhngMgJbSe22Enf&#10;Mr+8Je9lQedV/XxY38n7ALkU5qrM8r7SBWT+tHFu99YNam3PpdjSAvz99kGgMreo5f3aXgPg7woA&#10;M4Mhpyt+ZACRE3rhzEnSG/ZUy9zECAYqRA+KJMYQTFoxC8YrEvgSYCcLIuAP2DHHayfHCCL00fLf&#10;Lp2jWKudW2wvNEEWr6u83zfAvwbA3y0AZnaeJGoX6Q1v37jqfjl6yAb4pFoDir07NDPrGvo1QBFw&#10;pDrCupVYUl5G0V5lCYAAXAA5NHjM6qyqi8Cd2SgVcN+OLQzsvp0x0YTn7NG4e5tU5XjU1GvJSnlX&#10;X5Xh8V8D4B8GAIsHRC8FfS4wuOXOnfrFQhvWfLdQPtXRbvSQvm5At7aum7Rt7fGxaj5G9UQVBcCg&#10;fQNgAEnayQCUoZI0cCrh7JH7x0ENfR/ARoVq4Kbn43kNpK2aIzS0hrkt2NMyqHs7N1bs7Lyp49x6&#10;yYcO7d1p7Pn9u7eLALvXrG1lAKaKeg1JAMhfXn/9Ud+Dwta8VP3awwf3pG275M788pOByVZp3VYu&#10;nmeV1HQt4B6ntOIRyq8b3LOD69eltTGlPVo3lkxEW9hEInTKkw1NFRhfRQY46PtUatyfn+PnYbf7&#10;qDLtr8cdomxFKtXxWj8wY/wItfOT3aolC9z2DavdkX27zW1x89oVWfT8ft7MN+8EeP31x34P/v9o&#10;6gdWWniUiQAAAABJRU5ErkJggg=="/>
  <p:tag name="ISPRING_PRESENTERDATA_0" val="Tmd1eeG7hW4gVGjhu4sgS2ltIFRoYW5o|R2lhbyB2aWVu|VGhhbmh0aGFuaDAxMDg5MUBnbWFpbC5jb20=||e0UyRkJEOTk4LTc3NUUtNEFCMS1CMUQwLTI4MDQxMUYwNTE1Qn0=||SVNQUklOR19QUkVTRU5URVJfUEhPVE9fMA==|MQ==||SVNQUklOR19QUkVTRU5URVJfUEhPVE9fMQ==|MDE2OTU1MjU0NjQ="/>
  <p:tag name="ISPRING_PRESENTER_PHOTO_2" val="png|iVBORw0KGgoAAAANSUhEUgAAAPAAAAFACAYAAACC6PFTAAAAAXNSR0IArs4c6QAAAARnQU1BAACx&#10;jwv8YQUAAAAJcEhZcwAADsMAAA7DAcdvqGQAAP+lSURBVHhe7P0HmGTZVaUNC+Q9IEASIA0wjGMM&#10;M8MwfDDDAMKN+IQQQiAhh2yrva/q8t6m9957731mpfe+bJb33ndVm+qq7j7/u86Nk3EzKrKqnQYN&#10;31/17OfeMBkZGXHX2XuvvfY+7zp8/ISRHTp23Bw4ctTsP3zEzB0+bPYePWJ2Hz40b7sOHTR79h+w&#10;tntuv9m1b86azp3t3LvPeLbXzO7ZfZdN7d1lJgM2vnvWjO2asTa6c9oMz0xaG5qeMINT4/ao2yOz&#10;U9a85+40eh8z++fs+cjszAIbnJrkZ/UaU/zstD26+/zHgckJ0z8xHnjM+31+0+92vzfc0b1P7z1O&#10;3/U+9L4Wu390p/7unfe18d27jGyCzzGcTe7dw2e5x0zt22uPMn1f+tt0n/v5+x0Xe33/73ev73+u&#10;u89/1O8NNT3ufs7/3Hv9TYu95uweXVee6TrT9bdz/34ze8CznQcP3GXTc/vMniOH7f16jj4jd67b&#10;upb0HL/N7HPXsfc73PXtrn+HAf+173/O3gMHzb6Dh6zp3NkefvcecKX3o/chjO07dtSa7tNtZ+7+&#10;cMe548fmf+5dR06cNDIB+ODRYx6Ij/DCgV9kf9mRQxY4828kAOLQP+DHDWABUhe//ngdBRI/UPS4&#10;s7cLYLegLHYUeD0Ae4tFqLlFxL/IuPcqEDtbDMxvFHh+gOhz0UKl+97IIqHnvNHfEwq4cAAOd99i&#10;C8Qbvd//mm8FwAKrPhcBVEctMAKts1Dw6nYogMM5q3Dg1X0Ctx+0/vPdYGh3ALzWIXK+mPnB7D/X&#10;8/2gftfRk6eMbAGIjx41FuUBEO86fNAC2K0q/pXFvxr9OAEsL60LThe+vhR9seFA4gDzdgAc6pHD&#10;3XYADufhQyMB957c+/WDfTGP7IB1P4ALCO65+o702rrtXyTudX6/1/cD/H4e+H6gXOy13M+FW0z8&#10;r/lWAOzAq2tGoA2NEO4H4NDf6Tz//QDsvLUfwLt4D/qOZHo/7lzv0XllF/UuBuxQz/2uY6dOmxNn&#10;zt4FYKFcyN9DOO1eNHRlcauNA7EfwDsBmEyh9AwXlMwfQk/sURh57xDagcQDr0LtWRuu6ovWByCg&#10;uHA1HDhcCO1CZh3vtnHuG7P2RoB793O81wyG5F4Y70yPubDeHyG4c73/+3njcCALF2LrM9Hr6rF3&#10;ygMv5qHvFQL7F5U34+FDF6351+EamuJamt6ta0nXVDCMnpXHBJgujHZhsQupdRRoBZZwIX64+6Zt&#10;Cni3Ba9vL7QOZ4sB26advhDfgdd/9KesArAf4KGPOa/8rotXrxmBWCYvfPjYCXPw+HHPAwdic7ca&#10;+D3w3CFceSDGvzsnUN5AyILtCoB4p4C8jy8iYMqFBWIHZOWaoTmwA7DLQz3P5eWXLkz0e9zFcuCf&#10;ZAD7vXFoTn+v2w70fiDrYtXP6MJ/owBeLAIIff37ATE0Xw/3/LDvSYtNwEJ/Rve7153cA4B3wauE&#10;AHgGcNqwNwyILWh5TJ+LnhMut7YpSMAcmBcDcDhvHArqewF41he6+xccd+73zn4PHQpyv3d+18Vr&#10;V82ZixfN4RMnzJGT5MPYIQB8ANt/7JiZU6ItIy8WaP22EMBzAZILooA3uvuAZzvnWMn2sWpi03ML&#10;zU9oje70ADw8o9zSI7EcoeXdP7UgLNSFqj9c9wdJIxFKnjkPJ1CH97zOG78zHth52tCQejEPHC5v&#10;fisAdqDQha4LUH+3H8BvJN92kU24UHuxPPleUcFiYA/7+jvJwwM2sYtFPWCTeNsJ7p8QkYdN6u/D&#10;5IWnAfMMNounnA4QZw7EjpTaJWIL0E6JTJ2b4+cXkoHznldEII/peQKubAbvK0/v9/YCr7sv9H4H&#10;bL9H3snvlO0KmM4XEGUBMM+CEWc7D4qIC5JyLtR25NxuUlnZrkPK673zd527cslcuHbZnL543hw+&#10;eQw7DpiPLyS1xEwvAt59hAV7+bD28IZ0tF53v1Y9z2b2izQQOxn0vjoXeL2jiJRpwCmQjs+bA3Ao&#10;G+28se7XgqDwWmGtny0WqBdjn99sCO1/H+FDbC9EXszuB+A3A1qBPpzH1H0CjS6Q4WkvB3YAWyz/&#10;9T9+L2/tfp8/vH0j3jhcDh/uvUzM7jSTYWxqJ9dHwPS4zieoXKh6IXPXj4DowOv3oHshk+SxdxPq&#10;OuA5wm/eqyss12IQAKv/qJ+VLQbWe4XYMzDk8+8lhOG+i/H2YcVhRoB2HtjPmO88qPsX2rtuv/aa&#10;uXLjurl49Yo5cwEQEzrLjvhKSy5cdiG0u71nP6sAK4sDr467+EDldR1wndd13tbvdb0QWmUVeVEB&#10;YTRgC/NRV04KMr9eyUmg1esrf3WlqHuRS/fLgfsnRsllF5rLjRfPkd8agP1s+RsF8f0ALO8TGkL/&#10;JAD4XiTaWwWwrh3vWpIT8MpptqSGKVSdmhXv4uXLAr+8qvJoF53MgxiP718s3LkDsP8YDrT+++YX&#10;AN/7CUeSLfTEQaw4zMwAan2XDryOMQ8CPOgg3/W6Meb2q3fMlevXzMXLl8yZc2fNqbNnzcmz56wd&#10;P31mPkd2bLXqxio5eWWnI9hhzo9YOwCjNkfZae/RoO05ctB6412HFCIoZAh65+k5Vro5fREqrQiU&#10;E/boJ7gEzlATeAVWeXGB2XlhLwQPgspPZIUHsEdgycIB2N3nnhNKeN07PL/7fYR6aj/55g/7w9WR&#10;HRAc8eX3oi6E1nMWC6EXC5Edux/ucf/iEi6c9ntvPxnn98D+9+1/PfteA953Ygavuog31mOycYhM&#10;eV/HnXjHIIAtkANlIAFPIa0FoPPkeFs9x0UoOk7yWLjf67yv3xPfzxvPA5jfE44cc+G9ixo8ICuC&#10;8FLLUAD7a9Reju9FtH4gvwv82n+vvvqquXbtmrl86ZI5QVlJ4LS14UB9WLetyCNAXu07KBILU9H6&#10;gBdGz9lSE+e29ubZLhnAlem2CwHsY9w3e0ArEKEKJhBP7dvJHxMMt90fJ6CGenW9lntd96W6VdnP&#10;koaysgsvVE9I4je3eOjohWzuOcrDZR4r7lmwphsur13sPr8Hds/R+3Llr3Cserg6sgOEgKS/2bH0&#10;fjCFA1Dofe53h75fP0vu/9zc713Mu4ZGFfp7Qu+zoT+kpMA5BXgdUB2gxqe9xyamidKm4DbEd/g+&#10;f+8798QuLjyeAhCTIrsCOasAKK+q1/SH/qMqSfLdaQGZXyD4ffqd8783sKjo593rOGA7sIbz1MrT&#10;g+IXb9HwRwl+8Y0/tQxyRF5a4MwRdC4VDQJ9r3nX66+/bmT6d/v2bXP1yhVzARAfgdSytaxAcVrn&#10;VvlCfO8pYTybtYRCUHU1wwc6tVvkAx/OfM7iAWFsHggimvyklUJmha7D1vrG/TbC7ZG7vKP/PgFK&#10;q5IAtZCx9lRS4WrCKvt4pR/PY7tc2wk3QhVYHsAF5CBwBV4/+3q/Oub91EvuS3aspJ+YcWGUPzfy&#10;kxyulqjnhZYo3EruFzCEOw/3+/xsqft9rlQT+hqhpRy/WMIvoNDvsV5IYeI80RNU91kyiPud4m8n&#10;yigRVrM+7+M8kUf8BBVY9rWlSuO61c+561WA0/0y+zkHbDqQ//qBqOfqfhtOE2JbsGpBEHGma5/X&#10;de/RhdB6fFbYkOn9+sgp/+ek9ysSKlgi8pybi049Bxf8mzzBh1cnViQrx+eOOp/3wM4T33r5ZXPh&#10;wgVAfNEcUS2YD2QOD7tPzDIf4C6848591GEDNoPHlNe0Jg+KTWMz5LayaUA7tWva2hirpwuRXbg8&#10;NO2Bd2ByxJoH4CFrvWODvnPvdqjpeT2jAzbs1nvQ64Wy2H7yyYXKvWMjvJYWh9F5659QGO1Z37hn&#10;vWOj1rxQWYy1B3xnoaH1vW6HI7rC1YY9dZeX5y/09p4X8UsT/aGavmRXLrHhYeBiXUxFFVr6CYaj&#10;usg92avfQyjfnApUE9z9/gjJX2UIfdx7zAOu/4K29dqAFHIWWaT3GKGij0dxHsdFXO6C96IvyX29&#10;mqnO9Td4JBCmo+98AUsckP36nZKTaO5kAXElH/+ipPd5t7F4gA+7sAbMW2TvBuZi97m00kWtoUc/&#10;YF1qqvtkCwDsPPFLAjEAdiDew4e+W6va/j0wzB6AZ2GPZdOYA7BCYBsGB4DrB68fwAKxTKzzGwWw&#10;A3QQwAPzYO4e6bfg1/vQaw5OhRdleOD1PHrQBGAPrH5gunN3/+K5brAMdTd4Bfxgjn0vtnrhY1os&#10;/D+nv0fm6bz9IhB/yOs04q4sFBqmh0pNw4X3XkisqMVbQO5nLlJxKYi/nu9n8L1zrzoQ7n0MsWjZ&#10;MDuQRgzP8rtlvveg36Gw2VUxvAUmGKK6NEJhtT8NcuehzLY/97Ust8vDVcoKaNDHeS0XWc0viIGF&#10;cbGw2HteUPd/r/PwC12w3KrHtfj5F1Tddj8XFsDyxjdeuGkBfOnKZeuJ9xDCCMA7IZwcgK2HDYDW&#10;gdce9wS9roA7ieeVOQ/sB+9bBbC8rjMBWCY2W79frxlOXSVCSsDtHZOXdyC+N4D9QA4HYs9j381e&#10;6767ia+7y03+1/SD2IX0rhbuRRHBiz9cPiwP55o87lVndimFXwQTqisPpiJBEPmZfn+qEVTK3U02&#10;LlwAvPq8+/2h79Hl4V4t32tikbnFwXESjoH2gKyowPPqTuAzTgr3RgHs8l2BeR7A1J/DkXP3aizx&#10;57VeJPPGABwu0lm4QHkA9pde/ed3hdAulFZWfO3565aVPnvuHOwy+k08r/PADsRTgHUiYPMg9gF4&#10;glV0HGZYNkaY60LnUO+r0NkfQocLl/33+QGscwFYXtoLo8N7xYWe994AdsASgMN56ODjbxzAi4H1&#10;bs/sdUj5u56cBwv1wH4ySSu/P+dfjAi7P9nmMfwLFw+v1u7ek79T7I12boVLF8JHBcEUwv0et0g4&#10;Ftop+QRgVz7zGHixzB6AQ8lJR1Dd9wixdi9Ri18q6ph5P/Ov37+QKX9jt/2g95Oy4V7L/f2LAvg1&#10;APyaed164FNnTpvTZ8/ALkMK+PJfhdB+AEuQIZvAXN4rzysQy94ugMN5Xf99O4b7bGgu1th5v/Cg&#10;DR9Cu3xXRwda/zHc414uPbzAHMF29+8O5tbhwvXQ3PruNsdg+Oxvm3TeWKGeX4OtBeN+oAn/uNfW&#10;GQpgV67zt3veL8T2v8bA5N06cf99wfcS/P1+IY/fA7t2VI+F9hpbvHKYLNii6l9cxGS/IUMME642&#10;7+rwLkXxt42GAl4Ep2ce8TkaqFi4+50g5e6KhydU8d/vCNQFUUkgSrmnBxaAX339NQtieeITZ07B&#10;6pEDY7Na+VhppqWK4c1N8iaDdjeAF/PAjrxaSGIFWejeMZFXnnWPyNM6G+Qcw/vuGCWE1nGkz/SM&#10;DZjxPYRqePx+8sg+5bwKnQNhrguhg6DzyCy/+RlukVxBwisU+F5I7mwBkLm/R8BWyM57kPk9edCD&#10;636PtAt+FneH356QxAOAX7bp8krXhbSYpDNUUvpG8/GFUUOwb9ovbPFr2EMXnYW5vCMBXYrj3Xam&#10;ioDMIwol6lnYF66LWt7IXfw6KrwcmnbCHmnl5b290Ds0Bx9lAXE2MgEPg41OEqKH2pT3GnebdAqe&#10;LVy4XLjvyXhH+d3jARsjhx9T9ImNBn7Wew3HA3lckHc7+Pr+xz1Sls9+ms8EG5jmmpnkmsHuCWCB&#10;VyCW0OMcUsuTeOGjJ09YuaRr2LcdR9Knsvq5riMP2DPz5vLgcXLU0V3em3e5b1B95amwBiZVSgqW&#10;jfwA6RkV4ywLejwBt3O413SN9gESHhsfNIOzfCDk3n28Xt8kAJwHkOctg6/jXu/uowOj/7mhnvZe&#10;t3sohYWa35sHc2stVmLbB+fLaP6/f2EeHeym8jduOE8rD+QA/EYFJvcD8r0A7EDsvGw4Bt7PD7gK&#10;QLiyYHjOIKiJd4y833MJzPJO+lkvP/eGQISmHm5RGSEdcjYMaSnzgMw16bNh20G2cMiDt5iowhFq&#10;wfc4X44EbKOQjn4b4fbQvNLQKQ6DR6WQg1MjPnN48CoztjozyXWC9U7gxMb7cFy99wewBTF14tt3&#10;7pgL6KZPEE4fO3XSijYEZMkn5yWUroVQ3jlQRvKXkiYA9RjhtcgmmdM/+z8UD8RBD7QYQTTv9fBc&#10;3XhdAbcP8AvE3ZSbRvldg3yhAq8DkgOv9dxvwe4HfD+g3e/sVuQQsHBhuVfGCl/7dhd6EBj3BrC8&#10;sGtrDBeiv/EcfGE7pPs5d1GHqtZ0fyh43ffmX4DDk4jBCCYU7O51nScOTmZxAptZuxjrd4ROVHHh&#10;/oIIYJTnBWyINEk2OEpkE7ChMUDL+QD3h3//HpAW2t0ahQGuuQG+c9kg360z/8+5qMt/vBfvY8ul&#10;4/1EdP1Edh54u4a7wwNYBJY8rzOBWPbKa6+aS3QvORBLdSXwOiC7HmAvxPbKTH4Ai+QS4aU82QFY&#10;IA7njUNzWPflh+aVvXygAq3fevhjBV6B2HngHaOqIXvs82Lg3TFMGB5iiz03HJj9z9Xvk/kB7HJr&#10;PzHmAdhPqC0MyxcuYF792R8mB8HlgW6x/F2Lx5vxyuEZ9/Ba8cU8b+h3dT8Ah6Yjuu338n5GWp5Y&#10;j+k7deF2aLgeuvg78C48BkEsAA8M8zeOsOgHor2FFQsv1fGXNLX4uue4v08RVC8ORbbwucGfdcSr&#10;yNfQaoqrqugoXmdH4DldgztM10CX6RzoNJ39naa9r/2NA/gO4BWAXwHI59FMywsfoWvJ9f0KyOEB&#10;7IXSMxJ0vAUALwbceQ8cBsAeqEe8MBpvLm8oIN0PwF1D/SbUBOhwIH4rAO5h9XdEmP+8d5QwHwt6&#10;6CCIwwHYgTjUo/YTDrq6dThvf3/iLNzAg+B999KKhz52N9fgLZ5+YNwvJfFHIP58WOGywKzvxl0f&#10;4SKA0AVkYIRKB9Y/DJCGABfWP8wiMULEh/UNsZAO8j6Hh+cX8oXfvVeu9FuPFurhQft36bl6T/Y+&#10;eBlnXXAz1gCjtaFe04np6M79t3Vfx0C3Nfv4YI9p7+e8v8t09LSbtu42094juweAEVja/9YLywPT&#10;tXSHo+wVcuLz1IiPnz5lGxnUgSQg+wE8Qx1MNsVKOQX5ILJLAo9JgDwBsJQPj6tpwfYBe+ILL3R2&#10;sX+wweDu2q2POLK5JuDUymiBy22BVWGVchF+dz+v3etbKd2H7T5w53U7B/v4sBZaOK8cCmp3Ud7P&#10;A+/gwlH+LvB6xjkXlLvdNwbpJrPCkqCENHgeVIoFVWNBryxA+5Vl9zyX2synOFtMyOInmcIBeDGW&#10;PxzX4D4f7yJfnH9Y6P08TkTXhSNzBF6PzPSiKhdGe3m0Z9YL+ghQPaeX3yvrGeJnB/qs9XLuARoA&#10;9uMNB7BBeJXAddA1JMDJE3re0IHOesaA6bl6XMeOgR6ewzU01GNBqmMHAJR1DuzwrN+zHbqPY0cf&#10;wJTpfh7vAKhtfZ2mLXBs5by1t8O07Wi11trVYlo6muz5oiTWfD04oJWWSsuF0gL2rduvmJN4YXni&#10;/UjYBGLbSihSixDaFZ8daygGcSogq3TCDh3HA6upVtjQHGixDiH/Su7AaL+gBQINLzdRLqTXcY+7&#10;VT8UvPqSwgE4nFfW89z9fjDfLwTXz+j3Lnbx3s8j+T+fcOGpU5kt+joBMs8y4lzkMm8hWLgIeCH+&#10;3Rr00Hw2FNDu8/eD1/85B0EhMNwrXRE4qSjgxRReOkmtWHrXdirweCFmrz265wT19J7E1oWqer4F&#10;lUBjQYWHw7rwcj2DvAbA24GXk3VhzgPqqJ9xnlC32wGazL5WwNz9bQKi7znuuTp2AURnnQBS5/Ko&#10;84Zn1f3ysK2Ex7KW3jbT1N1iGnY0mebOZtOCNQPexrYGe3xLAHZAltBDYbT6h0Vqzc/BegsAdkym&#10;Lgo/EMNdjH4PuhiA3c/potOK7V73zQI4HKgXA/BiIbi7WB2A/Z76fp5oMTCGA/B9mXMfgIPEXjCs&#10;v18Iv2jJzFcH19+jv3exhc8P4nDpivdZKZXptR7O5YgCqMApvkSP6X7/cxyAdfSD1g+8ULAJVPJ8&#10;O/oAaS+5ZcA6OAqIzuzzAGVrL16R+3VbR3fbnet2S0+HvT+cOaC2C6B4UedNde5MAHUAtsDtajL1&#10;nY2mtr3egtZZQ2u9qW+puz+AnSfW0U9qKScW2XWOUHqcIrp6gdVSqJKSxuc4uZffA08SOjtRx7y4&#10;I2QWVijQFjC7vrDLgcKBwYVR/tXfnTuG0g8W5xl0EXUM9PKlsCpzfCPmB7D/IrwX2N1FHfq+78eG&#10;hytjudzQ/9n4o4zFSl/hSlu9lkQLCky884VEmkth/CRUuMXCHyL7Pwv3meozdubu88JO73MP/oyX&#10;97lw1a+0E3AFGPe4A7kD8AKPq9A14A0d8JxHnAdnj7wghFB3hz3K2jgXEO9nzd3tpmlHm9HRPded&#10;6xhqDrTOi8qDhlpTe6Np6myywK3raDA1bXXWBGCB1gG3rrnW1DRWvzkAO3ZaHlgAlt0iH1Z92E3y&#10;8ELoRQCskDkgq3THETXfYwOBulsogENB579I/J5NX36457oLzV3gXj7jhW8ubHYA9l9g4c794F4M&#10;rPfz2O733w+4/oUp1Eu7CMV/vz43/U3hcs/554WpTb8RAPvzzNDX9/8d7m9zi2IocNvwdM78QNa5&#10;7g9+5gvDVBv+AkaB04WufpJHj4dKa3WfH7yhHtEBTmBt20G42tVmjwJyC+cC5mLW2NVqnDkANwXA&#10;rNt6rL6j2bNOvCimYxOAFXgFUr839XvVRoG0vcECVsCtbq2dN4G2tqnGAre6ocpU1Ve+PQBL4CEA&#10;v3zn9jyI5YkFYNspEpg8aYvvVq3lAXjMV+ge9tUQB6XKkWrKH5KNQC7A8ulCWczbOaJhAYkUAKm7&#10;eF3453JWf87rAOy/wMKdh/PO9wOy37u8GZY7HID9f5+A5L+tv0+/KxTsC8L1twlgB95Q0Lq/y/9Z&#10;tPd53rYjAE59nq29O+bNAjYA2tDHWglhHeCcpxSABUi/J/WD2IXaHrHkmNtgqCvAhvOKLQHwtnS2&#10;Ai7PGtubTQPgW8zq2wlrZQCyPsxz9VhtKyAMWE3gKO8psCr0DWd6XACtbqo2VS01pqq52lRyXtlU&#10;ZU2AraqrMBW15aa8ptxUcn7fHNgfQrvmfwXPt/HCt17HA792N4j3afsTO0FQkwxQZWFTdnyK19gg&#10;APuBPAKZMkx+NiRT4VtFcKj4fpjGPvIhZ90+5s/PCArALpS6m+b3ciovxBq5y/u6EM55Af/F1NKj&#10;C0kXQdBzOE9xd9i3kL2+H9j9nngxptstNn6izJ/z+0sX+tv8UUi4BWCxdCRcaWe+TBcgBh0J6I4u&#10;BbmLmFJKAmg7eyCDegmD+wAT5x3d5JEc23eQW3YRsnLU/W18xgJXaB7pD18dMeTyS/d8l5u6nFhe&#10;2HnrjkF+Tz/eFBKomZKLtYCX9HtQeceGDs+c12wIkEQOcI3ymAFrAIDz99uctNE0tIlUIux1x9ZG&#10;AEqOavNU39EHXHlTz6pNXUs1z/WONY0VprIecAqsmI4VdR5YK2pLrZUHrKy6+O0DWHVhWx/GXrj1&#10;smWlXT48yTQMP4DnJZU+LzwPXoAr8Aq4fvCKIXS2w1c789fK/Cuxy5tC6X4vBPOYar/H8HtfgVig&#10;bdqh/EckxkKvITA3d4ug8EC9MG97cwDWzzoQL5ZTu8f1XH/kEI5B19/mf979PHg48uxehJmfOPSn&#10;Me6z9C9YbT0wrj0eiC1wMQHWgdcBWEd5QAFLHtd5SBeWOsA5cAt47jFHILlaqVvA9b23U4oRg9vc&#10;gzfd0Rw0ft6Gsy685ViHt5TVBo46rwesLtf0e0q/93T5qHcUqBsAY13AHDi9kNeZQt9Qq8Wz1jZX&#10;mOrGclPVUGatsg6g1pR5Zr2tjmWmtLpwgZVU5b8NAENpyQO/HAihX6KspFD6xksvWmZapSXppeV5&#10;p+gQEZjldUdhEZ1GVF7Xet4wwO3Fq4ra7+oT/Q5lj6lO5qfl/au2nyEMfY7LhXSxOS8s0Pi9rgAr&#10;E0D957rtN/9z9POhIbQD9b08sFs0HHDvF4aHernQUFyPC1T+RSEcgEM9+f0YcH9pzrHL/tfwvw/9&#10;7vlIBQD7PW1rJx424HV17m63dBDWdno5owOryyHvyjEDOal7rvPGjokO1mQVuvNd9nrgdSyumFwB&#10;14IVrylTaCurxku6cxfuCrgu53Te0k8gBT1oDV5WgPVyU8+q5nNU5arufutR8aQ66n7vMTwtoC2v&#10;LZ63CgBcVlNi5GHLqr1jObdLqvJMcWXu/LGoIuedAbDyYAFYHljHqzeetwIPlZa8kbOSXHqtiKHy&#10;Sr9XDs2PBXQH8n48c0+o7ExdSD5lTLiSgcudPNbSu9Ad4eMPh/35mfO0jV3yDkFAO2C70NpPfvlB&#10;GC6/vhdBdi/mO5S1DX2uSwH0O/W+Q+vZ4fJu/33+8D1cbdvP1ocuNKF/k/t8WruDYbLA2tzehvAA&#10;L7sAvHy23N8YCF2t5wvjGQVYeU2PGPKO7rafjfZHZB6AeW0ALOCKzRUp5LytQFpJ+FqFxxR4K5sg&#10;ijjqtr2P2w50Dmjyoo759QOyqr7CAyFHv3khrxf6OnMA1v16Xe/+MsBaNO9ZS6oKALJuFwDUfI75&#10;9lhUkQt4s01heRbHHG575289Bw544FuEzrcxed+bL79kPbCArDnTbtysPPEEQnsHVtsbHCCydJQp&#10;lHbhtAOty4UVUuu+fiv699rudPTrSB0LeXdrnq+bIzAcT4y0nxTrQJETeuF7QAkKNkIv+m6Ra5jz&#10;SP6yij8UdSWfxRRLi9/vzepyjPNiMsbg5JGJQA7sKZNCSS4nILkX++1/3/36rAKflysjhf6s+8yC&#10;YbSYX1KJftID5b+YwmcXStu8mNDa3d/eBdAIocOxvS6cbgwwwkGPHCjdiDGWOGI+rfJUUpIcSrnU&#10;jAd23tcBuEZeN+B5q5o9wAq83tEDrwVwoETjZ3sFtppGCKaA53QscHUDwMWD+kPgKu6rrCN3BagV&#10;tR6QHZg9Isp7rLyasLiqGEAKpAXzIC4szwWc2YBUQM2x5wVlWViGKSjPMPll6Sa/NM3klqS+dQDf&#10;gch6BRCLzLI6aYXSeN8XAe8LAFmmOdOaE70XLzxOn+c45aJxZJN+z+pIK0dYKXSWKe+1qhiFzoH6&#10;nA2jA8V2Uf3zbGFghXY5kj+H8tfoWnidZpUNeB1J8dxt3Sfm0wvjgheUl5d1sOqrpBCs63nhGxcf&#10;jzXrNfU8FfHnzSO/nAVLJyqPOPPSAUnv7mWdfA7eRRpcTPwhtXcuYYPKYp6Uz+MEApI+Hgu+/sJ6&#10;q7+kFkqkdUqZppIbr2sbM9S9pVBdpu9H0YzemxY6yxATuvK5zhufT7sEEbauCm/AZ9Uu7kDEILft&#10;/eIZfIyzY571+TZ1wwhDPDV0KYeVoEHhMCWYwP1tfR28P66PYRRUI/z9tJN2c+xA8N/ai7fnZ5r1&#10;s8pnKcvUtVJPVT6qUowAKi8rEkmhMt7Xu8973AHX73298g1hL962xuatKuV43rca4klHj3ySERI3&#10;kMfWY3UlprLWMxcm1zTxfKy6AU/cqLy3FNPjRfysQulCvHLBArPhc0WWKanEA1dkWisCzG/ZAwvA&#10;tzGrj5YXVklJefArt8yLArA8Maa5WgcJpWc1LYGQ2IXJofmvH8COtHI5sBQyqtEJyF26MBz1T0jV&#10;JNofTajLnULBG1o6cKt9F3I6hWB+4qTJvo73Ws5cTc9bHIKPz+dsAj1yOFkjF1wT1mhLFl7u3LRD&#10;xgXJ0f9eWni+LFxpY/H73Gvq9TyizT3XY2p18S78PQtfa2E+H5rfL7itBQ1r4jN3pu/AmeqmsmYf&#10;MTRPCFlPJxFCIMeE6KlWiYT7dVS46g9Zneebz0P5uboOQt5A6Kvw15lCYimUWvuo28Iytw+wIHPU&#10;bSc7bEQI0cTvEunk8th5jxkoxVQqvHWeMRDqemSRPCNML+fOKmGBy2uUlxZZc0AsrRHQArdryFcD&#10;j5cCwOI6wt9awuDqPFNamWfKyF0V+pZU5drwVx5V3tULh3Ps7fxSPCxHedyg19X9mZ4HLklbYPnF&#10;b9MDLwbgl+SFAa8G49188QVvHI92h9NgO8JlR1yFKxk57+v0qQ7EViETuIB04aheZ48Bj+nYRX+J&#10;IPTcT5DowpYH9N9nSwo+8+dkOvc/Nu/tA+AVgBsAuGciZu42tyiEKndCQ8jQx4MgDALYseGKELQQ&#10;OELPrw5auDipjOL9vMvhHSHnv3+ewAsDYEU9zpoteFmwwgDYTxQ5sPpBq7DVmctDFwBaXjEAXr+Y&#10;QSAWgJXbimFuBsj2GLD5nDegWvLnrDZ0VUlmntX1wlqBtAzAyhxgRRwptLUWIJJKqopsmBtqylWV&#10;p7pcVflqMbcLa/CYgNeSTuSvZYC4OABULxz2AZPzvBIPvLnF6SaniPCYo7OsghSTq/sKk01OQZLJ&#10;zk+ctx+LB/YDWHrpq2zbosmWIrEEYgHXD15XOnJh87yoPMBAuxDaqmQCxfZwHsCRG6FAc0AOBafz&#10;Vs5rO4IkHJmii/Ku+qHArgt4Hrju3NOwynRRyWPI7rW4LPbYQnB7nlcW9Ja6jTcKRBOhi8FC1dDC&#10;n3ev5Y7z4GWxbFTqEGL2bw2okBrQ71oLlGX8oHUsr/W4AW/ryCI/eBc7rwbAAm6lwtSAEskBWcDW&#10;56rP0w9epxvW43Vtnk44NIcNBexC0HoglgmsyktdbhoOuO6xYgETLyoTqWQND5tfxW3dx3lRWbYp&#10;Kc+xnlRAdR7VgVZHgdYBV8fswlRrAm9mfrI1AVcg/icB8GVIrbnDDLtmMLzCaAdiV/N1ZSOX9yps&#10;FnB1FHBl8sACcBPql2bCZ5ljMV0dTxdUKKMZ6kltOSFgyrcccP0Xoz8cdBdkuNeRRK6eC3mhif1E&#10;cYM1dJGDOQvx8KEeP9zthcAmTIcZXwhg3Uc0Quh8r2jCW9y8n1/MHJAbWSAa+KxDzf831iIJlPlL&#10;M/6yjJ/hdUCtgAS6n5U31FiGWOAtJ6+skAqJc6tMwuZ1wYHF0S2QbsG0oTb5bj2v4ZheP3BLqyjH&#10;VBYvasUVReSWeNBAGOuIJO+YN28e0SQTaDOsWZIJy+c8l3w1n8cKsPwSQuDiIEj9QHUe14E03DED&#10;8GbkJ5msvESTmRvPMcFk5MRZIL9lDyw1lvJgp4v258B+D/z8zRvWA19hkseFqxfNnoNsqaHROoTS&#10;ynu93Ner+e6wLVfqCpGo3AOtjm3yMFir6oUAT6oXKWCsCiZQeK/jvD5wW+d1kBe1MvIge8R0n55j&#10;LXCuHE42L4/jtfXzobVCWx/03e8AbhcCXcgB03kdSh7rCZzZEgaA9pVJ3sp5AzVTmQOxBzgPwCLk&#10;ghGEJ1aoY6FT6cWZ+/m7j4C1U6+jxQzwAvIGwmNZvc/s3ybg8vc5c57X1VNdKCygCrg6ljcARmtV&#10;97QyQtwynlNBLbUMgqgUQkhHB2QHZnllF07XById27HD510t/bCADuGkso5yV4XBCodLKuVZyU8r&#10;CIU5yoo4LyqXCbRYWb4pKM29y1t6Ya9yV8/ySxUCe3mrZYUBbh45ap5lhwmDuT8P80LfNJNflG69&#10;aXZhCsdke65jTlGq9a5pOfEmIy/JWnpuoknPSTQZgaM7F3gdgN35mwKwf8xO6Mgdy0RTSvITWcp/&#10;BWCF0fLAl9iH+OS5U3bMjkpKKhMJvL0QSt0QMOqPVD+k2q7UciWbb2C2vZBe94YTg3uStmCb1Xy3&#10;Bvd5YnDvi3ZAUljVIGOFDorJG+e9eX0LHhPT0YV/jmDx52oOzPMgZhFx3tN/X2hY6X/MATj0+fe6&#10;Xd8hEX14D6rwV8DUc2Q6r2sXeL3ze4MX0FKjbURs4ZnOvd/j/zkH3hotiA7EnDvwus/KAXcheD2P&#10;KkCWwb46gAqkQSMf5TE9r4T6qEzPc0cHZueJ7fcq4KrWiwm8lYC3okmMsMcAi3By4bDy0VALlmky&#10;LWidufzTf59CXWfucRcS63kuDM4jfxVgcwtSreXkEQYDxizyV1kmnjMjDzBylKUDzNTsWHtMy40z&#10;adlxJjOb+7MSTHpmvLVMAJ2u+wMglvd90yTW2wGw88DywsdOH5/PhXspkfTQWL2D4rsfvAumDwSa&#10;mP3ADSd1mwcwwFaopS9aq7VryRKp4RQ2TiJXS/2vAe2qvHodtUFZra9GGEq4+BlTp+bRcQEDG1D4&#10;hHrtBWqfgDf/5wRgf6jsvG5ZfZVx5gDsACtgFqPrLUJlJNO587o6d1aIB3Xn+hl5Yn23tWq100Id&#10;MHlgC2Bb0pHn9aSHwdA3tK7qkUmOUPKTR8o/Q8kkl5e6x/y56oLH8Lg5+XjYXAinPPJXedPsBAvW&#10;NEJfgXUesIHbun/+sawYwAuYM3meLCOWn+d2FiDnZxU+KxcuLs98cyH0WwGwmOjrKLOuXPdC6HOX&#10;z5uzl9jp4ehBG0YP0mQg8MoDC8DO6wrArm/S9kiGtGD5pW5OJeNAqdqeIz9c/mSBHGjD0jGoT5Ve&#10;Vd0hKjl4AK5uDA39vBDQhYXzBf8AQRMKVL9MLxxow4biPi1uOM/thcQijYJhtD+Ulgd2Htd54dDb&#10;7v6gJ9drycu+eQ8sL1ztykSBz8EfMjvQliJaKEHMIFvobcsXgNcPYnfujgKw/z55YueFwwG4nMfl&#10;fUU+yft6uaor1Sz0tI5Ykkd1pJEX3nrkkR+YXggcJJfccxT2uufqmAFwBV7rNQGiTAC2HtYH4BSA&#10;6sCs83nLjAasQUvNjALIUdwXYz1wXlGKBW9VXcE7D2DVgZUDqxasENoP4IvXLpnzVy6YMxfPmtMX&#10;z5g97A08rHm3tH8JxAqh/SGzGx3i75d0Xvau+h650zwoKbpb0qNV4RQ5VXOACGnwtKh+fWo1pElV&#10;vQTnHohluk+ALcV76AJ0povSAdkPZse0+sHqP3fhd7jH/WD2n7vnOu/uABwaEjsQC8C1bcp5vRBa&#10;4P1xAljgrSLSqQyol5yqSZ+LPif3mTnw2mMgLPZ7V78HFkjzyUsLYIEF2sXMeWFHaPlBXAHhVUZY&#10;Xk5dVuCV9y0oEwOsvNVjgf0lGgda500tAPGaLh/1k0rKTR1Y/fmqzh3o9Zw0vKUALODKe8rsecDz&#10;6pgMSB1gkzKiTGJ6pEnkqPNkTIBNyYjAIueP8rwOvNX1haaxtfydBbAfvOEAfOn6ZeuFBeBT508H&#10;8uFpuo9Q/GiAV2Bgl8tzHYD9kwislw1pbHYsoxOJVwqoto/S66UUiLUqOxmbK+p7tUE8a610qRKW&#10;y0vDgHLuLsIS+i79VsqFWAaoRbg4MId6ZL843pVP/Dm0v7SyGOj9i4Jj1T1Aeh7Yn+s6EP8fBzBc&#10;gw2bA+yyC6H12S0AbsADOwC70FkA9YNV5zKBOJy5xwV0eeFQACsHLuO7LqUZQCILB968EtVZvVqr&#10;Y32D3tYDa6ZYXgteEUnKS50l4DWD5oHYA/ICkHM7FeDK0jEb8hL+pmcRMgPg5HQBNgjaZABqwQqQ&#10;HYAT0iIAsmw7oN3Oz2wDyBF43kjC5mjAm4woJNvUNhabuqYScFD6zgJYJJZTYjkAi8RSCO3Vg68g&#10;r7xgzl04y1YtAPj0CXZ6OIJCi1nNARJLbLPIqlbymVbUOE2Evo30ScrqsVq8aQ0kxbzBNsqrupqe&#10;05w6/Wl5QG3jWrP8ulRPcO4apNXG5XlnJ0TXc+dLDpQfSl2x3ycGqMRTOx2tP192APQTOl55ZKFV&#10;Kdz31UrDnYtJdx441LP6vWxNqzptPC8c3gO385hnjrRy4XMoieVKSGKh6yjd1cJm+0kseWAbQuOB&#10;tehVKe0AzGWkJyWwv35vq3OFz+4+d+5A6jyt8755FfkmD/FDqOVCQuUjksiXeKKx1FS30/nTAc/R&#10;7gzv21Rmiurw4LW8BrVYlXI8NjgYIs97VYXEMMEihFSakSlEzYARFrD8earLUTN4ju5PUT4qQsn+&#10;jFfWSeN+hbkZOTpGA0DnQSNNUtp2C86kTHla35FzPS+Rx5Ps8wG2BTDP4b60rCjEGwkQVim0F+aa&#10;moZCC+DaxiJA/Cb7gd9IDvxmAHzi1HEL4LnD+6gLMyJU8kaY55aORtPSXmeaYZEdeHWsbRZwvd5J&#10;Z5K5uW4PgVh1PCeJK6XeVwbwrDQO4bgr1KsW6FffuJ/Tzzrw6jm2ZlhBKMb9ArI7up+3yh28sT+s&#10;dnVO55X9dc9yQvtQ00UfKmgIVSdJ2FArki0QFvtB6851rGoWe+7lyj8OAIt5ng+deU+VWnzUyaPa&#10;LZFMOZ64BO9bzHdyLwCHemB51jzKOTlleSaXUo53zLnLsqnNCsR56IL9ABaIZZWt5NtoiguRMgrA&#10;2eSJuZR3cijr+EUR8pzyqjb0nQctAFROCnAVwvpDXH+eqvudCdTpmEAnsz9LKOzdjrTAtBYIhQXc&#10;BMAZn7YV2+YBmduJqdtMQspWe5RZsHNUGJ2dn4AQJJ18Nx+PW2Kq6wvmwavbb7uM5CZUujLSWwHw&#10;kZOHyYd3UxNmsoYNpZnYhwduQwjhgNxEPmsBHACxB2R5zGBvpZPK+QEdDqwC7DxAfcAsLIP0AKzy&#10;vDrqdlE5FwNHZ7rtB3IpILYEjQ/ICiGDXS5BgDrwyks500Xv8mnnrV17mz/89nJhrywUrlSk+6pb&#10;pHzyLBTIHqAVegc9sLyubgfLR8Eykqv/Ou9bQ03ZD94KIglZpTiEOsBbC1dAWlHEZ1fEZ1IsVhlz&#10;DLK8rst9FQLrfudxdRRos0pysFyTXZrD7WyOWfPHTMQQmSrVIKgQgAVUeeDaThoSuljgOOq288AF&#10;SBmzAG82tVmB13ldFxq7eqsFYcBzCoAOwMpJHYj9oFW4689dk/Q8LInwV5aYiie1Rw+MDpDyrvGp&#10;gBTQCrwekHkci0/eYgEsi0nYaOKSNlvg5xQk4oCy0WznWeDK4wq0zhpa3kYIrQF3/uF2DsAisEKF&#10;HF4ILTHHZXY6vGjOXzy3IIQ+dPygOXjsAL3CM14oTTdJB3NwBV6F0fLEDS0Knb0uDpnnjQPdH77e&#10;S6d5dUd/P2ZoW5e77e/bdICXx3WqHb8HdsB3zyvlghV4BVoHRFdC0W1H7lhwqgcV4sfvheWBnZf2&#10;h9v++rM/B/bXZV2d1vUtO5Y6ND8O1nS9Wm8T0zGaafOTtdLy14bp2N7fhySzl6aA7nkZpUJpB2Ln&#10;gf1ArtLfKB4B3kCfgwBcjM0TUAGwunzX5bEu13W35YGd93UhtN8LZ1PuyZJWOBBGF9O1U9UGcQlw&#10;G3soA2ICsrywvLM8cC75Yk4pAooAgOV1HYB1nkyOmgJoMwIAlgeWyYMqHw1liP3gnQd4wPMK+AJv&#10;QopA63lQvyVwOzZli4kDxDKB1xr3xQNYgVfAFZjlgZXvllfnWPDK5IEVPgu8Aq6ssbXsrXvgtwPg&#10;C5fO2zz41JmT5uipo0YA3n+Exv+DbM48M0YPaatpR34or9tAzluvnJcCv2p7rhPENUFb3Sphrjxj&#10;QSn5UUmetaDnDHpQ3S9PmldMGIYVlEh5E/SuOtdz9Dr6eT0nuwAvUJhtz91jzlML5EWVeJMqapmE&#10;6MUQXjrKI+uo+/1WoPsYjVJABGA9lb3YvRKL8+Lu3F8/dYKIikb1rYo48kwhs/O2zgM7UEulNQ9w&#10;qbessMPzwHeXjTrtfQ7Y6pyqh4uwFlBi1SHFFIBd+ahaBJZCaHLfalh8F0KXwiGUwUuUB8wJMYqo&#10;6xbSJBAsB+m2V9/114WLUE6VQEKV1OkxZI2q40JI6XZJPSlNI6kNAK1oqZj3vH4PXNESADAXfBFl&#10;lgL0yJIzSrAhFtp1+YjQsvVc6qlidpUHq1HANgsExBbyzsp5M8IILpIF9kDeKw8ucyG0vwSkUFqA&#10;lMnrJkJKJQbyYHljEVbJPOaViaLnQ+aK2tx58Mr7erlv0dsDsH+onZNS+tsJHYnlLyMFSayFHlgA&#10;Pn32tDlx6pg5jPedQ2K5jzB67/7d7NfKfCc8sLyvwFunfkt6LAVg//QCFemLKwOyOCtAFwD1RVGw&#10;J5fK41wmaVxBGQCkHphPWSFXIVoJoOR2HvdnFRGacVum8/QCJHGB+9PyUk1aPiFYYQYsZaY1ATq3&#10;CKF6KeC3ZQ8WCZU9yJkLAHUhAC0kjCwAwHncziMczwfoeeXkejIWHAE7XwsAoPaD3wFei4F/QRCw&#10;yxsUji8EsEBchRClkvJXOQCvhsiqELgJo3WfrGreCINbW1BOtdhjdUszj3n3OdNtWWVL07xVNDcS&#10;NdTD/Locl1yTiKOI91Ss949MsdD+nYTCymFL80xOMd6SzzNfnztWADFVUM7iGridx3egx7NghzOL&#10;+Vw5phemmzQ+e3tEDJEKyZSCIEJHWXpxGmE030MZ/bD1tPY1CchwGxyL6vgeauR1+W7RIWeUppqU&#10;wkSTgrJJYEvOjAmwvYGSTbqOWCDsjU9WDup5UJ1bm/emIpgiTapeB48bp+fyc3rchb96vn7WM/08&#10;3jbgUXWUxcrT4onj5W2Tvdt6nsJlEV/Kd0vp960k/K+szjXlCp9FXLEQ1QJghdB1zcXz3rep7U2W&#10;kfwADtcP/FYAfPL0MTqV8MAAeO7AHrNn306ze9+MGR4jlAsQWQJwbcADBz2v19rlyeTwuFghzGVQ&#10;ZA44uShU//O0qwqnsmxepXDMHgOWyWqcRY6VQTE/jVU5WSQHEjixoLqdQl1QlpmfwYrMcwu44LDc&#10;YrGcYkvx2j4QC4TyshbEHHMBsAWyAzDHfEAscwBe7Cjgeh5YubImRgDIgOeV9xVQq8iPy6ljl8CI&#10;e7mqwBcAL+AWwK0FwFrT1koJxrNavHI48z9H4PZA3YB3rTOlvBdZMWGzwmV/TpsrBpl8Np/PXvXX&#10;0AaAAluPZfEMfDcZfM7pgDUDllifuTU+81R9DzDEOtpzSjypeMt0emCzaRYohYmtIIysJIwsp5yi&#10;2yUNfK5c+HlVAnAKPw+bDDCS5ks1XplG4XE8YJUJjAkLwAfAkgQ+5aUeIB0xlaTnc78eT9RjFuic&#10;B0gonTvgxiZusvmsu8/d78BsQQ6A5aEFXoXMxfxdYpor+Bsq6RuuJg2Q1bI41fG31VM68ofPze1v&#10;Y6zsOwVgeeCjxw+ZQ0f2zwN4554ps2sPA99HuheAuBJ1jQAs4LoLwwHWf9sV7nNZ2WU5RRkmk5U9&#10;k44QmcCqoy4amQUvR11IAmoSChqZnpOKB9B5ghQ1+VxkebyOAFxITibj9bO1QOD9572wvCve2IXJ&#10;Am+uQnIfgHPw3gV4ZZnzun4Q20WAxzzP65RgiwO4AgVZCbmoACxzABaY7wfgOsLqUPODWmAWiD0A&#10;14YBsCe6mM9ryWf1veg7UZTkvi/3XbnvRd9TBp+5QKvPXp+1sxQ8rkDrTLdTCG2TFc6S13oARlaJ&#10;+QEsD5zNtIq0kiQTT+00kbBUAgnlrA60FrgAUBaTKO/ogTUmYZOJ5bY7yqs6htnvmfV8mZ7nQOqA&#10;aT1tALzR8Rvmz3WfHtPz3f0KmTOJEFyJSDmv9cDKefHC1vMi2BB4GwLgVd4rz+uOb4qFvp8Hdo0M&#10;4UgsryPJI7FcDnz67CkbQjsAywvvndtldkFmzewaM9M7mQnFxAWRWAqllf+6C8KpbPwrvAOuK9w7&#10;8GYTkgnA6VwoDrS6YJw58OriSUZB4zc9xwE4KUdgTjGJ2XgDwJxeKOB7i0Iu4aGImAKAa8NlQCvv&#10;WwzBJiArjM4t80AsYGYVE2YCYnnhUCDb8Jr79VwB2CnAXAi9wAPjWQVYAUse0XnfedDewwOHgrZe&#10;rLTPHIgFYHlghdHyvFoonAcuoWTk1FRik/UZKK0oBrwCrhZcfVf+RVULqr4jfT/ywDZMxhyQUwLA&#10;dSBORDyRRFQk8MrkhZXfVqJEkjkgywOLuMoFBOmlyQAY4FoAR1qwxgLIuwzACrQygVLH6HgxwSKT&#10;vLqsgOx/jgNvEOybLChlAqjf3H3ucYHYq+9GW5ZZXldMs0zgdcSVH7z1LFahABaI3/EQ+p0G8OTM&#10;sJEpHxaAqxkeFgrgQnIqu9orv1JoptzL53lzyF0F4KwAgOfDtEC45l/1dS5PG58ZB0gT7FHPl1eO&#10;TY8xCQBXFp+VZBJzdeGlY97jmfxeC2B52zIupEDYLACL2CmCvHJhswBqAQyJFuqVBWoB3Vk4APvz&#10;4EqF03hZgeqdBLDA6zyvBW/jQu8bDsDOAxcGple4LiB9P56UEXAFvht3FICTAymKS1USiXgcaAXc&#10;ONRMsiQIJVka4abKRPK8fhAL1Mp/FWKnFiWa+GzPA8fhcaPkLeU1AyYgRwusuh/AygTcqDiBcJMF&#10;rYBqbwfu1+MLbROPr7fA1dGZ/7bzthbI/LyAm0UnkgfeTHQGmRa4DsQKoS3j7PO+4QCs8PkthNBI&#10;ObRXcKAX+I2M1HEk1uIeGDFHIITefwgPvF8eeNp6YIF3YnrIjE3021C6CgFHmdhJjdmUSF25pyYd&#10;UOC3Riibp1IDbGM2+WwWvZhZeNBMawrTyKcsMSIP6pkuGr/HFWhj0qItYOOQwAnQek5USiTniSYu&#10;M4H74wFyEt6Yn6VVLBWiSwDOhizLpbc0H1InDy+UC6kjAJdTKiolDBapJe9cCPGTA0gzilT7RHAA&#10;aHVboM2BCbeemgUgE+ZbRJb1wNSOy63aySOxdLSmzim87AIAA+pKS2Ip91UI7Uz5MSRWIP+1HhiP&#10;W0dDg6yeNkJZLfcLwC73rWhq5P2T+5KL6++wpgWD2m+JZdIhsqRjZgHLV0+t+m0D/IQ8rzOB1nle&#10;Laqy1FwvZXHfgY12kCHKEin1xPP5x2TwXQDgRBRPAnYqPbUFDH0rb/bC5zLInVKsiAtf4o3MsjSb&#10;/8YhQYyH8Y0j740h5xRgBeQFR0AVGbveRALUiJh19lx5sYAdwbksGq8aFQCpfS4mYAuwkbH6mXX8&#10;7Fp7FFB13K77eVz3R3GuHFjqqux86ZmTEGekAeA0C2CBV55X4K2so+YLeMMDuMzqnwXclo5Ka28i&#10;hGZX4NfJfBnm7gHYMNTOMNSO88BQO7+U0jUyuH5gtRP668AeC60QGjnl8cM2Bz5wWEy0SKwpdjkc&#10;N1OzIxbAE1NDZghSq74TrSsT/IpR2hQA4nyIqzxyHk0/yOGLy6Zwn0V+pGMmBfwMQi1ZGuRHKiue&#10;js5SlU+xmieja3UrvwuVo1OjLIgFZoFYYbR37oHaATuRi8yCOFfhuMJpCQ/0ngAhC4yO8rwKbwW0&#10;Yi76nAophSo5lnKxFfO+RXARVgcIL5svc1sePEvlLNWZ1QhvVVx11vRaLsd1RxfaCswVTWKkIbYw&#10;P8tcBXir28lnA1YHWJ01MMtZVk8JqVagBsTzoTPeVwAuYREpRjhTgmCjhIVJGnHLlBNGKwcWeSW2&#10;vwiP61IceV3ngV3o7MCbSfSSTKSjaEcA1uevcy2azvS5zy+m1jOjOeb7KKTEpJKRAFzeguKumZJT&#10;fR75L+lSmbx6rIlBSyyLRVccmYK3lcfFIgFthAAokHLcBiA3R64GdABSjwHC7XGAUBYPOOMBIubA&#10;6gC7PXqNBagz3RaAt8WsMZuiV5mIBF6HxxMSAS9hc3Z+DBWRBEqXSdaKyqVtzgiCN1DvtWqrQO5r&#10;yatACC3wNrXJ81bO208kgPfMTZmdkFjKgeWFxyYHzPB4H3OKeyh9UOfjyyvBCgFJvpQ50rtSWtAx&#10;W7I5zAE4nRqfA2sK+VOoJSu/CngAB2B528hkVu2AJ9bFpFBaF5LA7S4oXVzyysqL0wpEigW8MEys&#10;AJwrYgtgFgFYAa+KUDe/uhywVljwCsj5IYSXnu9MANb5mwawmOpwJaIAgGtoiKiVx7X1XmrAALdJ&#10;4g12VJDJCzsAVzY3sWiy+NTVmELl89I5+wAs4q2A2q3VNTPNQpyEC51dM4E8sEDrAKyjLIPoJUmp&#10;SgCwDrxaIPUZO3PfQzwN7QnolFNgpwuZ+FjRQtcRwoZ7ATga2WJE8iazPQkvCmAFUAFVtjV6rdkS&#10;tcYet+F99bju133bYrkvYA7MoWDdFrXabIlYabZGrjICr472PkwA3hK92paN0jPId3EWhWW87/Ik&#10;QJz4hgE8D14Wqv+jAHZTKV0jw5VrV5jKcWm+meHs+TNWyGEbGo4fMQcPz8174D1z04TRk/MAlhce&#10;AcBDk5pJ3ImckrBUhX1E7SohFWr4tUZ1EkZnazgYAJYnFogFYL/XFYA9z0suVZiE9w2SVu4C0oUT&#10;kcSqDYjduSOztiWQGwUuMAE4NV/sKaGgGGpALE8sSWC6apuE1AqhnQeuQxRRofIOXjKvSqL7Ko4l&#10;RAyIS/C8Yq5lIr90O1OCFDywZJfywJXaRYCfdx7Y742dB9ZjFQqhAV6oyQNXIamUB3Yglgd2ntcd&#10;FU4rhNYiYMPn+joPwIDXemAiAqmuilmMXM3bNuST+7omeueB5X0FYD9xpVBagLYAFucQ4B20UDru&#10;wYFXn7UAbCMf6rCxUjzRRKBykSWvWsmD26gHt0rkQeRTpRBa/EScEXjlebclbjBbE9YDSIW2eFOF&#10;y5i87oZtKyyAdf/G7SvnAb0VL+pMQNa5wLk9AFoBVrZ5+4p5EAvAur0pgteMW2viUFqlEMLnEe3l&#10;k7fnFS/0vsUVKXjgzEU98HzuCwPdxN/qB3BLRxUhdNWPL4QOB2Ax0P5upDcCYBdGj5IHD46yQdlg&#10;J3JLcjWaGypgpcvUmSJtrBvbSUlIvZ0OwC6ETmPV9kJpQKvJCJzrmESepYtGJg/sQjYBWCaPK/PA&#10;mmJzYRtCM+ZE4E8r8IDrzLLTiEEyCR0zimEXNZsJwNpyDmyxvHAj86t2ME6olaHoUjgJ5OEAnCH1&#10;lxovALBUTx44JcX0zu0xAGoRWAJxBd1BnujCM4HPWZlCa0QZFYg0ZO5cgPbCa/Jed07ZSOAVeaWf&#10;L6qtNvksJgWkBIoKVP9Va6Vt2AfYUlNVan4VA8y9rUBYWAOD3/zElYAs8KblqP2OcJnPVeGzqwC4&#10;cFqft0thBOYY2vGiCENjyWtjUDPlEHoKtDIHYHnivBo+d9WACaGjUrd43jfggbfHAlxM3lZeVuAV&#10;iHV77ebnzIatKyyIN+FVtwFAgVZedHPUKrMpkvsAr0C6adtyC1R5ZAfiee/Lz0YSOscTtqfnxyP4&#10;weviRAq43gpKg6FzSWUq12wq+a8AzGKk/DckhLbMc8D+WQBY4o6B4R3WVF4SM23n7aoOSx1Xlgfb&#10;rNaxDNqvXPicxIotS0T6loDkTebO4yFH/BeLwOpCaHlgF0rr6ECuc+sR0NKK0FJZKU3ADQBZoXQ6&#10;pJYArDA4C5Iqs6QA9jSPMkg2IWCOPaYW5nI/xAseOIc6sY4y/YzNhcmDnXf2wuoKAO2F5MU0EJQi&#10;YRRoXW3WhulWsOHlvncJNwidHUCtNw6E1HXMvqpFaimvPP+4Y54VPtfifaurADDhsgAckICWqYFB&#10;+mdyYM8DkxYAXI9x1phV+ADKRZ73lfgFMlGqNpWNmPmUzCKYwGcYXDyDFQB5Y+d5LbEIgOOykSXi&#10;WdNLAEMtQ9Ib2ZIEr1vcwIJB/ptX7Qk4xEAn5ZLu4IEFYnlhATmKWqxCaAF2UwThLsfteOJ1W5aZ&#10;NZuW2qP1wnhWeV2B1w9i520F3K0AWrf9wBXAJdBIxutmQVTllmiCR6L1wIVsg1KkEJrct7Qqbd7K&#10;q71mBTHPP2YAGwgsEVkL7TVE0a++Bpn1Klut3GaPpFu3mcZxa36wezCEvmpDaNWA1czgQugTaKEd&#10;C33g0D6zDynlnn2zNoT2E1mj5MFDE+TBo92md7iLrT3wxIMwpjQ1KGzTBWJZTrHBUvX4vK0DsP8o&#10;AFsQk1PFQ0aJ5YzlYopKjTTbkraZbSl44NQIE5EWabZz3JZMKSKNThRY7IiUCHsezUVlL7I0ZHoC&#10;cR6/NxdvjNwyBbFHOnJLhcEeMAstiDOK87k/D++fbY/peNkMnpNJ/phBJ04GMsQ0FF7pnOs+7xyi&#10;DmIrvxIAYwJUCSGt87I6ylv6vW6JSCeflTbijTG/B65sJURW95LUW4HoQCG+QnDnffWaJXW1ALQa&#10;71aK5/NUZfmQcfmUy/Ise+41IoiFlyRSUlWnMfeYZ6+R3k2tUCeQGt+TIAVjEVhEUuaJ5vOM4nOM&#10;TJVF2fsiqN1uT94WOAJGCKm47CgbIguwMpFXpU2IRQCyCKxUgJNaRF5NDXhb8kazOWGdtY1xa8zG&#10;GEJmctN1kSvMOsJc3V699TmzYtMzZrls49NmzbbnzMYoD5zrty0z67YvMxsA6wbuW799idkYsRRg&#10;L7fHDRFLzOaI5RbEMok1shBmZJOaZbKIZBTSY8z7yWHByeM9F5elMB86BaeThkwy3R4rAXAVEtBQ&#10;4cYC8or8Vx64uRX2ua3StLZXWWvrqH4zIfRPFoB3DLRbAHf04kkC9WHlWgJwllRVgdxXIfObAjAX&#10;kgC8lQtHILbg5ajbAq5XzkicB3CsvQhVbpJai3w6B2VRfhahOl4YAAu8Kispl1Wpp4C8MZeLP5uL&#10;P6uUUhLeVqCVOdDqPItylACs+7IpR+UDnsIaJl0AJhcSC2TKc/1gs4BTzlqPsCNgRYBdYHYg1tGF&#10;02WBMNzl5qEA1u/S7yzGCvgbBGBFC7bUFQLgLLTN0jVLb+41hqj+6zUR+AGsTqAUvGqSXQAjbV4b&#10;i1Y5JiOOBTQW0AJqwuVoyj/bKelsox5rDS8aiVdNJDwurMu1wHVhtMJnAVreWR44JpPvLIk8NwDe&#10;DbGrLXDXA8RNsbDE2MotSyxwl2HPAd4l65+wR4F241aAu325PV8PSNdHrQCwHmg3RT1nNkfLlhGK&#10;r7ChtcpEUlXlAt5sGvAz8byy7OJkFrRUymuUjQIALq1ItQCurMkAuDkWvKEA9pNXHngpH/0kA/jw&#10;0QPmDXngsZ4FHlhAbuum0ZwasfIuq76SVJKQxYHYkVbhQmnVG0M9sDzvNmxL0lYLXGcReGeBWOIC&#10;1SYjuS0vLM8dxwjQuEyBWHVmPDCWRtODAOx00QpxlasKxDmw0LnUhHNFYgFQgVVHAUTgdffpvFAh&#10;KsxvMc0MZXjHUimilM+q4QAvqqNulwBMZwKoM4HXAVYeWOfKgT0P7B09I+/15cfe72qwvze/ptLk&#10;0k2UC1FlRSpSlPE3CMSqfXtKNBRX5L8FqtHbri/VgEVieQB2TfXyvilaCC2AtSiKnCL6wQNHp4l8&#10;irHAjYTB1XErpZ/tAEQA3k44nEB4rBBaoHUmT6xQWgBOR0YZlc7PBQC8PmaVWQvQVgPGzeS28ryr&#10;ti41z214yjyz5jGzZN0T9vjs2sfNis3PmrV45Q1bMAC8Fo+8jqMD8EYALBCv3fq0BfJ2XkthsxNn&#10;6Jir8FnAxfK4Dguo+RaVpy8AcEU14K3NQuuMcAMAS/Psar/hwNui8tHbBTBl3/l/LpR+jfBZIbTs&#10;9h02/X6FvYJvsUthYKhduBDajdQRiaUQ+tiJQ+aID8C7CaFVRpKYw5FYtpQ02W8GALALowVeeWBZ&#10;6w7IGbTS6kjKIWRLZ2C23ws79lkgVg4cz0VjjdKEACzTRSRQbidc3hi/yWymfucHsO7fmkjTNeDV&#10;8+Wpo3QR8nPyHjHkw7GAOImGh+SAKYR2zLJtOMALK5cVgGVZXOjysn6v60Jo3SdAC8CW/QVQzkoJ&#10;fWXF3FcMoBdYwMM6AC/0uEHwBomrdkLooFVBZpVJ3UU4rdfNI9/O0XtmsckDxDaEliCFSKJADRlE&#10;B1JhFTFIrpDWP3ngfJRmastUHux5YDXWKwfWEHNvxlQ8n7U8sACsVEafoQAcmRptQesB1/PAWyjx&#10;bIFNFogVRudDVsn7CsAisQRggTqtGJKS0DUyje8OACt0XhdN+AuIt1DTlQeW1xVQdVy6/kkLYIFX&#10;x9UAVqBdv3mpWbsFA8wKq9dsB8jbnjWrNz9pNkYupT7M68UupztJ9V3tVaSRPJ7CSl7YY55TbO5b&#10;TEWkhKkaxeTAMhs612Raq4K8cuANB2DP8zp7myH0jwPAxxmpo24kK+QI5MBvBMACsfJgB+LOPsbQ&#10;dlE+oZdUXUlZTMgXA+0HsTxxKJkVDsDKd9fDVm7kohGAt2CbEjabzfG6qKgr4oUVRsv7RtKSFkn4&#10;F0EYHQUpE0tNOIEwWiG0QLwAwGoEQM0kLyzwesRWDhccIXdRts13ZcnkzzLdL89siSPVYOkEKgyY&#10;gFsEuHTbf677in0Adh7X5b46ytu6MlJtB8INZ+3eeU1npymn3KTXEnizq6hbVxE1qMSlvl7VtrUp&#10;GCRWGX9LBSUu9f0KwBLXqHWwiBC7BE8tDzw/SE7yVTXVw/bLA8fyOUeTnsSogZ77o/kMo9MJo/HA&#10;W1A/CbQOyNvQEG+mFBQhUoowWoSVwOtYaAFYoBZ4pcLanrLJbIpfa2zoDHgFYOW/Lmx2RwH36dWP&#10;WpNHFrBXAux1m5aYNZuXANplZi2eWx57zdZnyIeXmqgklYjoNMrYxAhZZjhna9wrQ9cDAM4T4yzw&#10;SrNNKdMBWPmvFz6n0XGU8bYArPy3o6v2zeXAYQEMqfWqVWOxV/Crr7Izw208sLfFqNuZwc2Fvqi5&#10;0MyEPquxsppKefakOWYb+gmfaehXM8M+mhl208wgAktCDnlgiTnGpwbNCKWk4fFeVFk9ZoBOpT4R&#10;WXjhrv42IwDLmughLmHwWQEStWyY6Bwsg5wknZXRlo3uYqTlgT1THibSRKv+JsC6PoaivrwwnnZj&#10;nMoRHpG1JQHRO143CRXXNhjp7XiMSHlghdEos+IhtFJoPUxW5xLeVc3sEj84UURVCyUb2+HTavPV&#10;7DK00aU0OGCZJcUsOvmUoURqKT8mtBZw1H/rwAuwBC7njcuYg+U8sJ5TojCZ3yGr4HfIylvbTCUK&#10;K1lFR4epYRpHLRtu1/b2Yv3W6vsHTV1fv6nq7jGlKLHyCZ+zIK/SAG8G7He2uqekvFIfMOCtJLSu&#10;lrRTk0YY41tKz7aa79WEXwKYFUpri5EcvE82nkjEThL6ZLX4JeB1o0hRovHAMfLAfJbRRDbRCqUp&#10;G+kz3sbjEYSnMnlfeVJ51aiMbSavlg3DWph/1kYpsRVhTxOpSh2LIQSWcmQ9T+CVB9b56ohlCzyv&#10;ACzv+9SqRzxb8ZBZzu3Vm56FkQaoWwHv5mcoLz2NJ34GMD9Nyek5lFxrYZlRVmUxsyp7O62AMM6A&#10;OAPSLJPup9yCOMAL2wx4FwKYpoUKVFfUfStodxR5VYl80oXPtm0woL5aNISGwGoRgQV42zoB8I66&#10;dwDAYfZHWmwutBvs7sbKngDAR88cM4dOHjIHaOpfDMBWD00IrVqwBB0qJ6nVsM/WhIMAVijd3sNu&#10;gAw4K6W2pl3Mc1gJczFtaZGu2m+gDuwvKcUrpMZimYrg5V14XQQbG2M3Wo8rk/fVReXCaAFZrW4x&#10;eN0ImNM4CKx49NGxkFmJucqDYUQpKwm8VdphjwkW1QCtllJN9ygL0l6GFxw7Yib37WEPIoBFOGyP&#10;gK9Jm2CzEXgb+0U1sV9ULVvN1DMrrJ4NsmuZtFHLFqGVzMCSlfOaOgrMCqnL0D1XSoSBF63q7DJV&#10;eNRqjtVdWA9KNgArgOq8YXDQ1A8Nm/rhEWuNI6P2WAWIS/mZXEiybIiwDMbuZgLagkC3k3Yt1Mbm&#10;LdqqlHPtUqi9iaqZoFKqHRGwYoQ2+XYAHSUlvGUmuWlCLqw+zLCkjbF43a2wtrFMd4wHvHGE0NEs&#10;oJGw0h7XINvO567vYKMFr0ykVGTmNpOFBytqZecFwFvaoiNDFRpyTTohaizlJpf/6vkWvFu8kNlv&#10;CpkF3icB71Jy4JVioTc+S/j8LAAGuBufMOu3PM35M7DSS9BEr6GpH2VVDl1KmVvteWZuJLswxFjL&#10;L4pnEzMZSquwACZqoFuqgmmZatiXhQJY4F0UwEgoJd5oBbytXTXsk/1OeOA3CGA1M2gu9PmrF+zO&#10;DJoLbQF8+qg5gAfeTRODDaFDPLDzvgLv/QAsD6xcuL0HsQQDzrSRsrd5lDf3N21e/8wq7asJC7zK&#10;wxTKybTyb8LjygRc5boCr267EFphtPLgBMT4kWmEfuS/MWp0AMSyRIXSajsExAJzUqB7Sfdbz6wN&#10;tGCnC9AQq+khjXA5m3BZ6i2RRAXVEncwDEBSRZRPeXjwHN0HmArxfAXUgOVtZQKu7vO8L96ZELoY&#10;HbTfirhd1NxsStrarJUq5wXElVgFgJaVde2wVgLoi9raTS4ijmzYZwtg6r2FGqFLnVkzsuqxBu27&#10;pN0iurShmzb0FkOu/mYYaLUQIrDJ44LNgoVNx/smAuA42OF4xBixtPhFqE0PAMcq+sEE4Chkh5G2&#10;EkAFgIhH5NVmdMjrIYu2JKKmYgGIzo7g86BU1UINWNZEyN4IgUlOmYLaSQAWiSXwCvQC8Mpt5LOw&#10;ycpxXfiskFmm8tFqkVfkvKsB8AaFzpufMhvJebdRMtoes4IpGhtgzTdb8DoQpwPeDCy3gIb8Qvp6&#10;AbAFMX/rjxPAbQHw6vgmtND+ADpYUtKoWf9wO7fBmb8nWCG0A7C8sAB8+sIZC+BjZxmpgwcemaTz&#10;aHLEzFEH3r3H60ZSCO3XQzsAD6HIkpijf4h6MKUk5cEKo2XywAJxWzc7ELZSdoEVzYEBlXhAHlh5&#10;cDjv63lgqX1goAMAXh+93myIgTgJAFge2QHaEliEf4kAeHuKLjp+Hu8bTwgdkyF9b5IFsAOsgJxM&#10;nVi3o9Pw2snRvG4UGt0ozgkd06lFi8XmZ+IyeY30ZJ6XhEdK4oJNNXGw2kmF1IhLYakr6WYCzLJc&#10;2GEHXgdsgbuA3DUf4OWL9dY59+U3NJh8gFwIkIsJq0sFZMAq8Fb29M6DWN5XAM7neVkBAKeqBdL2&#10;OSsHVr5bwUB3ZkJrQzjmeGubT3ng8kaptDReBwJOg+ggcDJgY9PITVMLJaAh32XWcRzRzjYRVWL6&#10;8bSWS8BEHG5ncVQEtAXeQXnwRphj5bObMYE4hrBVAC5uI3SW98XkfXPwyjGAWyG2nifQylYQDuso&#10;Flph8zIAq6MjrnRbee/KDfLAz5jV658yazc9acErryvwphEuC7g6CsSyzLwoiCt0znhfgdjzwMgl&#10;IdL8OXAJzTVlNNw4kwd2paNw7LM8sCsduaNYaOd9BVxn/+QAPnL6iPXAO/fOmhH2SRoe6bcAFgvt&#10;z3+VA79RAKus1MJQvFb6iBu4qIogVbKQ76XThuaklJaNnmeiXQgdDZBYvQGmPO26KAQAMSh3VBcO&#10;hNE6utvywvLACYTMW5O06tOxhPdVKC0gytN6ebAnqdS8qmqVawiTSwQycstcupKyAGU64Mwg95V5&#10;gg9qwSi4MiSUkIRRnUBisQmVFSZXEDpX4P1kup0PSD2PLEYaYgsrhDCT1yxSs788MzlxMbmwwFui&#10;vJhcuByPW93bZ2oIm2v6B0wV57qt+/Obmgidq006C0U6pFWuWht5XQ0QqOX3ttAE0c4m7B1sTtcx&#10;yN5MGsSvz74XT09FQJ1i+YTQKumlQiwl4q3kgROsBwasqKDEMahcJ/B6jP9WC+CtiRCHcSyY9jke&#10;m6xSkPLa2ACAFUILwCXNlKwoySQCoihAtj1tEyTkKgvcZeSxsqUbn7IsszNXPnK3lwHo5eueNCvX&#10;PWXWQ2BtpuYbm7RuPlROziDvJWz+ZwpgvDAkloisV+7csVuMhvPAlwmhHZF1Bg9sSSxyYOW/k7NS&#10;Xs2YIQDcwx5J8ryze8YteSXg+nNg54GVA4fzwG3dzcyWZjtSQNxCbtZADqq9X11TgyOzgkosNYzL&#10;A6scJG8YzQWz0ayNVAlCKp6N5MMbLKmli8p6DREs1IqjIa/SkEzK+wrAyWijU7AEPHEKXjeO+3W7&#10;VNu9UGOt0lC5dgQog0OmHWvE+5U3NhE+l6Nk8iy/Cq8J85uP5VVXEkLTjki4WkH+XIFWuVyGDLKU&#10;1yqCaMpHqKEyTwl66ZIW/lZ0yVmUb7I0a5ljJkxwNotYjjTMGn5Hs0JlNwTWwKCpHRo1dSNjpn50&#10;wtQOj1qrHhw2RXjmvIAHTuN9ZEJaVbABWzOAbR/sNe3ouDsH+kwX5zvYIra1T9M82E2DNKaZKKiS&#10;rrGCahhpyiQ51EBT8cBxWRJnEDbTFytd82ZNsSBkllhG4bOOm/W5agFVFKRSnthocmCF0CvIQ1dH&#10;LgekjF3F4xYJvOTA+fW5Jh4vKGAnAWJ531WEysp7n9v09LxIQ0KN+ZIR7PPStU9glI/WPGqWrXuc&#10;8Jm8F0+8ld8h8CayEChsFnAteJX/WuJKQ+g8D5zt88DyvvfzwC4Hdh7Y5cAisEKbF1Q+amKETjPT&#10;N1roAW4N5L9tneS/CqPfGRbaGMkpZfNyylfERL+0gInW1irhRuocY6TOwWOHGCuLF57bbcYB8jC7&#10;NOzobbVh8iQstGWgIa/8BJbTQ4vEUgjtzBFZ8sIKpZs7663QQ5JLhdDOA3slJU9VFY8uN1Z6W/TN&#10;UUgjBeAN5F1r0cKuQ/e6gcbsjVxsa9HI6nwreZlsC6WNrUnywuR4eFmRWcqF5ZHj1ahOp1Kiel4B&#10;cAlbXtaww6AG0KmFr2+aPaFmdpqGHT0QXVJPqWlekzWUY+7Ai/UDhD7KNvWEwmyhCdCrAF0FZFQ5&#10;Ia537DRlsMXFeOBcctQ8yKMk6q1RRBExvL8o3l800w+jNSGRzpho9cZS8kjVFBMigQaA2zSzy9RO&#10;7zT1s7tMzdSMqRybNCUDQyYPAOfgrTMIoTORbmbh4Wu7Ec0IvFjnEEP4h/pN7+iQ6R4ZtJuLC8Rt&#10;/RoMQL4NiaUpkdreROKK2CzCYjyphBgqA+mo27Fio1k0Y1hAHYi3I6PUZ7sZkku2CRCvoJyzFGJp&#10;dewKE8lr5SPaKGDMal5DnkkAOPFopDOQK0pCuY5y0XJy2eUwyssIiZ8jNJYt2fCkeXrtY+YZSkYi&#10;rZbhcZcLvKsfNKvWP2YJqy2UieKS11vgCsAOxPLA6SwcGYTomSwUsqxctj0JhM86FpaQ+1pD+xwo&#10;IamM5ELoexFYqgG72VeNtnXQm30lcw38Kh05Uwmp8x1hoQPgfasAPnpSZaTDFsS7ALA2/p6YnaBM&#10;1Mubr2fHwg4zPj3CLoaE17DPjoF+MwBubK+1QK5kgoPrB56vB8N+qgYpIYG8sKesEhsaYS+c9bSg&#10;CbwCrgOzLip3gW1R2yHigwwkg/LCMhtG44ETmdQhEOcysbKKiSL1DEmvYY+hZoanj+zebfadOGWG&#10;d+0mLKXntglFFR6vgjBXXlngbSaUrSQXLSfcrYM9rh8YMLV9hLucW0bZssrdeNN2k4a3jaD8skF5&#10;Oo3oW1lsXHuc7X/VIoT0b1P8arOesHR1HIPcEIrUjo2alj37TOPOXaZqHPDiffN3dJscfm92S6vJ&#10;EpEFE62SUgPet2t00PSMs6Pk+IgZmBjFxkwXQG7tZXfJ4W48syZ6aHgBqi1CaE3RiGL2sVVCQSJt&#10;QMIoTbMArNw2CjIrnuc4AsuSWCxA2xh47j7/9bz/VWiXl6GAWhm1zAI4BwVTJuF5Sjm1ZWqracgU&#10;I1gY1iLUWGElkh6AlwDSZ/G01sQ6A1hb8+X8uTWPm+dWPWxWb3jcMs0RsSttvpuQutECWGZDZ5WM&#10;5H3DANiRVzo6ABexYAXrvxkWwLJwAHbijXkPzNzrf3IA37p9h03OvC1G/W2F2tzMNTS4iRzH6Qc+&#10;fII8mP2Cd+7bZaYJo8dnxlFdDaG46qMkJC/aZAbHxULT0ACBpRJSEMAdVhMtc/VgEVnOA0vcIfAK&#10;xI2sWMVMO1AovUDUYT2xgBxgoyGzBOBtqj/Ky+LBHIh1dPdt5SLbjvBenldglRcWcOWBdVueVyFs&#10;CWNxK0Tw0PpXQvdQE7sg9OOBR3btMWN795oeQNA5Mgw4Rux59/iYGbKP7zQDO2fMwK5Z0zw0YOrY&#10;OaGWXNWyxztgiwFZId43h3a+TeTgK7ashIyBtFmHx1n1uHl22cPYI+bppQ9hD3IfngZyRmzsKsT3&#10;S7YsN3kornbsP2jqJiZNBSF9KXlwIQtINt43BwAXUK8u0hiefpW02IgdAPdNAdypMTM4OYYHHmY3&#10;h25ATCjNoisPXMkwfnlgzW9W2W4rzfQSUigMXoMeWR5YggwBOEIjXomCHAvtSkn67J33XUu/7nIU&#10;UUvwwMupxW5N20wUgbeltp+It0vC622HuFoDeFdBVC0PAFheV8B9evVj5imJNfC+T65+xHpg5bxL&#10;uX8VYbVY5hjquwKvH8AC74Lc1wdgeV+Fz34G2obPvJciOqIE2FLNvAocdX4vALvyUSMzrkVcOe8b&#10;6oHbFT5jP1YP/IoFsCfmeKMAtiE0AJ7ZM2s98DBet59QunuYC4c6Yy25Xf/QDpsPi322+S8Xyw5Z&#10;IIR2APaH0Q7ATR11hKbscEjuUETR3Hpi6o8afBaHSV8bCzuqXtNocrTNMKQr6UhZRX+nQCvTuTyy&#10;u7CsJ4ZsEQMtT5tKH3AKQ/Sc9xWI09QdBSObiYdMpxNJrYTpxUUosIp4D4UY92s2FppiTx9Nxw9H&#10;tQ3qmAqZlU7zQBblJIkqsmtr5y2rpgaCCSIMHbiUYN958Jvmb7/6efPlr/y5+buv/qX5+je/aL7x&#10;rS+Zb3/ny+Zb//hl803Ov/7NvzZ/940vmu899o/m2fXPmjjeUw5sdA5ePpdjLoDNo8RkPXBzi8mh&#10;WSIHYiwHPXUhMlANFNBggiZqwF3kwB39zO+mbt0OuNsHtG1LM6mApo6g66aMpwFzkjcm5hHVAFxJ&#10;IeWBBWBPlEFXF9yDB1yPyNqo2i+h/2YY6DU0CgjAywDw0m1PmxUAeFX0CgDLxBQW3iiAtDV9i9lA&#10;3rvC5r0QV3heGzLjfZ0HfmqVB2B54CWAWh5YSqvtkF1x5LsKm2WhAJ7Pf5X7BsJnB14XPsv7zue/&#10;iwBYDPS9AOy6j+R9m+zonIXhc2un130k4DrwdnXXvwNlpDAh9FsFsELo2b27zMTOaTOMFx6cHjP9&#10;bACufKuRxndtr9IJQTU82mv7gbv7KB1BmrgSkh/ADsQuD25inlYD4K2hGC4roIguT5yEaichl/lX&#10;5E4y9ZyqaTyKModCuDV4KhdGC8DKgwVmPWZzYUJo1X8FWnncHLTYCqMFaAdk3VeOUqmW2mklHrOU&#10;sDQPoiq9qAQgA2L6gpPyJAPUMQtTM4QGAkicX2CSkFumaeCd2voIsV0tt4w8tZTcs4LPJBIAfwVw&#10;/uCBr5nnlj1kVq971mzassJEE1JHUg6LgFHfvp3ZT1vWmKUrnjbfe+i7aHzXItgAuJBjReyXJCtA&#10;qZWLECSzpc2kkY+nkf9msHAoZ65DvCESq3OY3Fdh9NgIRFavDaE7B3v4nthvqQdyzQfgHM1oRtwv&#10;eaM8seso0lEeOZbynfJfmSsjafHcDHGltEUAXk1DvQD8zCaAR212pTqACMu3sMfQVjzvNnlf2Oml&#10;5Ltim5+1JSLP8z65EqEGZuWSax8FwI+YZeTCG6gNR5GDx1FXjktaT9is83sD2OW98rx+8urHDWAL&#10;3i4v//WDd0dPw1sHsKrCr8E6v4aM0pFY833Bd+gLvocH1lQOt8HZqTOM1CGEnjt80OzaP2emCClH&#10;d+40gzMTpp8wrW9ylLCNrVYgTlpQWlWwK53A2IsH7lX9l43QOns7rHXBXnfoHOVSFyRYB6F0C/Xg&#10;JsJoDcST1bKXbE0bnoSxPAXodqWdTcr3QCwv7MAsEEfbeiJgRQQvc97AkVryEhs05QHiS4osAVd9&#10;uwl43mimTcRpHK1mSRdkI6qoseSVwudGyKgeyKKh2T2mbXQUIqaeGiuMMzXbbDv0DqkipFQppSNN&#10;gNTYHZ3XonqqJ1ytJe+t5nWkqipDDllMQ/5GaskbojfQMJBgZw0Xkd+WMqeqgkb7SpoNKrAy6rPl&#10;MNTawT6bJoukrFTTODFhWvcfMXW8l6LBUZPT3W9S27pMCpbeBpGFVy5DIdYyMmR2TI2bnukJ0zej&#10;9z5NzjtkesmDve+KsHp62HTDU5RDGBbxPeVqkUTKGoXySnrk1TTLb9TgOEgqNShsoKE+XtyDGhkC&#10;JJbklNt4fFPSJrwqlQCA+TRh/+PrHgbA1GfV1ytpJK+3SsosnruZstMaXncpxNUShBkiqxzbrHKR&#10;vO+zeN9l6x9BsPE4XURLIfbWmtjU9bDNeF6+43iAHJ8iIK+HuPJyYIXPrvZrVVcQVwKu3wM78M7n&#10;v0zdKCaELmask8t9FT77a8BOheVqwOF6f139txVn40yhs4greV7Z/zUA7ma176K81AFoW/vYIUDb&#10;inIRdkNw7QC09wJwG6qsNuqSjTsgYbrqqVXWWgDXtrEpNEKPQqYhCMTSz2rag44JuViOQmr1pXr5&#10;muR8q/HGArELqeWBIyiHbLFdSVJjKZdmnA8lmygmSkQj2o9Roz/1XNVl1UDQgAZZJNUAzO/uoyfN&#10;zLHjlpQqhsiyckjtF6yNugF7HR6xBvDkVjETG7a5CW8nANeTC9cNkhOTs9YghSyHFItG6BELm56h&#10;2UtcPIUMASghbJcVYxUovmok66TZo7qZBYzd7LOrEUKQ87YeOGbqds2ZwqFxk909YJLbd5hEAJwG&#10;gLNUM6bs1AyAu8h5uwMA7p+cQBI6ApCnYNM9APdNQnAxdKGSzzefyaFZhI0xpCdb8bZrJIXUPCnC&#10;YolltgPgTRrZCt8gHbQDsEisLdSC11IFWMeiuYzS0aOrHzLPbHnChskC7jOUegTe1TEQVozGWR6x&#10;xjyzcYl51jLNT5mlAHgpue3SDSKuaBPElrEIrI94BuCuZsQs5FnSaqZGrmRONCF0ssQayoHXWU/s&#10;Z579td+3C2CF0H7pZLjRsTaEVg4c6AH+iQawN5XjhDkGE+088OSePfMeeGB6nBUeYgcAd0OedNGB&#10;1Ebo3NLDULamara1rEQP2mr3FHYgvssDA9wyGNFmySs593vhGkCsyYYaBu627UimLSwBmaWUWTrq&#10;YtNkCGmkHaml3FcgFoAlxLcifMpHAnA0KqxU8t4ETbGUyAMZZZ5mR0Fgqa1Pc6fELo/B/O4/dc4c&#10;uXLV9EJWNQDKfhj4VkLRYW6PHzhoRvftN/2wwwNY38ysaYfcaobsahwZoQRE/XZ4zFRTChKTXEZO&#10;msh0j2gaKuKxdH63ncGskTbsHKH5VOWaWa0pIRoYAJArEV+0EPE07j1kqqZ2mcLBMZPTM2hSO7tN&#10;YkeXSW6F3SYHLkeD3Qa5Zj0wYO3V98J7GZyasgAe3imb4JydNOAo6ijflTbT9ICiqIBRMVlMysiq&#10;SDNxLIyyWBbHCEjCjcyOEuOcRvtnCpJXsdECchSgXs+CuZQOoCepzz4lljiJEh4AXgZJtYzWvuXS&#10;N2PP0av7LL27T6rGuxHgEkIvRcO8jHB7yYbHzNNrHqIO/ASLx3MmInEV4F1jIjk6i0leya4NK/G2&#10;Yp8x9RvTyeQ8sJ/EelMAti2EHvvsPLBTYPnVV4s1MAjAUl/5AewPn9+2B57vB/blwAqlb9/RaJ2F&#10;JFZwh8Jws6ERc5w8Rh2YEHpun5mkvDIu2wsDy4ViwcsAuB2jA6YD9rmd2nBLH1tkor8VsaV9ehsA&#10;x46+LkJm+oN7EEl0kxuTi0kbXY832B6/hZY3SAHJKwNhtLyvNfaY1Z6yIlySYEO9urDXnaTSUjTE&#10;ynaN2MGU98pcfdLzwBq7I/LLC6GjM/h5NTMwVCCV2VDJzMfK1PYpdBN5M6e0bacWoiGATP0UMUUe&#10;Escc8sxSdMZqGxTQK2GAq/B+xXUaXtdsQV9NuFxDGUnNBlX9w6Yaj1kp4QVhePWwRBn9poK/P5Op&#10;lom0MibkosGmrTGFwQLpdvYW3UQaCoB3L8WbVwHI6ulZUzExa4qHJ0zBwKi1/KExk8H7yxAbTU6c&#10;I9UXIJb3b1G+S+67g4VEXnhYfAUAHtklG2dYH+U/Up3mAfJ9wr9Sxr7m0IGTTpknjggnJg8DxBHM&#10;jdpEChIH+59Ox1IyKjkx0RJzbGXB3EgIvRy2fGUUA+Rgh9fhLeV1Pc9LOB4IoVcRYq/kvmXbYd/J&#10;j1fAVC/DWz+3iVrvhkfMyq1PIr5h7A0/L68ri8bjxqYyRpZzbbCtbUHXbKCMxBC7ZG26naoS0qZ5&#10;BtqF0QqdHYhDCay7QmgA7JdP+gmsNzZ9o9yC14G4DRGHwmcXQit8flsh9DsP4ENm94H9ZgoPHJ2a&#10;Yge3TUJqKb8SgEWctA1TpoCVbiZ0bqb2KWKrTuojGsxryBE9L9yJV6YrCTGBcmABuAHQSqPr98C1&#10;3K9QuoacWBtFVwLmHPqIU7TVB11GGiCeQAgcrRGztjNGEzo2z4NY5zILYM1woodVSqwoNM0CcCo7&#10;H2bAPsci8khjdE6lFXHApmvvoa5uW0JSCL33zFnrgQVgqakKiSq060EDpFG9mvZRQRWVl6AqY36z&#10;lFujY3jfCVM3OmUaAF4jAGyCM2jAG9bjFZumJshr9ZxhgE4+Cugr1DaokHtq2jTxe5v3zJnGPQes&#10;59WxWcfd+03N9G5TOjJpsvuHTDLa6BTklBksOvnsE1w3MmBD6H4AO0hZa3iWHSSx0d2zGOc7Jy2A&#10;++gaq4HxVw6cTR04jcFuqs9uAxSRNOLHM2YmlmmNUXjhbdorlzJTKuKTRFUEtPMCTSfb+UxXA6aV&#10;kFeRSC/XJ67B06JVpgQlAIuwUi6s8xUw0ssinoPcWmKeo9l+ycZHKTk9ARv9GF73WVIfpkSmUa4i&#10;dHYA9kAMeDMh1SK2mm984zvmj/74f5kIOIQkBgEkhOTA0j2racEB2C/gWDQHDgPgxcJnTZ60td/5&#10;2VdeA/+PFcCutQEOKyyJ5eSUKiXdeOGmUUPD9RvXaGq4Yjc4Ux3YC6FPMZHjOB4YIQck1q4Dcwwa&#10;22T+7EtfYD5Sos2v5Ik7uYA6AHE7IWYTXkbtbM2AtYkQWmL6YsaZlsF+SsbXKg9AOaMNIssDqgar&#10;s6u58mD00XXUlmuoC9ewqtXQXykAV/E8bRqdzVYtKUxPTIKAkje2pQ2FzxIfsDq7+qQTcwjA0TDW&#10;aoFTHmxFHAA4juaJfJRRqfQD51ACaiBCUEkoDVZZue0kIfKZGy+Y63x+l2H/Krmve2aKv3HQzB7c&#10;by7xmR0+fdrsPXQQTfhO00/I3D45ZToJp9uxVqwZ9VTrzj2mdfdeUzMBgAFzwyygnt3N/ftMx979&#10;pn3fAdPKsZVjIyF53a59pmHvQdM4d9y0Hj5t2o6eMq1Hj5tanlM8MW1yCctT+wDwwIjJxNMXEtpX&#10;Av5OFoneXTOmX3JXdOtjczvN5P6dZmr/HrvQTnJ7Yt80NWw8O11JefQEZzGvO4Ne4Fx6X0uaC006&#10;/bDJADoBEMsiKNslo1jKAujpDOVPp24cS9Szltx4HYx1BPnzOgimlfK48WvMGhoL1kM6radmuz4B&#10;031xq8xS8mSVmJZsIt/d8LBZvvlRszn2ORNJfhuFt40UeCGtYvjZSHnh1NWAeqN5hBr5F772DfO7&#10;n/vf5vf/9HMmVuOSpMAilHahs8uBHYAdAx2s/yKftP2/OB26roo0fZI2Vn/o7JdPui1DXf+vk0/6&#10;817buGBNHrgS9rlqQe33HSOxBOJ7Adgx0Q7A154PhtChAD5w9AgeeM7M7NttyyffevgB88df/Evz&#10;wDNP2J7YIfLDLkDcQhmjGdWPsyZAXI/HbQCwJWy7kof+th6gtlGTbOklZAWYpWxPof1z6rulhhJ4&#10;NYmRHl32lrEGiD2r5nk0rjMgXjvmJRDeRXGRqc64hS92u3qFfbmwwBwBqCX6EBkTS+5pmxsYWB6D&#10;986irS4dDbaaAGrwYpl08wjMTdROx+aYQHLuvDl+5bo5dfNFyjkdZvr4MTNBTjq5b6+5yFCECy++&#10;ZI7wnNMXr5hpALgDwHYApI7du0wbXrtl907TvmevacOj1k7OIIfcCZuMN961l8cOoLA6aFr2HTJN&#10;87bfNOzBuF2//5hpOnTStB47bRoPHzflu/eZgokZkzU8blLIgzP6R01WDw0OePZa5d7TU6YHbzsE&#10;WEdp/Zw4sMtMHdplZg/vMzsP78fmAPEMIg9ksAxcaIVwrEFAUw1zWk0ZpKoTPTWN7GnoolO40BMp&#10;LSmUzkJqmVfH+Fxkl8l44o1qGiGEjiLcXgf5tRYgryPUtueUeTYQTm/kKACvo4arEHvpdtjnrbDP&#10;hM0rtytkpkQkkip+pYkOhMxinWN4LYE5Nnu9eWj5A+ZPvvIl8+UHHjZ/9OW/M//rr/7CjvdJztDu&#10;gUEAu/DZdh4FxBv+8Dmf8TnqPJJJfeUUWC7vFXhl/t5fkVd+6aQ88N0A9sDrAThY/3Xgfds58Bvx&#10;wKEAdkosN9zd74EPAuC9h+gLxvvEZqSabz7ygPnR0qfMX3/7H8xXvv9tQq1sS2h1UBP2A1jnDUgU&#10;GwBxPd61lFw3l9C1Bpa1GbLLss7kEmUQKtUdpTyHUhKiewfgGj6cGgYAyARgAbmUcFueOJlwLpaL&#10;LJIC/tYMdcxoSmUQxAKwwCsmWoKEOFhgiTcsgJVP0wGVAhucT0morJXfqZotDQFimJtgf1sIiTvH&#10;Jkwn3rOQxoRulWYgqFpgpcf2zhFiHyeFmAXQ+wH2nGWda2m4ryXnFXFVPa7jhKkZn+IcD4y2Wprm&#10;erxy0679NixuIESu33vA1GH1EGe1ALVu30FTTdhcufugqQDoZXjr0tl9pnByp8klNM8fmTJlw1Om&#10;dHTG1FBeKhsjHB9H88yiMcQAgrG5vQB4LwDebWYOzhExHDCzh+bM9IHdkHOTqMyGTQ9KukYioCaq&#10;Bg09GjRQxgLGsEFtvs1Rnjie2rAAXNBQzOeUTqTDZ4mUNYH6/BbCa9kmIh/PaG4AXJtZSDcm01gC&#10;gFcD3uXkvkvQMCt8XhfzHFwFXjdAVCnXdTmvABxN+SkiGdY5d7P5ztPfM7/9Z39q/vBvvma++J3v&#10;mS//49chubyOo6R0AdhrYFgMwPMthEQSDsAOxKHgDQfgcM0LC1oHA+D1A9iBVrnv2wZwuBzY1YFv&#10;Uwd+5Y7XkeQfreP3wJoPLQCfPH2KudDHzByh4k4ujJ3799kB6P/45MPmR8ueNk+tX2m+/+zj5k/+&#10;9osU5J+jBNNhp1XI5I0bCT0btccP6qDGbgBL91EpZaZymgeausk5VfcFwCVIKDNK4/AGZTxH+xQx&#10;BobQuRYPUdtZa80DsTyxxrCWop7KhE1Gy6sZw0yBcGAVYAVekVgCtG7bUNqWkfDcAFh1YAE4m6b9&#10;EnZLEHAFYFk5YK1FCtk9OWkm9h8yU0eOmd3nzlLf7WGBGrSdSsM795JTzpmu8WnTPjJuWgltNT2j&#10;DoDXUr5xAK4Zg4gancQDT6Nn3m2aCKeb9s3ZvLYZT9ty4IhpPHDYNBw8zPGgaTiA9+V2/cFjpuEo&#10;3vfIaVM7d9SUA/iC8Z0mc3DCFI/T2DB70BROHTAp/ZMmiYaLBkLngX37zOiBA2YcwE6y0M4A2p2H&#10;DmGHzS7V8VHTKZTuAey99HY3UqNvJJ2RVfK5ZhNKZ2HOEyuMTqdGmgQDHQ2BlQiRlcyuGtuJZrZS&#10;wttGzryZGrJsI3n0BjTKGwhv16LnlhprKWNunmPczSrUWRsJpSMoA9lwGa+rUpGIKh2V7wrAUXjv&#10;iFQ2IMvZbL7/3MPmTwmfv/bIM+axtevN3373m2YbwxusfDL97jqwPLCbvKGjct9c+pvz+Rv8jQve&#10;/KuFzLPzvu7ovO+CfY8C+W+LFFhURjSB0s1/dvVfP4HV3dtoZG+/HzhMDvxmAHzqDJM5APHc4cNm&#10;ltV9dv9eKyt8APA+AXgfX7eC8Gg9xfw15m+++TU7EM6G0oTVFsD0pDZCtmhDrgbCVBtOw1DXMyFC&#10;qiCBtRYvW8j83S1Jy5gTlctzBF6RV9SDA+D1A1j3i9QqYAOtRL6gaEKn7dlBALsw2gE4Ci8sDywm&#10;WuqraI5RTOtIZsRtEQuJAFwOgEtbqUOTv1fSDqh5Vf14113HYeGvPW/mLl00jeSavRPjyEfHzJHz&#10;18zRi9fN1OGT5sCl62YYILZPz5i2mRnTMjNN/gshBaHUQAdRw9ROS0614qnb0DW3H+S5B4+bTkiy&#10;Js5bj53ATpq2Y8dM89FjpoXf2XzirKk6cNSUzMyZkuk5kz+20yTvGDJls3Om58LzpvLwBbN5x06z&#10;snHUJHSPm/a5Q6YLDz95+IiZPnLUzB49anYzEmgPdew9RAp7OWpE0F4aUyYIs6fxzDqO7eM9I30t&#10;ITLKb0BNZpsQyHcpLVlWGuBqKKA8sAC8jTB2EyG0vO4G6u8KndejOV+L0GIlwH2OctBSCKslAHcJ&#10;wg61F24lt90OOCPlZfG6jmWOS0OkgUUmeoCO5Hx7OnsaZW0031nyiHlgxQbzrSeXm7/9wQPm81/9&#10;MgP2vFE5DsDyvqnon9UDLAALtP7xOXYCByF0KID9HtiNzwlt4A8VbzgC6/86AJ8+e9qcPnfazB3Y&#10;h7a5x0yQ12XS4P7dZ58wjwHgB1YtMc9sow0tIxl1zUq7J5AE9QJvC4qkVvLJZu2oh9hA+twWyC21&#10;ttV1qXcVAFMiqoMQyGVi4Ya452gqYOtGcrJqQpRqPHOoB7aElg2l6cGlpzWb/CUOcYfE8gKqvK0f&#10;wNuUE8sjE/5FaiMu8uAYQmlNqIzHExcwEraMMlcBYXSF9keir7eafLdlaMj0ka+O4xEnDh+lNxeN&#10;N3OyJolABgip95KbHjx9AU8HSM6eN/3Kc+WBYaHrxjBKOPXTk4TPk4TPk7abqEH5L8dGvLCEGbXk&#10;u2W0C9bMHQCoO00x+Ww5XrqAfDkdJjsDz10MYOsOnDAVOw/yHELuw+dN1uQBs6ZtzKxonjCrmsZN&#10;3tRhSk57TRdRwSTgnT6CxwXAe1gQPOB6NnfiBEY0RYvoXjas28fE0ZlDzPyCWCxm+H4hoXIOM5Az&#10;2NA6iXwxmpbOGHiGVDxWAmz0Ngk8APAWopuN1GPXESqvEttM04Nlm/G0zxIuP7meLqKtz6JNZ7A6&#10;teQIqgFR1G6j8cAKn6MBq4AbTyisozyxVFdRHCNgpKOyt+KBnzBf/O4j5MBPmv/6Z39BDvy/eRxZ&#10;LK8REbvM9gOnsWgL0Ok5HoD9zQtO++wG2IXmv4648gPYX//1A9ix0F7t12Og/Tsw/JN44HAstHLg&#10;BT3BCqHPnWKf4BNm754pU8dFfurCBdta98Nlz5rHN681PwLEK+JQRGWlAeDldqtNAbgN4NbTD5tb&#10;UcYmYZAmhNSN5MLNAjIAqaUW3DJEuAoLWo33zWd2kvpFy5uKCKnLWQiK8MyQSzB88r51XVJKuTyY&#10;Izl0FR1EJZRDNGM6RiNf+IJlbti4VEWbUQ1tVN2S4xYBWcPalMulSFudzEA3JlPYxoQSXo9SEo0C&#10;GjjXCxk1Kc915ryZOXXKFOKVawf7TSOLWCs13x3UeNsH6PShva8DsUYb1gBQawmZaznW061Ujzeu&#10;41gLMHWsRhZZNT5uKgB5JYtAJWF1BaWjcjx3Ifdns2hkD41AVCGZHJ8xFXNIKI+cMs3HzgDsOUpH&#10;oyama8pE9+01EQP7zbauGbO9A1Z6cBZiC/6BBWGEMHwKsnFWRli+6wgLjAhIQK3jTlKhybk9Nh8e&#10;3Y1Ca3rQSiu1IXcu443ETKcxaieKZpIILJ5xO1vhFiTcUPO+pJYbUWCtIyReGYloA2+7FNAuxdta&#10;iSSCjVUIOdy0yQhENVGoumIoU0UB1ogUQug0lFWA1wHYeeLYZDbgllySiOqrD37H/O7nv2S+t3Sl&#10;+R9/9QXz1Qe+RclpHWNjn2Kg+xOM0lmF95WUcgslpO0mK98bXndX95HY58Do2NDwebHBdX7xxmID&#10;7Pzbp4QDsPLgH2sI/YYATCnpJJt8Hz9x2Bw9ss8MUiI6z0bgg5RCVsVGmoc3rDKPET6vTUammJ2O&#10;PG6F3clP4o4OLvZm2uqeXodWdv0qPFuzrRU3MrWx0e4030qHTItJ1yzntU9T49VudgyJQ1xfDiNd&#10;wEjPuk41NnhhtADswugaiC8BuLKVMTaouArwGqkQK964HW+7D80rFoA3SXivUbS23ARwyd/kRVQX&#10;FqFl99OlhbBcOwvaHRQwwufmYeShlH1GyYFnT502lX09ppvoow9lUz/lokN43wPY7JETZv+5S2aE&#10;53XCLndCRLXtppZLH3ELNXNZM8IXHdvIUdvn5kynjHRkB1FNBylJO6WeBrq8amG42wifW46eMHXk&#10;wOXkyYWQV0XTe0ze6LTJGYUEO3bNFO67aMPnNY1DpmDPaRPbPWnWVzPpEoZ6jHx3BrLRy3mP4mnl&#10;eY+ZffAYMgF5mt85e2gvBBf93QdmA62FhM2EyUnsEhmFei2CwQJRiDrW4UGXoaZSs8JyFFXPoWd+&#10;jqaEp1FgPY0E8hnkkI+voh1SckhG46whZNbEDQ2s84bc4XVhjeMAWgxzmqPJX2PTAWnGRmt+EMdL&#10;+6wSEdr3L33zK+a//tEfmb/77rfMY0sfsTsKbo6gAWTrI2YLAI4h7E7DU/sB7IHXG1wXnH91N4Al&#10;4JDnLac8VlF19+TJe6mvPO8bzH/FQP+TAHgxEmtBT/D5s+YU4fPpM8fNYUKtXkpCZy5fIrc6Tp9n&#10;gfnRmmXmUbzw6kT6czNT0bQut9uUqMGhk/7YDhrctzP87VtPPWK++fiDaGjj8LqE1KiGGuiy6epv&#10;NfGbVpj0yHUmBwAWM7Yknw9WjLS6kWptHbjagtcB2ObECBFq2gW4auuBC2k/FIjTKBVoaqXbeEsS&#10;S7cNiwazSUWknC5Ouw6wfWYiIXQeGmRtKSrT/ruqAbdBRHXgEXcQ1g4SGo+RV5bxWB+gmwIcvXjY&#10;w+eumBNXbiKnZHG7etNMnzzD2JtxxBt4W3p36/C6jXhxZ5WE1RlqB4QcK+S1shC2FLCo5XY0mTQ6&#10;oaJosohjdE8xbHUmQo24tm6TOTRhyig11R0ihIbEqj1w0uRNHzVrG4bNczX9Zn3LuMmYPm42to6Y&#10;9fUMEUDkoRB6j3Lfo3hc5b82jD46D2Cd7z9FXf/UEXPo7FHq2ohBkHNmIpdMJl+MoSwXTxtgMmUk&#10;acuXAkrlsmrzU8P9szQfqHPo8ZUPUad9wJrONZRO87DsgHaOArC2DY3KQiQCaFfToBCFeioOEiqO&#10;2wJvYuYme3RhdBw5coJUVtTtf/jod8yDT/2IcBmyi3ryNkpRW1BwRWx/1Gzc9LCJogQlzysQp+cw&#10;xhYPnFvgkVf+1sFC2HTneR155UpHLnx+o9LJIHi90lHoBA7HPDsCq6ev6f8sieWEHK6pXyy0Bryf&#10;IYQ+dnTOtDFuZg8h2JELF5n522g98BPb+XISWbEB8Mot6+w2JRLOC8CdhISb0xLNs1GbyJPXQ0g8&#10;bL6NaYhbA7LKzqF2UwIznBu7mfwFfTCbnklKKQWWZJS1EnMA4BofkRUK4NLGUjwI+xMBYm0q7Tyx&#10;Ba/VSCtc1iRLb/OzGMT4muqxnRBabYbaaaGU9yMPXIUksQ6ANSCH7AN8E7DPuwDmMGFpnvYoUpcR&#10;KUAjrO/QroMoniCkYIZ3TO+lhIN6CmA34J3rMYXNCqGdlfBZ5NLlVIw0s5R8ugair45IpRoVW8XY&#10;AJ1G3SYXYYZquzn9Iwg2+PkDx03bqQum7eQF2Onj1gPH90ybSLzvlh2zJnHsiNnKcUv3rInomeX3&#10;Im+l7jxMPXiCfH2c8zE8/8RexBzUrnXs4n10DPYRDWkhZYYXzf15hM4pEFSRlIXi6PpS08g6dvx7&#10;epUa7R8BoA+ax6jLPi6wLv2heWzJD8zjyx80DweO2i1BW6JYAAeGtW8jP45I3QSZtdp89ZEfmG88&#10;+l2inm3slsAG7HhkP4CtF5ZXJnyOI1SPZq5ZJEqvSMbzbKPBYSs15M3qUtr8GOB9zGzY+Lh9bjrg&#10;9QM4Jz96IYBLNT7HA7Br3nd9v6HijbsmbwTUV67+6y8hSYHlPK87SgcdCuDe/uZ/egBruJ0AfIb5&#10;0MfYYuUAYdgOvMlmVFhPED4vjSU/SpWgIg1d6zq7WZiUWQqhuwhDI9D7Ph292axlV7sE5ip/9eEf&#10;mDhqxo1DEFzkwHXKueiJzdBoF8a/NlIrriQn09xir5wEoRWoBc8z0tYDa/NsRCABAMsDe55YTfna&#10;3EzbizJ7CsBqEJ7bblSbpUmCqZlYUmVpy5RGIotGmt61lWcDssYyNM6NDFVvR/kkDzxz8pQppRQ2&#10;QMg7IG0xtdzDF26YubPXzMyJ82bv+at458OmA6a5A9BIvNEaCJ0VPnuhM6E1ANKxXcPipXOmflsJ&#10;gMvhDEro5iolf64nDK+c2W2qdu431dSBa/YftSF0IQtFKaWjxP5dZnP7pIkfPmAKD16DxBozT1f2&#10;mqdLyd3xwCojiWiTWmz2IOE/tpOy0m6qCDNIYWf2I4clhJ5C7DG+l/o0bH8Kc8H0OaXQ2C8AbwQ8&#10;awiZn12hXt0HzRPMpHpi5Y8A7/cD9kPz9MqH6dulfVA7BQLedeiiNwbAuwmPGYW4RtunfP3RR823&#10;n15O2fExu69VPGRjvM8DOy8sQMeQ125jNM/27RypH2/C027Z+phZu56xOuseMusA7gbYbY2TTeI1&#10;5HkF4IyAB3blI88DA943CWB5Yjf3yk9chYo4/AD2T994RwF8LyHHYmUkR2LJA7ueYDvgnY6kU4zW&#10;EZiv3rppmuku+uZjD5qH1i4zj22mdBBJHpsSRxi13m450g+A21jl26mZbs9I5zkbzBJy5kTCxGWR&#10;mxBhlEBqSTOtAeS056Gu0mjXGGYsazZzEcof5UEVrewIByNdq1JToA7sF3WoyUEALqQ1TqafK6pj&#10;W00GlktmKeC6SZY6araWxB+p1DLT2XQ8S7v00fbYgNikCdZcAK5F01wBkdXC4tNOKNwLSzwCS9yA&#10;hFKa6F3kkCMwyTuPncU7n+M+aq3kwp2IMyrwrtVIKqsIwRVGN+GBa8fRPuONK2kySIMfyGL6ZQYS&#10;zhiaKGKZlpnCpmMpzOSK5u+P5vFU6uXbmOQRUdto4luZfQU5VklOXTV7wJTOHDXbIbGW1PSajJ1n&#10;TOzoUfNMZZ9ZVt5tttTSgEEL5Bis+TS13xmRWSwcO1mAdlO+2s3fsJf8eJxFRt5YJFY73U7JGmRP&#10;k0cGyrYU2PntcXAHTPpcTfvf0tWP2/E2jy37kXn0uR+aR/C4Dz3zPUD9sFnFZA1tAert5cssLQbV&#10;CcBb4mhKULlIwg4UWl964EfmG08/Z775xIN2kYgnIkoUiLORRGJJMkLpRPLfBDqaYgmNI5kNFsX2&#10;oFEIP6KjlwBiupU2PGq2Mko2Km4173GlzaNT85jCkRdB9CYCS3Vgr2ykjcvc3GcdnQdeMHVDs5+J&#10;2KpZ+Gu0bYpPfeVnoO/ngf0jdH4iAXyafZI04P3kqRN2zOyVl55HuNBrvvfMY+ZRSKsH1zILaTut&#10;ewB4FUd11vTR6N8CQAXguPx8szQ60gI4ila5Z8mZtbeQJic2ajbWoHaiZ8A5uWhcZhI5Lfv0Iq3M&#10;YhhaZVshIe1CIYfzwlJlCcCSVgq8+ey3JACLTdVtgTi1kBa4wObgdpcGOxxPIEYLzcWqETvanEyD&#10;7DSGRhuLKYRuA7zan6gV8A0BgIlDR5jDjBiF0LedWnAf4ByHIR5CRbVjepcZRDnVgJijgr2Lqigl&#10;CciVsNNVMMpquM9k4Fw6DRACay711jwsi32K8okgihkwV0Q0kct5OprxTOrQqUy0TCFMz0QumYFo&#10;pIDQPAMGOpXwOWFgr4nqnTVJQ3vIhQfNanLhbY2E3t0w4UQMPdSu+yHf7Mwu5JUThPNT3B6D7R6H&#10;fOxhcdG0ju5xBvBRi89iIclmzFCKtqCJY0BCFFLI7QgxNiB/VAjNtiaPEDYrXBaQ1YCv3RMUMtud&#10;AgGvQLyB6R0bAde2BEQZEmkgrNlMffjvH3vKPLx+m/nh8qco3bFlC0qtBPYuCgfgJEpEsngIKgE5&#10;Do8cR5dSZPRSwPusnY21AdZ7NQKR6NS17OUUTfkoCOA8ZnAJsPnwKfmkBG7iZDjdc2UYAC9WOrqX&#10;Bw7XQuhy4LcVQr9THlj7JKmUdAImcwa1z77j5H3kT999+jHzMKTVw+sZwBZHjpmWAICZlkDIPMjM&#10;rHY8jobApZaVmRXxsWZ9RoqpJUxcjgdOzM2kg2nAAlBbT1ZQXytiGkUxnqmcSRzKZQvr8gCT6sBe&#10;Gcl5YAFW4JUn9ntgz/uy1WfAGxfXs5Um52l4W4FWHln7BgvUWfK+9N/mA6jy5hpq1vQrw5CLxGoB&#10;pIOEvV2osERiCcCzMMMNTLeYFDFEfXUaJdWhsxfNMXTS0+TJhy5fNcOEqur/rUc6qdnNIrTqAHUZ&#10;XUNFTOTIpF0xhdE92byvTN5XMqNjcwBxJpuMZWGpvJd4ynQpkGmx7M4QS69v4o5+UzyzhzrxYZRY&#10;B03G0E6TIPD2TpuY9gGzuaHHbG/qA9xj5NVjNmLowdsPAN4hup4GGWg3pLZCFtI+rJ/vow0CsZ3F&#10;tZEyXgnRR55mgcHGx7MBXEwiW7fCR2xhvM9K5nE9s/xhC2DluyKu1ihcBqjW6/pM3lf7+m5GPrmd&#10;zqQY6rlxiCvUcvjw2o3mBys3mK89/gMYbfYuKomC7dZkUQisLPp6s7fMe2AHYHliD7yrLJij8bgR&#10;5MNPEMJrPvQWPH0chFiKnf2s8Tna+0iqK+066G1a5sQbTrRxl3hjEQArdA4XPi+WA/9EAdgvpXQh&#10;tDywLSUdPwqAZ80UUjwB+OGVS/lyCKE3UQ+MlVgigbGkkBHZKWaI1jUBeAd64ITCQvNs5HbzXFwU&#10;IXQxbWfI4Jgr1TnC5EYo+bzqTMJWRrwQ+pYjV1PdtxQWuowPspY5QxJyOMCKic5kL9sMGFNPF+1y&#10;YA+8fhOAxVDrPoFY4NUxQ7vx0ZaYT9haiNcvZlcF1ac116uVIXD1EE2dMNDyZJ2oqHoA8QRiDemM&#10;x2CgZ1VHpdwzguBilJJROx5tlLJQF8DJa2Q7lI5uU8LEjNJO5kT3skhpmgfikFwGHOQi/8xnLGke&#10;EyFTAU4B4XQBSrB8oo4sRurE01SRwXMT8dpxbCWaTJ25CIKsFgIrH0VWbPcoteBpk4LyKq1/zMR3&#10;jsBW09iwY8QU0eDQClh7JpkYStfUKDn2IETZCL3Bo4zVGaHVcJCcu5lIoxkvr4YRMfnFfAaJtFjG&#10;JsMZAODIeJoVItdaAD+78lG7sZj2JxJwFTILrAKyPLBMQNb92tt3O2qsKMglC2AUUhuoAX/pge+b&#10;3/+bvzFfe+K7pnqgGkUbY3rbmYiShrfNAbwAODnLa1AQgBPFRANgAdcCmK1CtX3KNhojHnrqu/xO&#10;JJk0PSTgzVOYj5YKa56NHj4vRPMsAIfWfRcMrQsDYKd/Dq39vtEc2NV+xT47e8tSyrfigcMB+JT2&#10;SNJUDkoT+w7uM7vY4KyDcbIPPPeUeQTv+8gGekDxwLHsubs+hhIBAB5k+LsA3IPsML2iwiyLizZP&#10;R5H3MHFiNaRXQk667Yippc6bU5lqPW0Bo3OyqQWXIuRII/ypRGsqwDrwOi+sUFn9wJk05JczVUIt&#10;hqHg1W2BV95ajwvM0k3L+yr/1c/mqQsJEJXjGVsgqLrJcfWe6xipswPvO4AX7lVv7qBKSiiqNN0R&#10;DyYtdA/HQUQYg+S4XSxSfUgnVXoqaWfwXEunBbCzYvLpYkpFWYzLydWOgJTK1N2TwWchHXYBdehc&#10;wJuFoCSZfuM02O546tDbmUG9nakb8Z39eGLIwK4BE9c7jpxy3ETUdZmNNW1mdUWrWVZYb1bmVZit&#10;RRWQb+iaKYNpkF0HmvQO+rHbSQ86WKB2SNpK7V0TRBtp8WyiCqCdGTMLGWonfTh18Vj2gRKAt7Hf&#10;1BrG32ojsS141q2q6QJQgdiFzGsInQVkAVj3y8Q8C8CxCDaiGC37ND//he99nYU73+y9csicvkNZ&#10;8vZ5Bt6X8fhak5oPCHORRt4DwLF49AjUXpsYlPfg098lVEdqCYCTIdtS6VlOzcIDoxZzea9rXPhn&#10;BWDXUsgwDvOKjK4GVwf2j5UNB+AzCp9PUwdGercHdc9OrJ9VXuKMRwmhBeKV0aq3JlBG2EppJtEM&#10;4oFFYvXQ5pZeWW5WJbC9JxMntudmIL9cRQdROiUidpdHhFHWXGw9sDxxfh2bbVWl2zlN5YTXNczI&#10;KqkvguiqAsw1GFMfuZ3MTvKq52q8SzZie82SLmY0TDFevABCQgBWOF5G04SskvyyvIleYoa7K+fL&#10;YxZ0IfOmijV/Cv2z5ibvGB6wUyxa+/tNN6GoRuX0QGB1I2scphd3B954CI87hbppCO87ASk0PUcp&#10;aVIN8/sQeDB4vVtTObR/Lz26O7RNaB/zqtpMQSuRA2DJE2POopPH+8yAfZcnzuc9FBBKp7LrYQLD&#10;ARLqG0x8Y7OJb9thsoaQUk7uQWK5x+TCQqcPTpn4jkET3dpvtrf02WMioXQ24C6mR7iJKR0d5OD6&#10;O3oI+XuoBPTw9/QQWfRy3kLtvZWGkgHGAbfDvBeyy2I2uy6mM9QgUb3STPCMooSzLYpwOAJPp5lY&#10;eNFtjOrdqgH6eD+Vl9bLkEluUEiNcGMDtonmfYk2tpADb9IAdhpMGvvqzN6LB8w5c8Ucv3XKHLgK&#10;kXYBRr2RIfuWhELLDIOcQhdTMv2/yRBZ8sIJ2qCb13EWRW15K97+IQC8etty86Vv/BX6aSoX1H0z&#10;2FEx25aP1PfrtQ369/0tRt1XUp7Gxt3pbNyNWIjrzO79iwf2E1gisUI7kFworfqvMyficOxz6BRK&#10;5b/yvjq+YznwPIBxy69gt7RHUpj9kcIB+Ow8gBEIUI7YdfCgJUieXE34vHa5eWwDExhitLF2EpMh&#10;tQtCPDXSqXkPnM0OfGuoE+ejN65FyfXgmuW0/6Vxoanxv83mttq9XbvbbaduWNZWwr5C7C7Ph1ZL&#10;b7A23qpoZF+aQDhdAeGVyYqudkD1pWq8aTKbNhez/04J3k2lpMJaD8Cl7EpfwYC4CsLXakBUzbEM&#10;oUmZ9M+UqlSGUi6oYQSasNlPxNCqGjCEzwRsroDbR/P97BEklafOmp0opI5cump2nzhtdlMfnkPi&#10;OIXQYveRkzQPnGSwOxtwY/UAqa5PuzQALDYaK2KxKqULSyF0Aa2QueTAqYR4Odrek8b6fIYdZJFe&#10;5DIYT43/xUyfzOweMkXUfUvROJfO7IOJPkwj/6SJ7RollJ4w8X3TCD0YtcNzqiY0PID6L1LKCd6z&#10;2hsnydOnYJtnaXPcic3CZI9NsTDxt/aRLvRAIhYD4FxIx0ztlUx3Vgqlt3hUbDHMfY7G4lCxxbD/&#10;UYQ2Umc43UaN8MUsaYVcUgDW+Ne1bFK2ntuRgG89DHIBG5ntO73LnHvxtDny/FGz6yI16BOTNFu0&#10;s20qEVQhFQny39RcykA5qKnU44sCKwnvncgiEI/XdeBNiF9lotntYRu/87Fnf2BWbV1u/tfn/4Ba&#10;cgSLcQz7SrMLREGkyadsFOp9bQgNGVpakWLKKtMAcDoATgfAWZaBduyzBe99ACzg+lVY/vKRupDc&#10;CJ2faADvI//bTYlidNcuALzcPEUH0so4FE4ZlH/ys+g6Qa6YFM3Qt2lIIcouACKfHfm2ZNLFAmhz&#10;GN36HN56M95aQ/CaaGdrYA6Wdlx48NnvU4ZahoggwZaOyiG2VP8tZPOtQnZ7FxtdRX5cRttbkZoY&#10;CIsTaTCPVGsbbGc8u6+L/FL+LM9exO57ImkqUTmVA+JqNlBr0jabbQ2mSjsRUv+sJQdsZWqmvO8Q&#10;0xzHaMTvocY9wsU+iw56lg4hgVXgFWE1hy563+lzZt+Zc/b+adoBe+nNnYCFHsILV7PdigDcCPss&#10;a4CJrqCBoxqSrILQtZB8txThRHkLfwPvUQtIBe+vivdUwiysDHYazCf3zevqNdk7BkzZBKWeU5dM&#10;+b5jNDbsMtm0DxbvO20yJw/BRu80WWNzpnIX3UwHT5mugyfoA6aEhKRTJaRZup6mAfCuQAlpJ3n7&#10;bjVi8LkP0U7YQVOJAFzAAL1copIsRhWlE9UkUzsXiOPQL8cC4AhGy0ax1ctWhrdvZmqlvK8NowHv&#10;WljoNQy203E1ZaXteM0NMMVj+wbMmZdOmrmL+83eSywgeN3RY2Ow+gzg61T6wE6IAQCno6YSgBMD&#10;4JX39QM4HgBvZ6LHZhaIh5/6HovHavO///YvqCVDYBXGEEFEsQhFz28Z6jywwGvLRwzrK6/ywOsA&#10;XEXjjLzvYh7YP3nST179kwP4NuHzLSbb3Xo12A98vxD6LHXgk+TAh9XFoi4XPLCG2i3bvI62MXWj&#10;0GvLfrlpRbkU6rXzXJQHYDbUUg5c0FRvwRsFwAtRcq1PiacdLYFmB9hTJnvUM6lDJZ4klFg9491s&#10;+8lGzJoCIZKBJvOC2hzmN1Gr20HZCC9cQSgdS46cDwgKYKyTIbQ0o0m7BUgHrZBaDf8C8LwH9gG4&#10;E8C24/kbKaE04Bk7yQ0HYGvHaf+TemmYUovqqPuYhbXn1Blz+OJVc/D8JQtgeV/ZUc4F6l3olcdp&#10;MtiNHnqSUpM8r0DrrAk2uo4QtpnFrIY8tApvXE/+6W1livqLo+ZrVVF/TivAMxWQCrBlSgVSyhpU&#10;VaO0K/ZcuGZy8LBRnQMmZWTWZAHi1NG9Jnlol0npmzJZ/RM09rO1C+9j6tAxJm8ctf2/O9XIwHc1&#10;hwz0APJKDWQ4wFikPtj2YYbxN/FeFI0UkYvnUo8WgDMYlyMAJ9IQksRnmUCEEw14BWB54E14341s&#10;KLcWscWKzUvtDgsazv7lb2kniW/RrwuAEVkM7ekzx188YQ7cOGIOYvuvHTQzZ2dN726mtYzWMQWU&#10;PakgsNKo46bLC1NWShGrrFlXamYAxLEAN5YFQQCOQNSxhUXj8SUPEEKvMH/99b/iZxk2MO+B1UqY&#10;EGChQ7TP1gOnLvDA4QBcR/TmD6FD51+Fk1G68DmcB35HSSwXQr9TAJ7Ys5t8N5JhZZusBxaA05kn&#10;pZGt62O2egC2e/RMsjtfK2qsDBPJbgYC8FY2w14dEwnrS54GK9rHxuFxtPipFtzNvkollJMy8axF&#10;dChVtRTDGiczcA4yqoNB7+TLlb11hORbzbMR6/HClJ0gunLJKZUTb9aWH3iNDEiqsiZCZIBb3sRA&#10;PO26gLdtIozVZMyBEXJCbfQFkLs1JpYhc9M0KkyikBplcZrhoj908ZI5AHAF1tOM1Dlx7YY5ef2m&#10;OX71eXu+F0+8+9Bx8slZtManLFMtADcCWgG3mY6jZkpJTdRxNdmjiQF2FdSZNQywiv7jVqKPOj6P&#10;WgbpVTA4PiWb+VT5BfzddaaAXRcKyJ87GKUzSImq++w5gHzZNJ88axqOnzU1dCjV0GJYT6N/B4vI&#10;0PFTZpxS14xCfaKGvfQX7yWC2I9q7iDHg/QYH0IDffAYIhQa+XvRozdSrqpEOGK9MGReDjLWLNRw&#10;GURDOQghMiGG4tlCVCH0NryvPPAWdr1YjUJLg9gfR6UVR9ODFt6/ZLsY5aURsMWbKfmM7B8wJ2+f&#10;Ngdehjt5CbuJFvsyfcy7mCu2kz2P2xhaD4DT8yNsCH0/AEcRQmtL0Sef+5FdOL74D3/FzyZYAGeQ&#10;R+cUeAC+K/+dD6H/OQEYNN8SiXVbW4zeCuyNdIOBdtdN2BwYD6zZ0EfkgZHj7ZbCh3BsG550eRSN&#10;3ITMUYAyu7yImVPJMJObmBs94401pbRSBSsaQd03iq1IiiFR4ooLGIoWQ9M/Q+AgV6TJzURM39LX&#10;jE6XcarkgwWUeWrwvrXkwrXsu1rTDXnVrhJMkalmK9LqgS6zjh0HH1jFVEPAX0EYXgDjHKexp0zh&#10;kIQyha4aqbTUsVSFt7MAZpBARz+tgvzOUfZ2GppgMgXM8wgLzTSL0mxAanjgDBrwGwD2+RvmxPUb&#10;5sLLt83l26+R092yx6uvGbMXMI0j5OhgzKty4BHqxcp7W6n9trGXbxekVwf5bCsgbmbMTisa5Fpy&#10;3KLqKtuN1Sk9MsRSOzl3E1Mwi6vZ24i9hsthoAuaGFlLP/D4xefNzhdeMQf4fdP87n6igcHL180g&#10;nnn4PHO4Ll0z+65cMydeeMEcf/4aYb86jk7SqHDK7D950uyjZi3ve4CWQueBJ5GCdtPe2cAIIc3t&#10;lhcuRMySi6glD4a+nJll1RLS0EoYRy91FPO1IyGztrD9y7INS9lREH0yOnL1D2tDOG2Stp4tXr/3&#10;+DcZVIecMo4Q+uioOf36BXMU1vnEK5Qhb502h/DE3Xu6Td+eHQxMYDsaFFgegMN7YOXA1gtbZdYK&#10;thVdYZ5iS5qVm5ebv/7aX5E/x5ns4ngAjAoLMiuf5osF5FUghHYEVlkluw9WZVoSqwrnEBpCywOH&#10;24HhbgIr2MhwPw/8YySxmA39ymsA+JUAgDWR8uqiAD6NjPIYAN4PgPfY/Go/jdeJbIEZQVM3OmMA&#10;nMlo1njKQ+sZAzpGf2sPogaRQVWoiqLzcs029hbKxxsnsHHYqshIu/9uPa2F8pI5iBraEX630V6o&#10;+dDFXBQadqeGhiqGrpdAOCXW8AXATJczyDyznv14EYXEkL/93aMohDYhrWO6RgEk0Xb249kMCbId&#10;QiUVUX4VrK8GxAvAjYTr7YTM3aOEkTNjpAIzZoxJjiMsOLP7D5Ai0C8Ly36QCSQXXnrBnH1RAL5u&#10;Lr3yqrlyxwPwhZdfMWdvvkSb3mnC1ePk+TP2fJL8s42/uYtuIjHXyokHkFd2ct4BmLsoRbWhr26g&#10;17iWDcpaWLy6qTd3I/xoZYZ0eTPjYRGVFNBUkVNPrg55NXH1lhm/+rLZA/PYDWBL0Ue3kO8OnL5s&#10;JvDIB4kGzj5/E3Xci+b8C9fJy/F0J4/T5njSHDyFnWThxY7qyGTRw3jkGfL8bkpiTdSBa5vgB9hU&#10;vIRhfhXUw2sh/Wpg7auoVadptCwTN6LVA6xdFTcCJKSuZdSoaxgtVMwuFdmw5jmQbxvoGHrgWQCc&#10;ACPNzKupczvNWXPVnH71irmAnX/1kjny0gnTubcHzXgvAC6c98AKodPpWErVdqEa3B7KQOPRt5FX&#10;ryXHfpwdHFdsXGH+9pt/gwqLaIH3mEnLYy6LTTjvG1ZCCU9ip28EZJQirwTeehatcCN0/AAODnFf&#10;OIXSP0rHz0D3DbS89WYGfx34bhb6rQBYoZhqweRXCOYT8KobAO9mDUpnOHkWHjiZnf00cnYU4PZx&#10;YUrSV4+QIam0hBownpWSSgzSyuXbt1NqYvwqXqiS4e8llFIE4I5B7arXiLiiiNxQY2hLTR1bmRQB&#10;4Ghy2xoAWEVdcykheCrteInUTtey8+BjfKnxRZQImJWVwBe6XV0tiNxTOK9iz2EHYA3R66Trp48y&#10;ytDMKMTVOLkiAn9Au5uw+TCe6wAX+omLF8yN1+6Y66/eBhgvmucB741XXzeXAa/s6q3b5jRh9L4T&#10;Zwi55+xx5tBRRvAwJ5tmhFEmVMqk4uoFwANTSBgBcLsATM1ZG5D1IK7QyJsZFFw9gL6derM+D23t&#10;Ig/cuf+w6cfbjl5/wXrgwavXTROhcheev5fwvY8oYZausJPXiJxeetlcuvm82Yfc9QBjgA+dPWOO&#10;YMfOnUOEgxdkQTqOnWA80gwEZDsLpwBcz8zuuma2dYVE0+1GzqsBcSWfewaa4gi0zJpDFZlA215B&#10;BuQiW5mSBmQSKWRW8rnyOlX83Eb2O35w6bfNVrzlRhbPXReY2mlumHOvP28uY5dev0oZ6Qy90mxZ&#10;s58BAm0FVoWlHDhVPb3zZSS2TfGx0PLA0bzmdspSa+h4evjpH5hnVz9rvvyNL0Fg0UmGgCObUFoA&#10;zifiCueBFx2f888dwBpqd/7ieeZD04105qQ5rpUdD7WXC24XAM5gP6GN6J+3ETYLwHlso6md+lZu&#10;Xm8BPMBF2YfnaUIXnFxWamIZw1OIpDBOyqxNm+xQgHbKGRo3W4sWuHNQO8hLZMBWKxo/K7UUm5s1&#10;A9hyBAiR1EkL2b+oltxxNaWqTZQ/vvLkgyh8HkAJBlip8dZQdspjEEAco1aSEbcnsxlaKTVhP4C7&#10;KF/1EzqP7pq0OyzupvH9MBf2/uMnrOeV5zpz5Yp5mVXvpddeNVdffNm8DHhvQQC+SCH9ZcD0Eufn&#10;nn/R7IS8GqN0s4ccWF54iJnOGrEzDhMsAA8D4CFqyUNolBvZqbCSXQ9rIay6kDL2QfJlQVz96NHH&#10;zF/81ZfMH3zuz8yXvvy35JzM2mbhGyaP3UmKs5/F4wgpzywjbEcB6yyzqqevXTO7bzLu9tZL5tor&#10;tw1vx9zg8QMo5g6dg3gDvEfPnzMnmJ5y+vx5erqlpuN7vEDnFNFTB8y4uAAN2te2N+2U0poAcQNt&#10;lXV45UrY+wxELymAo4QadR0MehX5erl2pqCqUKCtTDm2wN7X8pjEFT/CAysH3pay0ey/fNhcNi+Z&#10;i6+/YK68fhMAP09OfMF07WV7mjkA3IoHJoRWGcl5YNWBBV4/Cx2D95WMcivEmDzwY0t+5AH4m19i&#10;87ckJKBxhPoJVsQhGaVfQhm6bcpdPcCBJgYbOgfsjXhgzYD2txC63RhCy0gKn/9JPfBCALOCE4bZ&#10;0bIAWKWkPOYnb4O82p4Do8ieP5pqkcV+uc+tXwNRgkqJi1YhdDMETmpF+TyABeZnNm6gVLMbb9NB&#10;4z7zoJlP3EG4Uc+kDW1wpn7gAo13gWFuJOzOgeRZnYEcsqTYNDCAbQU5bjS7+n35yR+Z//6FP2X+&#10;El88YoQtyXS68IXGU5pIwFKYlVWK8CM8gCkbQbbtRd98goXqzNVr5iSD645x4V96/nkj0curMPa3&#10;Aa/OSX2t3XyJfZUVTt94mTzzLKUnSiWAdw82Qg12GiJpCm88S814gumSY9Rjd6Dc2hoTTR8rbO6G&#10;debvv/TX5jd/49fN+971U+Zd73qXee+73m1+5oMfNx95/4fNp37+0+ZP/+wvze997k8h/LLNdcB5&#10;EdtHJDCLFz70wi1zAo97mamiqulr0qgiLIlzTl69TK/2OXOcv+c4UcQp/h6B9jQAFojlgcdpcBhg&#10;8RidggMgEukhImmTMgtP2kDFoJ4QvpZQfjuKrLU0NbRD+NXAY9Qx16xOgxiwSr6T/HokrnjgSoC/&#10;Hmb6oSX/aKISmMCB8OPg5aO871eQb7xkrr7+ImC+iQLrsunaM2AG96NYa8q3nUjKgdUSmM60DrHQ&#10;oXVg64HnAbzUPKtN0QHw17739yanBOIUAGczldTffeS8sH/j7tAeYI3SUQ7swuc3A+B2Spzt7GN9&#10;vzrwjxnAkFjkdffKgUM98AkALCZzHyWKPeTCpXjDeLxgInloOkxmGbc1W2opI3SGUDIN430H0BO3&#10;wDanVVaaOELoDFbtVKSVT61bZwGsHtwMGuprGCHbhvethnBqYafCevp9lf8WIXhopvySxb67y5LZ&#10;DKyBbiE2T1sPSCNRNn192ZPmD7/6RUbbLqcLKtOs2L7GfJ95wjHkVPEMOrMeeDEAs9nXOACeg5k9&#10;ycV+BQ/2PMTematXzFVIIXABMrxERADRqezObT43AHwJYusopNLs4WPknOftRmh7EXeo5LT/7AXK&#10;T1csK9xHzjnGBEjtbNHEXr6f++//3XwM0Mp+4X0fMJ8EtJ/5yCfMr2A//5GfNZ/62C+aT378Fy2w&#10;ZQ8+vYTL35gzd+6YU3jby7yxF7VlLGIcu+XGq957vA5Tfhiwnnn+ujlL3n4Ou8D5ZRajK9evmUuM&#10;QrrMcZ9GzkJkjU2TQgDgXiISeeMWpoM0IuNsYIPwekQvMcnR5kdP/4gIisYHCLhWdj9sYUhDDVGU&#10;vG9FOzJNtpWt6Ww26wDwEyt/yC6C1I0hEQ9fPmGe541dM7cB8i2A/KLNhzt295nRQ5O2LOgHsBNy&#10;JIcRc6hHeAss9FptpLbsYfPoEvqL2Sg9j/JQGgu088AuB/7nB2Auu9d8duf11/Aqd5BSioVeOBf6&#10;eZjMa9cYbHeFfmBW8Qus5ueZynGW0EwkljzwnGYMY+WEtkm0BaYQGqcDzlJCwyJGyi7buJYQlTY8&#10;wDtEKNiuIW3V1TTzM3wOoUIa3vjpdesJoXciWUSsT4gmoUXLwA7yW0JM2utUo61gV/sCQptmxBfl&#10;MKYxhaoLM6sKAiWqhP5Z8rC/f+YR8z/+/n8zXG8Z5FiWWZ2wlYHg30dYgkieDpUUSiJlaKLrWBA0&#10;KEA7QXRywQ7ifcZ2Mj8KzfZ+xqwKwJdvvmBeBBM3yG9vAs7b2lvZIThAKNhZ29x/B+BcepnwlvB0&#10;krrrgdOXzF62QdmJmOLA6YvkohfMnjMX2MmBsJoyzzHy5T7q3v/6X3zWfBRQfvK97zO/8KEPA94P&#10;YR+0x18AyJ/8yC+YX/zQz5vPfuKXzGc+8Wnz4Z9+rwXx8rWbrLe9AF5v8P3dIbTXquJmf+vtnb94&#10;0RxgEbkAwXbhxovm4vOEr4TbV27eIEfmb0N5J6yfwSuPsX/wuA/ACqWbAWI9paU6vG8tRGJsaox5&#10;hoWxn89INf1yvLMW7TQW65TyQkbR4k2pndcCfG1L+viy79LEwNA6SMRj186TARsL4pu81+vmZQB8&#10;gUEHnWbo0AjTL3NNMmlOKjLIdCyVKR2JhN4ScyQQRsdJiaWuJvUWY8qBV7I1qQPwDx//vsljWF06&#10;c7u8/DfJFElCGSKjDNtG6EgsCTnUBxyo/7o5WP59kIK1YG8bFTfITsdwHti1EToZ5TsTQocA+NW3&#10;CODjkDvywPu5YEX4tCDJE2jzkErmYsV8wQqjn9uwGmZ11E6tGKaTp5OG9JzaWpPEdMqMuhq7WfaS&#10;DZtsntcLkKrsFioNdipGHRui2R0c8ACVaJdLUGNJNVXDRmjl1HCbKL80MTEjurSYGVIV5mtLHjN/&#10;9I0vmEdpPo+lDLI6cRtje77D8Dq1LEZzkcTYrUs12cMBWDnwoDa7pv48yEU8h8b7FHO+Lr/wknmB&#10;cPllhaMA+Y68nGMCfUeB5lU+0xsA+chlvCy56v5TgOf4ebTRGiJ3zuyh0X/3qfNmCgAfYmb0KONe&#10;/8Wv/Ir5CGD87Ac/bH7pAx80P//+95uff98Hzcd/+gPm5z/wM+bTH/2k+ZWPfsp89uOfMr/2c582&#10;v/Wr/8r8+id+0XzEgvjd9Ern4ssAMCIcLcIOwO6tXWYb1KNnWXgJ7S8B4KvYFcpgz7/4AuKdV81t&#10;fkYAvsFeWFN44HFY+BE+gz5Katp4vZVcto4cVwCuofwWnRzJUPY1ZgAAtwywnSlTVLJhqvOQoxYT&#10;Ntuup50M4mOe9noA/PTKH9ih7dod4+SNy3cB+MxrF9gLqssMHh5C/81Ok8x0TqMElM6mZIsBWOGz&#10;xupEMAFzOfO4nl7xqHl06WPmB4991xQxzTST7WXVyOAAXIQ8dbEJlKG7D7qNzP4/BWCVIfZTVxSA&#10;W1mBy7Q7H+WEcja8LiasKmeFXrJuFWwyORZTGUcAcTdN8fn0t6bVVJl0dviTN35m7QZqxNMWwDVs&#10;oyIroitIc5k1tbKKXe+rEV8UItSoptZYo32D+yBayL00ySOKXDuesPo75EN//M0vMvHjOQCcQU06&#10;ggF63zVbAHACYvokZJYCsHLsBhYBeWCPxBq2221Oss/TLtKBU4glLpPbvoBnfVl5byAyDUTQd8FY&#10;nvk2914mpD14ibzzEiTN5ZvmEOGzRB8qN8lOUOI5f+2m+fyff958APD+2sc+an7lAx8ynyZ0/kW8&#10;8M+8+33m5z/4M+aXPgJoP/YZ818++avmdz/zG+Z//tq/MX/8b/+9+e1f+mXzyfe823zsfe8zn/zk&#10;L1tNs/696vO+zgtfV836AgDG814gV752E9EJac95ogsB9xVArIVHtv8wuzcEANxPjisAtzF0v5Go&#10;qpFpn/Uo3OLoTlpBf3cPGvFmhB+ZsNPF7KRRqHIcoB9G+DLOiCBtZLeJRocnV3zfNvLH0yF09qXr&#10;eF+/B37JnMEDdwLgEWrEOZQEk0hz0iEaVcd1AJb39XtgAVghdDSbpS1Z9Yh54rmHLIAffOqH1K6R&#10;5uJ9/R7YgpcZ1iofuWb+cPmvA69/DtbiHtjbheEn1gMrjL7JKq3dCf0h9KVLF2wIfU5D7ShNeDmw&#10;xBx0JWEdALgcVrWMvXKrWpoRYvTg6VrNs2tXWpmkACwv3E8uXEZLXQ5TKeJKimyD/9KNmyF26Fcl&#10;Dy1HD1xHeJtZRptdDZtFMTiuqh42FNZT4XUhAFT7XV1Xg2nBQ7SzfWkczQhphNM/3ICw/Wt/iQde&#10;Si6ew04BUeY7z3yf3mS0tWijExHni4XW/ksCcCuLgADcyxyqcWSTxwgn98I+HyNfvfLyHSgXGGa8&#10;8P0ALBDd0QUK2E/BUp9+8RUAS/780kuwrq+ba3i768pP+VddWWN+5qfebf7lxz9mfu1DHzK//L4P&#10;mU+86z3m0+/9oPnUhz5iPvuxnzP/+sM/b/4b3vcPfvYXzN/9u9803/7t/2oe/IPfN9/4z//e/IeP&#10;f9D8+s98lND6o+Yfv/5t+5oCrfv3Kh5Zt2/cuGkuIjq5ygIi8L4EQ/3yrRfhOm6RKhNu+37uPBWG&#10;UaIPEVkD1MTFRLfBRAvA9YheGmjBFIBX0t89wj7QbeyjlEIpLxkNejp14hK87gzs/QwlOO1GuREh&#10;x1N4YAE4kdrsecYuLQTwy/MAHjrClBIAnKLwGQWVQug0pncohFbvrzPJKEMB/OzKxxnp8zAAfsAC&#10;OJfQOQhgr4nfsc+uBuwf4O4f4h4K3lAZZbjwOXQKpWOgw0kpRWK9M0KO+4TQbwXAewFwF+1qZYTD&#10;VQgrahAmtCIVbIJVlgdWnjpGQ4AALCKrig2zNdVxVTy0Px7YAXh495QFqXYGyKeZXTOZNUu6hmMD&#10;3raKbUZz2T4lly0/KgipayDJWmGhU/EC+fw+AfiPkPA9Ru9qPDnwBqZKfG/JD83WNC+EFoCLGbHT&#10;APhVqnIeuI9N2Eb27DKnJNKgrnuaWuvlW5BTbwLACq9FLp0lZz5z6445x8+foexz1XoeiCa9FmH2&#10;5//4T8wvvfs95t8JwITNn/yp95lPvZsw+n0fM5/52M+Y38Ar//EvftJ847O/bpb+3u+auL//ksn7&#10;4bfNcCTzxb7zFfOV3/oN89u//Enzu7/+G+bffebXzRBlOf8/S2bxb46tX4+cOGUZc+XIr72uJUYW&#10;YOB8AL51+5aZoozmmOhu+Ad54AYBmLp8IwRiNHsur6M8N36AAXxjfbQtVplN7IKRR52+juer5nyQ&#10;XTu0z5IAvGTtg3Zr0CQ2RLtwm+1qAx74BS1m5MCn7pwz7bs7jACcTVtfGt5XIXQaUzUcgG1DQ8Ac&#10;gKNQdkVRnlqCfHMV3/MPHvuhBXBxeQaTOOLvC+AytkX1Ni/Ls7Og/fsf+cPnn1gAuxVbua/CJ+VC&#10;ryxCYl2/ftVcpRRx+fJFM++BqSt6HpgcWNtxMJViL2SWQuPKZm1Oxi4L1DhbGIkqxvK5jWvY3Lvb&#10;jjQdIAfuZZPpKkoPmkqxmr7gbMoPT61fhz54AKWSAFyBTrjDlJDrihCpg0xRj24DOZkaHbSDXvOA&#10;NkZj4DqCjyYmeWQhCClCd/zghjXmz77xZfPoBoagwUKvT4s231/yIH2pTHmAgY5jeFoh+dwOZJMj&#10;bK3ZyoXYONrLLoPsqkAO34Qa6jLs7jkIrOsQVwLwCzDMavgIl/8uQA43XuazvEIYfY360k3i1KsA&#10;53k+45vcL483yCL38+99v/k3H/05868+9rPmk+9+r/nF97zffOojHzef/MCHzb/BC//FL3/arP38&#10;H5qqB79hBjY9aaaYpXyY4QOvT3abw0yJTADE3/gv/9H8w+/+D/Mnv/U75gf/+C27JLt/DsCdKN52&#10;0X2kf/qO77yukFnfePCf33MfOHYIFnoYQmsMaSnzy0gvGmlwqMMD19MFFs1nGZEaZ7pY7BoIoWuZ&#10;g1bPHK08iT8oKR1CILIbZl1Kuq2UjpZvfoJxOquov8ebq3deNC/wa2/wPm9YJloAvgiACaEPj9AL&#10;TQ2XFsA05llpexRpoRPZO8mF0AKxJbGskIN9k5j08czax8xzNE9859F/ZND7QzYHzgLAOczBygts&#10;Ieqa+BdO4pCEMsNU0oFUWUMboTqR2P/JeWC3lehiAPbvAyzyKrQG7LYTFXHln8jxjnlgP4Dv8HW+&#10;wod6C5WRp4VeyELfG8AI4o8fIoSmJAIj3YfCqKpVo1kgnzpZwenCaUXeKAA3MBBugub3AdRWfXi6&#10;GoBdhfpoE1K8VOrHT8BUNyLnG9m3yzLXDdQhtV9wM2CtZ8+kRnItCTyqKS81cK7bjWyBWQQ72jjW&#10;b7J5/RJkiw9v2mA+99W/oceY6YVsE7oqebv5R/KjSGZAq8QQy7455XzosYzATaIOO0pn0BD5bx8q&#10;rFYuyqSSPJoN+s1pasAvUFaT17wp0YYqNKFoDXNbQLlJ/fUlS3p5Ao+X+IxvBULclU8/bT5O7vsb&#10;lIg+86GPmU8o5wW0v/jhD5nPktd+8dO/YlK++fdmmmHmp4ujzZmKOHOmKde8ON5lzMEpc2e6x+xR&#10;3/PffMF867/8jvnRF/7G/PH/8ztmP5uSuX8OlM1oqA/QLWYBbHN0zxb7Oy5RcRhmzM4IYXQf4Oxk&#10;EVXDvwCsgfpRpCObaFQ5TLh9gAH/s9TL9yKpHdH+0KWlphtycowRSyl0MW2jfPTUmocA8GqTDphu&#10;vEqtPADg57nirvKpnLp9ybTv6qaMNGzSS+PxwOxnRCtgJgPZM1BjScgRH8iBXR4sLxxLn3gUm4g/&#10;vuphdoF4ynyP0TxPMaurBA8s8Oby+2T5AQban/9aFZbVQNMDXEMjP1ZFr3J1HaXLQP+vOy6+mVlw&#10;I+/FAOyA+5MPYFbtA8yGPoTWdhDvWtVGAzoAbmCCYhfdN52AY9mmdaaKEHgSwmWIMHqQOcgayarN&#10;wUoZil7S0cZUjrW02bFRGttf1qKy0nymJthnhbgCaxOSRwFZq3uD9hCGgW4kdKuCjGqeGDTZ6Ikr&#10;EIs8smWj+eO//2vz4MolNEnkmg1sXvbdZ34EG0qbGp4gGoleKS2I2SjFvvDbv2u2PviYmYM9HcUD&#10;J1LDTmaGdTnv6QTKK3leySVfxPtqaskbAbDIoRcA64ucEEFbYksmr/cieej/+E+/BVn1AfOZD+Nx&#10;YZw/hdf95Ac/Yn6JUPoPfvZnzMY/+WMzSpvekcpEc7Y62VxuKTQvDjaZV2cHzKv7JgDxjLk1yWA7&#10;JoD+za/9mvnm7/1P81e///umprx0AYAF4hfRQ99iUbZlQpW6eBeycEScrWfzvFl4gD4WMnVn7YDI&#10;6tC2N5BYdZRMomlYSGZyyt6TxyyIdwB2CTiusfjnUAFoJC06Aj+SWZrN0PxN9Ic/xETKVdT1UyAD&#10;X5kHsOrAl/HHJ2/jgXd2MSR/0AI4nUb8LE2VBMDywP6GfqfG0lysGOZtxTJC59HnHqCs9ZT57iPf&#10;NktWPMbM57R5D/x2ALzYPkjB3Qh/0gCsEJrwSrVgt8G3SKznqReGI7HOs/qeJdc5yep75ASbZLGP&#10;z0HynxHmRdUys6mS1jcBeAfa5y5a1QTg0ro6pkHsDwB4jn1zmVKhfXVRAbXSI/zourW0BXaZqaMH&#10;8ayMa4V9bmF+U4uYZgDrPLAaELQdqTb8rt/BbvKw0a1Tw6aA/LcUFvsJ5mz9+Tf+zjyyaika60wT&#10;gTf44XOPoMnVxEINdEftw4SP/kOz5M/MjVqzhtlXvWZoP7sZMIxeoFdof5gaqjzv8wIw5gDsDznD&#10;OWR5uBdBg0pPUmkp4xSA9a+P8bQfJ/f95Y9+nJIRtV7KR79M6PwpyKh/Qd33y5/9jKmnEeN4UZw5&#10;UBZrjjE14ioTOu+MttHqNGxemxs3rx/fhwzruDkCT/BdCK0//EVIrj/4A5MQEWF/hwuf/e/NCU7c&#10;Mdz7dqA+gWy0l+aOIQDcTS24k8WshR7pJoYFRiZsY7bWDkptsPUswq0Qk6VIKKW1js3IQK6JRgAv&#10;nsT2NFuYivLseuY2MwI2pzwd8N4J8cAvooU+b1p3UgcGwKnFsWirIbGkxFJPMIy0AJySvN4ks+tg&#10;EqxzAqFzHCWkGIboabeGR+E2tC/Tdx/6plm++klTwKSW+RC6CBklgPZroec10LYDKeiFQz2wH8AC&#10;rbPgILsggP0klurALnx2ntdN43Dh8ztCYt0VQr9FAJ9CD30I0YPypCNI8kYQ7cv7VjH+tIlJFL3M&#10;H94xPcbuDBtoCay1ANZ41hGaypvYsb6BWcsd2j8XldYj5MClXDBTjKithzxpRtXTzdSKln4uoD62&#10;Lgl44Qa8cJ0aGAil7e6EaJ1bqV2WoAqqYOeDJ6K3mz//+lfMIyuWsP0lg9GL08mBH2IQ20YPwHS4&#10;pMNi7yDsHzp52AyzSVs1YX47Guh86pkpDJWLYbPyYQagv8BVrbDv4MnT5gI9wO5zu1ckbQHME6ST&#10;FnP9sjxv4AeefOoJK8L4uQ9+0HwC0canAfIvffhj5hfxwp/9wEfM3/7Lf2XaUZIdxxsdrkkzp9hR&#10;4gQX4QDTJ+pW/MCUs2FYb16iubhnxJjT+0zOkw+Yf//T7zL/69/+G7N948Z7va1FHwtdkMRUD/F5&#10;DCCn3MH30CUAwz80QWJti95k+4b76ZiahiDTrg6DtF2egLkvqKoy1yHvTuCZk/KSLYCfWfuIDaG1&#10;Kd1L5N4LQ+gXzbGXz5k2+oH75/rYdynaZBRRQiIPlgcWgJX3prCPcAo7ECYznjaRGdPxMczWYlhe&#10;bNx6SkgPMPljufn2D/7BrGIzPOeB5X3z7gHgskpvEsdiIfT/BQCWYgcCS8SGcmDCrVesmONVPDCh&#10;zssqI9FxQ8gX3gOjxGIu1ikNtiOEbqK8c/7aZdrYbiDYGGcMLCIACKUeANw7M2FWb99MX2sVqzYe&#10;mFLSBHXjbtrqmgixO2gh7GSS4xObN5lyiJADlKpqIaSa2ZOoF4F9O964jVBOs7K0f7D6TevZBLxG&#10;ddxu6sUAuJkwvQxtcQ2EzeMC8De/ah5hxG0sQwOiaSn87rMPskMAqzgstHLgtLIcU4JApAoiq/Po&#10;AZNOKSoR5Vj/PkbSINxPoqumm/f1Ah5UANyj6RVspeIvu4RFhNhe5XmE3OpWUv4rVlpiiyt8nv/x&#10;P/0n837KRx/+6XebjyPc+MRHPmI+gRf+JGWk//ZLv2J++Hu/Y7Z88XOmjz11T6INvkSufrI0wXSu&#10;e9j0cN9phhi8eHjSXD8+ywseMbsYFfSfP/x+mOwPmyUMS58P8QPudPGQP+CLRUbzXl9gI7ZLbAdz&#10;5cQFcwnxyQRdUP18F93IKXeoSwkWuhbibyv7WfXRrDAOj3H4NF1XNJ/U08/8PEx7E9po/Z2HUOil&#10;FKTbHPi5TWw8xt6/xfX5AFgeGDIPID/PM69y6+hLZ9h6BgDv7aZrjbwXACsH1kidNG3aTeUgBbIq&#10;GRAn44GTYJ7jUWDFMQPaAnjpA5aF/nsaGVatfwYSi5lipEl5RSix1AtcunCYncpJXg3Y9QAHSCzG&#10;M1XXBUmsdxbAGier8lHLvL39sbJiIgmZJQy8LfAqzJMwn4vuZVbRlyijvIDo4Ab1w+fRzjoppb8O&#10;fO78SQB8zG4zqg3OLl27ZL/AfWwYXU0+qmmIXTQv9APg9YAqi4aFCQA8zPTGSfTA3TsJwWinUwjd&#10;hfzuabqRKgm/z3Mx1HMx1BOadSD26IDRbud2A96girA5l+kclTQ3VDDEvYaJlNU9hNq0AObToljK&#10;7KqlSfHmc1//KjnwUnaAYLQOw9m+9fQPzUZW8GQmFWoyYgLDzp6JYCc7asfjkG+FgDmCtscGBg6k&#10;oCBTfXo/43NeBI0C4R7+pv107tgCjEo0vprrPJADmNBieBKN8cGLhJOA9sILXgBdVV1v3ouC6iPv&#10;fr/5CGWjj3/go+aDeOGP4Y0//e4PmOV/+3fmJB1X+/Aeuyij7GfqyNWeSnOjLdMcLIo1LcxlbqKZ&#10;4OQw4fT1k7wxumsPTZm//ve/aX71Xe83X/3iV1BbeVECK7NdbFzufddiw3dvZSc86dWXXjVDjb3m&#10;4NA+c4JNwY/P0ug/c8B0om/upJWzk4WzgUWzCgBvYgD/AJNKdjHc7zoil0miqQlIq9N4XenX919g&#10;eADXRBrjeLSJ99KNhNDJKxmiUMBCeBvIvkrmexsWmoYGzo68QD/wbCdzu3rZmQPgCsQF0baMlEq1&#10;IIne42Q2DU8CxAmE0d5s6FUw0XhiWO4nnmEw/Jbl5isAeN3WZXZQnbYTzScF0V5IhSXshRRQYvkb&#10;GVzpKHQvYH8d2BFY4UPo4Gbe4erAC7dTaQbAAm+rtT6qJz8hAJYHPmathnrt3CFtnKVtNicgmaj/&#10;MshthzqQKAutIy9NKypg31n6YakDj9OZswMpYRuPd1FSUi782NrVTGSsBvTMc6KWXEuDfkM1DQ3M&#10;g+ogjKtngqWEFyWwzhWIMHKp5ZY2lTIvqto0owzKAeSZlKqWpSRZAD+w/FkTk8eAO4azPUCxfxNz&#10;jFOY0pCAF05hg+otbKpVRpjezBSQHIQn0QXoYMnpEvC+BYy0OYqaSkTUTfC6B+87zfC+l+AIAm74&#10;bgcc8HqSKGojsR2MBtJ2ngfpTjqPdPJzf/hnNnz+8E+913zsPR81H/vQz5mPQF797Hvfa/4lHvQL&#10;v/6vzHf+02+a2mWPmEmY11nmIr80UmMuEkq3wbb+9S9/wnzx13/F9LOX0EkWrdcvHjSvn50zD/3J&#10;/zK/ikf/X//9d80+hBRenO+9zUBPQ5j3GgTwnRu3zVjrkHntppYnD/QXaHDooEGkra/BtDGxpJF0&#10;pYYhCJvwwAOMBZ4h/1XVIZP5ZSWM4NGY3rVRG00T01OG2PQ9nm60iJStFsCbE1cQNZWwuMsD31kA&#10;4MM3BeAO2i0HaVOMZDD7NiZ+bKaM5CmxklDPOQAH52KtQMyxivLSZvMEvcAOwBuYi1VcRujMVqLe&#10;PsDx7wiA1U4YfqCdp4P+JwGwx6eqLilWMsCUKvxTueQViCy88AuoiW7QrnYDNZa/lKSGhvP0A5+/&#10;cMruESwAHzy4lx7TM4B3jMZ7xBHIJltpWOhGcaVZWBtiGIaWk8XmWUxqBMBj9Md2ze6BvJL3nWFP&#10;oFpC3hUmiyb/ZtRbg+wi0NbVY6orBOAW0wmgairY/Ax9dA1EQSVjZwXgMi6qcpoSmth7OJem92y8&#10;8PLUJPMn3/AAHM2FFEMp6YfoZbXFZXIAwEnI7ZJpRm+khFTO4PWcOhRhRYV2v99klF+ZvJ+jkFgC&#10;sDzwAciZGcox1yD2XnO9emFjaH2Wr/E3TtB4UWum2bnhmPZNjk8y7yZ0/uBPvcf83PsIm2lO+Pj7&#10;fw7Z5AfMzwLqP/3ML5nH/ufvmUd/57+Y/B/9g2lc9n0zEPWsudlfaa4zNqjp2R+aSvbGnWCTsecR&#10;uNyaGjKvn9iDYmTOPPvFPze/9p6fNv/l3/1rU0lnk+eAvVJROLbZA3gAwPrub942013j5tWbNDa8&#10;/gqL1Cuw53fMLkQdHSji2qgGNNNMUg8LvREV1iCM/dQcG5FTutuSwPD+TKZfsCn2xrhNjAtifjaE&#10;4la6ljSR4zm2/dyStAJdezlRnnJgD8A38cfywIduHIN7aKdXmoWT2m97L5M4yZeT0lUHpnMM9Vwy&#10;00WTUWQJwN5kSqSUeOBE6vqPPPEd9mxaZb72nb9lfyQAXOoArJ0IPQ/sdNBOjeVklHYCR8DcXsDh&#10;ykd+AAcncQRllG8WwPLCb9sD+wGsVdqWOt40gL1Nvk+eOkqX0hlz46UbfLFzDGCrYafCAUDMMHE8&#10;7Agh1uZ4wlYAPEPP8CAqrLED2paEEBoAdwLWQgD6FC2HOXQUqaG/j10Q2nYwmaOSMBov2UlTRHVB&#10;rqmn37eaeVjVPfQHwz7XdeOpe6kHA+BsPHAWTQ0bcrPNn3376+aHy55hTnSaiWU42/fxahuY5J9S&#10;SB04i/5gJlgO7mNxYWROcVuXKWH+VA7hejkAlgfOxiMfoqvIloL4bOZOM/OZXe2fpyzzChxB+H+C&#10;i9j8O2ZyD+NyEKqch6k/R8PH7/zH/0B/77vMz77nw+YT7/2Y9cAf/an3m8++573mr3/jV00R4NzF&#10;1Md97CiwB68zEbnU9LFZ15W2cvPaTJ85hUTwEjXOG3RRXWYw3+3d08ZcO2NeP3/YPPUFAPzunzL/&#10;7rO/YpYsXTofOvtbHxcNoS2AXzGz3ZPmdVQnrwHel0Rocv/FK5dNB6lEC11fTSyS9Xib9eig+1mk&#10;R1HLDe0axtMyvgbxRCkzvNfBMfTuZJcKgL0tJYY9sZabpRbAK9mapoprLAjgGwEAH2Q+dOdMB9vQ&#10;9DBOJ8qMztDIQhqh6Zdp7EusHDjJhtCaD71hAYDjKVM98vh3zPqtK8xXv/1lmhs2mKIAgN2G3iXl&#10;2oUQLbQG2ZH/ioV2TPQbBbB/T6SfeACrUf2Ne2Bvk28B+AxAvvbC83jY/cxrrrX9vh2E0r142wlW&#10;6+3JcZQZ0sw0IfYQLYNjNLX37T1gQ+h2WMx28uA10QzjZoqldgQsIYRuYh+hmjpmYlFOykN0UZic&#10;YBrZbqRKeyXBPtcC4MY+RsBQZmpEGZQLeLMIodfnZgUBTAidyH5HP6RGuIZdAlLIj5QDx5FnTsNA&#10;j6N5zhOAe/tNRCE7EqLCSqqusBLPg3hdAVgX88HTZ81e8mDlmC/ihRcDsNoCqLqaIVhxMeiv3n7Z&#10;7GU/ol+j1PMLMM0/8+4PYh8xH/vpD5uf/+n3maV/89dmkmaLI3ibA+xtux/y5ijN7LMwrUO0Q55n&#10;g7PX9o6YFxjgd459fq4g/7sFK//ayaMgDxicPWwe+Nwfmt+gNPUffuWz5rvf+a65SYtgQCw5H0rf&#10;XT4KBti3btwyE52j5lW02y/x15559WVzGCb6AoRmF6lNHXO7m8T4M3ts3da1bCHDwjzeb/p3DcLy&#10;I74oS0GXnmXWsEDumKY0yHQU7cSxFYAt3/ok3ngVs75rLYBf4J3dxJ7nN6k36cD1I2x/2mZG9/fa&#10;bVF6EY+U1TCGKQMW2npg5K/kv4mQWG6sTrwaGQihYxms99Bj36YveK3NgSOZPuoArBDael8A7ffA&#10;/3wA7PtGXSucyh9SC72EjPBlpIAvi8iinU6C+Ovog69epTvn8mW87UVzkSbxCxfO4oFPmmOnGHYO&#10;e3sQWeUYJFUhgo1apirW4dU6mGWsKRzR5KVRDG6fOrDXjs0ZhwTRbKhu5kJ1qoVw7z6zNi6WVTgD&#10;8QejZ/Go6jAqBEy5Jbkmnp3xUlnV68mHiwqZnMCwvBbt5wO71wQj3UzZIwe2NKO9zWyGjPqL737D&#10;fOvZhxlby4QGJlo+uOppxtZyEXDBxeGB45ibNHF0zoyiE85q7aKjptssZ6+mapRgaQwXKMIb7z91&#10;GiGHxyofYa/fveyycIEZUzfv3OSTCpNdBvLOWzzaRq20HmZbCOqnZv1vP/vLtAH+gvnE+z5sPv5e&#10;yKuf/pD54LvfbRKXPWZOwooe430dBKAnmTYyR2jY+vR3zPDaJ8wxpku8ONNlbhJlHGeHi1fQ7b46&#10;Sz346jkAfNXcPLHb/Om//Zfm11gMfvfT/9J8/e/+wU7NtP944yIp5Yn1bnW8g6jjFTqTbl9/2Sj3&#10;fVVab77jCaZo3mJBYFaHOfDSRTP3wg0rezzK5nV1DewTpRG8zNTegAdupFZfBelXyH2bUiIYXoi8&#10;ktLcVnLXIjqWShDa5LKr4gaGv6/c9gwDBdfggastiXUdu8YicY1g+hJQ3ncdApQQehgPnKgpHCyu&#10;GTJyYAtgwJtEHXgevITQIrJi2Cw8MnqNeejRb9nRtn/1d583MUn8fkAbzIET8LzJbwjAzhuHI7Hu&#10;54Hvp8Tyb2r2jk3k8IgY73sWgL1WuDcO4POMmJGYQ0KOo3iDXftpwSN8nmGUTAWbUBeX0SKYkmNq&#10;C6tMfRO76qWnsndrPOQOA94EYPYPssPdmA3VFQDwxkQG4WWl0ZE0CADYYoVe4BTAGAVw0wgvc2CT&#10;G1D6FDAwoALCqRWpZQP7zTRTE25jMHkBIWsOw+G2Qaz8vz/4tvk6NVILYMJuAXgVm3MlMmpFAE6g&#10;1DB5jK1G2E0hm/2GBODViXGowjoYRsA2Ky2t5hCPndN0x9dvmYNXLpopuq6u32ZxAwThxBKOOHoe&#10;D1jCYPYK5KB3GIDXSsvd7/7H30S88TG88MfMx2lYeP9PfcASWg9/9a/MOaY9nmYDtxOVWeYykzcH&#10;1j1lJpAHHmQo3BXC5leneswrzOs6mpNkzrNdjJkegmU6RXJ+yVyYmzD/9udogEBb/duf+lXzhc/9&#10;uZ1q4gBs2XKP7rDf963zV80VGOarQ3Pm0uCcuTZ3inXgRTPS3GWeP4cw59x+yLszZhff62Giq0tX&#10;T0PU0HKJlLIG9l8AzqRtc5x2y07GA6cxtDAV1VVqSTo7K2SZCkp7fbNsp0rNfj0AWxXxDOE0jSzs&#10;h8SS4QMws7HwwLuvMIJ3VyepTC8p1hamSVIDphc4IxsWOg0lVlJwaxUpsdx0ymj4jGg+n8ee/J4F&#10;8Be+8r9NHKTZ/x/AfOEv31Et+N4eWAA+R0PDCbzvEQC8n1rqXhjQSTb3qkXIUVJZawpz6bktURta&#10;h4nPTEfKGGumUGwJwJoTNbh7r91jSPvt9qKR3pySbGLYS2nXkQPondm5Dy9bXMcQdvqAC8lZK2rL&#10;CM1HKDXkmgK2ItWWKA20Z7UA4BZ23ivBe9aRT0fyc/LAX3vih8zmSsQDl5pH1i5hszXqwHi5eFb3&#10;JOqEs6cPmwlC49SGFlNGxBCZz0ZiDAWIZyeEvJpaM87cqst4s17y70OwygcQc1ykPfAmAmdN37g7&#10;r/RwcvnFmyxCA9YDH0UnXgGJ9v1/+DvzaUpGP/eeD9GM/yHzAcgrAfgPfus3zWGAcZq65GlqkeeZ&#10;DDHBliSTAHhi9VPmMjsEvkbt+w4NBq/vHDaH8mPMxQbCaqIH88Jlc5ic8VPve4/5FAD+z5/+jPnC&#10;//gD0wH5568H29E/rsRFj/KVnQfN9bED5uWdJ82LR8+b1154GSnplNnDTor74B6O0pQyiHouk9xx&#10;nN0UdvR3sAgzQAHxyyaEHOmA9hBzp0fhMfIh/4qbGEXLUIVW9lXq383+w+THVajlnl3/hFkb/TQA&#10;ZobWUFNYAM9e3Gc62Zmhfw/cg4a6A97M3CiGydOVlM5QQk3kCHjgIIBXmUhSjBjqwA89+m22PV1j&#10;vvz1L5okwm4RV84DK4QuLlvogUVgOXMdSP5c+P9qD+w1NUi/Sy1YTHQghL6JmEMh9BW0wS6EFoCt&#10;lBL5pAA8d3g/TfAHCUuPmtbpSVNPx412HuiSIGB00mQVF7IVZaQF8MDOnQB4zo5atQAmT1YIvSmZ&#10;jdBiI5jmeAjVVQfbieYyVgeyisEAWQCxCoFFCQ0Sm9mCJZNZ02pqqIbE0qQONfyXo6tuokkisqzI&#10;AvjrT6F/xgOnkUd6AFYI7Xlg9aeOH9tn+hmHm8+eQ6Ww1xvS5K3ZcBsPnEce30F56SW6kZb95ZdM&#10;bXyqOXMOwFwGAIDBSSPD5cLXyB97yck7+7v5mZOmGcnjqqcfp9OI/JdJGx/2AfhXP/VJM4Ym+zgA&#10;PlmbYXZT+xyFvNrHflAT7F6/a+0Kcx45qAFY5+nNHUTMsb8kHhXWflB5y3TQxfUeFoJPo63+3c/g&#10;gf/z75gNK9ey79B5M3P5PGKSOxbMTo+tyOE1/iZGatotKV8jz5VrPnzikGmFrHqZMTtjiGK6hzoY&#10;m8NG4YTGGyM3UIdH+QaBtp5SUQZD3/dTYptlH6gpZmDPsMtD//ROy9QfoDoxtGeWfm66y9Y8DPMv&#10;AK8iZ26DDGQeFiy3C6HlgWcYNduOlFIATmQ3hkzaCQXgzBy00ADYhtAh+yN5m3sj5KDO/Bj7IomF&#10;/tJX/1+TnBlly0d5EJUuB7YADpBYyn/dFEp3DAXx/2cBvO8IUxipk+5lH55OlFgNkB+NiCK6ILLG&#10;UVzlM/NqHSKAcXLlYUK8MYXQDDnv57HuAIC3paexh842JHr0mjK0Lo7Nz/LJgUuZspGZDYC5wCpg&#10;tjdAaGnrD7sJmEpKtB62UkLKo/9YpaQtAP/z3/+m+QbD17Zpdz1IrEfWLTErIDscgJPxxN27xkw3&#10;EUMPW6HUIgBRDlyuUhTgLSaPl+jkKiH0QbZEOUkpaCc58WGGwV0jjF6sPCPHfP2Vl20EoVE0xyH4&#10;GokA/v4Ln2e+1QfsqJyP0Pf7AdoH3/XTP2Xe++6fNkUb1pqTbIN6uj7dHAGcmV/7M9P6o6+bw8hP&#10;5yD2LjCN8yV2ZOhcvtJMogG+NlqFCuuABd6jP/qh9eS/9v6Pmj//9X9tvvSbv2X+ngVnE4PZVzO4&#10;/gjRgJcmKQ/WJE2SpcDkDv0VL8OYv3SHks71i+bKtYtm+vAsg+nKmO+cZv70q39m/tvnf8+CtpX6&#10;ewWh/mr1IyN+2X+ZAX0M+rvEZ7H/3HnCdrrRSDkOMuljaA+7J9Lov3zLUzDTT5IDr2LedYfteFMO&#10;fNVOpmQqyevXzfT5PTaE7sOS0T9nIrQRgNPZCFwATiWvtvVf32hZB+CY+PU2hN6CB/4btlXxABxn&#10;PbBjof0k1j8vAPtch/tClQdr5tNthAiviMjSFisoiW5oABpqrCuQWJcoLVxA93oOAuuMcibtzkBn&#10;ykFC6P3a/OsAAg2majRQRtL+PzsEYIBQREi6KTLKTNDsMIpNAOARZifLC/doQgf5cERmBq1qPAc5&#10;ZH1XJzuuU1+kBFQMCZWN9DGXneuLYXZXMDg+gx39NMZFsspqeoYl8MgDMHH1zQC40Hzxge+Zbzz2&#10;AwbZxVLXLTQPoZNdxv49qeSQSah8cjXEbLTbNO5i0zKGvvWxqGxOS6E3eIyZWy1I/xrprjrDYHRm&#10;LDOoTsqqUbS/F2GgXyLHfQVP5vXVAgO1GfKZvY53eY0bJ6mHdzHNoovccTehdCVjdj//+/8Ps67e&#10;bz4GC/2R933UfAggv/enATHg+8affu7/x95fwFd5oOn/8Hhn2qlSKA5Bg7u7u7u7OwQNwQJB4glR&#10;4glO0ODu7u5QCpQadZ3O9f/eT3JoyrQzs7Od/c3u+7KfZ0+QAkNyndsu0QPa4odrI/TO+ijtQgS/&#10;oX97nR4xWB/MW6T3AyJ0NypOX6FV1tXj+voGr99iVPfgqvKw3X7BAMzv2bBgcTUvUkq9GrfQwqRk&#10;rWFh+B7gzCzef/Zpd0Zji9P5BmrkXt0koP1tSCc7+HufePuyTr9zSbndc+mFrH/Q0AnDtANF2Dr+&#10;zWcC4ARMFK4D3ptY9Dz6+nMiVe/x+bylm0+MffaEFvoC9/lUTZvvQQX2IGRuJlLNPbTQ+Gn/Fetb&#10;NtDmSPn4r+/r5EPM68/vJXN5F/sOF4B/mIHDw6FSGo0yQ8wQ6lAp2UKTDbwQz62BI3tqLsYB7Xu0&#10;hr2VDtx0JpYROULSt9AsspayKbc4FeNApz8uPXCMowleY1RK9MCOoV1GKsNGCBy2wMq8xHKlEj5v&#10;p/NTeuDMYobnBQ2/wB34BwS7AOxsozPcDV2qJEspNEWSA2C+iH8AMC00X6gmZrhn0jIURAbgC0bQ&#10;sAp8kDswQoXdZiWLKGDp+g2a7bMIz6WL8GehUmJwfpw5+CC0yn3MwIdoqedHRvCu7c0MTNViWTWP&#10;6hO7NBoifDxzV5yGz56s2TGLtZgvpAO0fJtYXK2BdJGGad56DNXi8OLy5+y0YNlytRkyQD1Q9SwC&#10;wOGpiRpuAIb0HsH5KGiJr2IBTCBZwwswA9jGm8xRkgnmhoWSX3RMSfxdk9dtgGn0tt7HVvYuSQcP&#10;MYe7RLv99PPPsKb5NJ166tQUNrlse7+l6n7+xfsOgD/6/KmefPBQT9/DkRJVz6R+vVQ8ezanAr/8&#10;u3QAvwT18Y+/+qN+/StYWTCxVs6drAecYq4uC9SVhPm6zsLm/MThujV8lD6dR8uM9FIA6/u3r+iv&#10;H9y1QUdTeINyhBG/+Z3y/f4l1S5QTG1LltOo1m3pWjbrCb/K8Zy0d5jnv7kWmID4fTOb+9YOPF/r&#10;AcqyXaf2qWjZ4vrVb7G5ffMlNe3UnNPRfiyN1mjWAk41vGFe4UZ+jBv66VvEkyI+sezhq5aVzM17&#10;31micyDcTCf60zt4MgCeTVU+BGwxOvjrl2yfccXke4//+q5OvENmFHfuvWf3MgPPdbywYhKYgWmh&#10;bYllPGgTMriexWyfQzkhBQfNJOIUu+BRPRz72nYkEy4hUM0AHMee4BmJwwHwYmcWtpuwJRJmTiX8&#10;kZiBxMvMvtAG4E2/AID/bXpg1+f0XwFwejpDehX+AcDkBPNFvosqthFvrK2WCM/sdph0v+VUtOmz&#10;aaHZOh8ydhZV9zCE+MOohw7ZQ9UNZDk1jQiWkyyPDMDTSXMIiwvjJBGn8JQIterXSf2mjdfJ9x7p&#10;NBa3K1mcLIP4sQYd7Ap8uOIR9EciogiCy9x8YC91Gt5XPtFssNfEa/iMCRo7F/pdMtzoMAKrVy1R&#10;7PGtGo3H0zK8ua7h7TXD35fANLbcADiF5cxVbsQfkRN1EcdNM3i/yqxn7o2fY3hgk+N3/N+nX9Gh&#10;EDT29ddEhXxwGwBbVTZ0pNMS34Ze2rtVS0D2G9pnjOh+90cA+xJc6D86AP4NZA4DYcXC+bQD69WL&#10;fAFeRpVzHWH7LaiEjwlp+wqzg6/YRH/7Ntvl9+7TC3+hfYwPL7+QbmyX/U8vKxe/b9Vc+dSpZBkN&#10;adxYAeFRhJx9iCMl2+qf+pbpCnH4PAL+mycVsCFIfhsWqnXvJvrDn36lF1+j5X/zFTVu2xSG3QGH&#10;WeYTGIjabDtpG8kkT8arc79uJEeuJMXxHJ+znYAaPyxEJeak4rlgEvRVQrgjZkHU4JbNv8nzAD75&#10;kNHg/EEYXDuguM4jlcLfAfCSjC20VeCITGokUyTZExJMPjFMr0FjetMVeALg1o4XdGJGBf7vAtiq&#10;sJOLxPPfrcD/YwA2kzNrq6wKmz+06YIz5wR/ZEbgz1ro9Ar8Dl8gDoBvU4EhaVxkDj6IPekuxAX7&#10;4UAfthYVsf+arZvliVzwCIA2+dlhNtEWZLYX/e4OmD1b+KT7cgOe5D0LP6WTjiXPNBw6/MMhtnNK&#10;8eMmGMInKBCS/GnAtAExRBh5PLEAcsWKWCcgewOLoxRM4cMJPmvWtxuA76rZ6FdD0KaOmjVVU+Bj&#10;x69hMw6XOpVc4YA04lywiEncsB4y/nvyiyaxHTMCA/Bq5JC3YF89NQDTETxh9jU1kgk/vuTf5Wu2&#10;9PZvdYf57/GHn+nbbxF8fHSLn/8ORReVGYG7ffscW56OzZo51rGvAODXfofrJBvjl10ApgL/5tfp&#10;SQytK5XRboT8F5gBb1KJb+DGcZ8Q6k+JUP3+BltogrH1+LbuY/9TNGe6yfubL2Fs96dX9CY0zTJv&#10;ZFPrgu7qWaM2HmQLtP/eQ6ojgP+Jbw5+M0B89xH3eyxtGs5oold6vaYsZV9Sqdol9etXf+v8GT27&#10;tNGlS6egU6Y5AE5YuYbEhXF6ROWeC0XWF/HIFZaYwTERukw2015IOYkQbjznT8wA8EwcO47QNP9Q&#10;gT8gmeHhX0hypALvugjt9hh+4nQe8UtpgVlC2RY6nPk3wlrojAqcXn2hUJqkEAD7WnTLuL6aQUJh&#10;W2bgOLPQeW4Lnd5C/1CBXVU4PdSb3CyeZ44cVOC1tND2PEtlAMAuMYMB+YcW+gcxQ+Y78P+oHvj5&#10;CvzfAvCdmwD4mq6RaLCMnFufKCxfyEiat5iUwrhIoj2JGMXq5tCJY6QAHsIX6zQGc3Fq07unmnfv&#10;im/zKA3znEzb5YOFzn6n5R4/fQqb6/mEhc/GyhRtL+ef0XOmKX7fIYXuOY5dzhpFBy9SGj7PiZAf&#10;liQRGB6LpQp5TH7RYYpIwawMGdwWziBpxIUeIHHw+Gla+xWhWg01cfFKAqzN7xjyxx2iUmPZrq7b&#10;u9cRVCzflEYLfV+fclK7iy3rB3DC7z1+4tzKP2PL/A3Atq//qwgV7j/Bqvw7SC7vX8R2h10rPTWF&#10;mFNT+r/w0N79iEv5lV4FvFmYg9/4/e/0MrOwkTl+j7DhBfjRf8DjOR9V1KN2ZaWinDI65T0WWo83&#10;xOoTlkpfQzf87tI+fX+cjS1WMllpb3/L7/ka1TfnK1lwtPyNir+aRa0Kl1KP2k00eNJc3qAO6DJz&#10;6U99swUWpLt0mhnfPiW3d2Rif+UZ9KbKNs+vso3K6rcvoDPO9rJGt26osHlkEc33Ik6ULTm+z1sR&#10;+z/G3XLX8VOkUNzjcnDHSSk8y618D2/SiZz8PElNsArsEzbDqcCmRHJV4PfJR3oEgI/cY9HpAHjr&#10;jwBsbbC10GHcga3iWhW2VwPxYlMi0UIvZKE3eGwfzfCzCtwKCSFLT2Zf1/z7jIn1XAu9ggWdC7z/&#10;5wH8BS3iZ2wyzV7271ZgAHzl+hUWP/c1fPIEFShXUhVRydRr3Vzt+/fkJjhdM+Z7az+xG9thWO05&#10;cRSObBC/pq5qtmyqNn17aqDHWAA8z8nLjV+xVCPHj9K02WTfzCPACv/fWSTAj/CaRHzKDoXtvaTA&#10;yETN6tVWgX3IC+rfHNJIOK6YmOJBXTyOr9YJSCOHL59lJjsGxe+0dph5AHnBgR5k6CyarJAofxRI&#10;YRDtN+kkNql7SSY4SvsevXIlFWSdowG2r+/PWVi9Sy7wDSry144xHLUXdNrX/zViU+48+lDfw4r6&#10;4Ml5KjDANmcTKvQXnOKs1R7cp6fDgzbD9mw8WX73O1w5XuCc9EfA+wcWWoCZmbgYESqjMKrzb1VP&#10;G0b30HFIENcI+nrCguWTfav1xf7V0oF1Oo8nlPvrLzI//9r5Pd7ECCDrH36r/Fj0NCtSWf3qttCQ&#10;KQFq77MU3fU7PwlgR0hqJdgaBU5JBw9v1pjQXmo9uyokmmRsasbLA1HF3Cpl1SN/dvVvXF192jfT&#10;gqAF/G++46QvPGCht/kQyiSCxS8g9PCngznBHmQXNjuJLB6n+UxA1D8VKqUX4d5HHCO79x0G1ucE&#10;nH1KBX6sQ3fZk5CNtO0oFTh+PoHiFiQewBlpERWY9tmeTC10ejWmhSZvyYfWefDo3mRPT1U7lliJ&#10;nIsSWGBZFc7cQhuQlzEDP5t9DcBmaGfVl1zg5ytw5mwka6GflxO6+NDmCe3yhXYJGrYjcd2FS4w9&#10;uzlx7sGzbc8+9MA8+zI0wfvRBf9blljPV+Cv2baaO8PnXyLqJ/XOgr4/+AiTcE4I76J1dbXQDpkD&#10;AF8EwNcR+I+a4qGCyOIq4GFcq2lDterRUWMxmPNaOAdz973aiun3do7+C7jn1mzWSLWaN2ZR0pYw&#10;6BHyWjCP9IW1bBTD1X9QDw3BlXEIipMeQ3trEIT/fqOGciLZrzk7LuKwsVjLp/XSFu/2Wus7SHtT&#10;Y3WY2Xs/s/dhFE5mPr4Dt8otaDGjlycyT0cp0Wh68wdoTdQMxST7a2LIZM5MS6gkR3Tu9l1dYM4N&#10;W7bMSY24gE2ua5p9xBLvNB3GFxnOkvYTRlK8wPnsAZm8f/2W+BlOIumIsA0+ogc2+fYtjjeK/Nne&#10;ID7l1/hevYyB+5+UlcXV65yS7Cb8MuKGP/7qDyr60kuaUrOiorrzZjS2qw4tHKmbKfP18c4UfXko&#10;Vd8e36i/HF6vkyyHKr35qnP/fYkZ+iVolC9zjsoKoaPUG1nVHHeO/rMj1WI5VFXAlbnT+gHN6eRK&#10;hxHN3f8TXEeP3d6lUSGd8MTaT1W9jMj/gSJQOsX37KC7zOChnh6ag5zwDvuPs0hBzeN66+HjCD0e&#10;Eb96l2jQKJ0AyMdvXGLLn0Do9xhCzaY5VEqzzPmIJdkTAGyhZu/xvXts0g/cwf0SN45tRzeRTLiA&#10;kciPaFDIHGRYOW4cCBhcbhw/VGDTBM+GwDFNQwDwTJ8p6tinHQtP9iVU7h9toEkrXMYWejlbaHtW&#10;kJ1kzyo20asBcaoFe/Ok4ky5lhb6efC6Fllp8O83kwjierUttOv5UbQKtkO74Om7nj0YTuxFPeZ6&#10;9u/fqgMHfgE9cOa35WdnpOdm4P8KgG8B4EtWgdlKj58+VfmLF1XJyhVUq0kDte3VWeO8JsvTZxZ+&#10;SpxusN/ZhhulN6SNwlTqUtUqqkyNKurO6Wem7wI8m1fIF+fDjtAM27dvrC5dW6pt51bqwGu3wb3l&#10;vx2TvE0nyBP209ZgD52MGaa9MaN1jC3u0X0HtX0XlEoiOldBgAj2HCP/yX21hBY8iXfzQ7uTFRs+&#10;XnHRU0mGWKzxYWy2adUSSUM8cfmCLnDvDSKrOAo+9CU+dgH4fbbP5vtkns72Y9/TfxqAzxFQ9s6T&#10;Dx0AfwyryOWA9d13GKfbkYl2+szpQ9oCtTLfWzn0IiAugJVs/ldeUU58sHK8/KZDr3yN+bjUKy9p&#10;av3Kih/cQesn99KRoAm6vy4EIcMKfczz5ZF1+mTXch0n2LpbsUJOENrvmX1/C7vrpV//Wdlpwwv8&#10;+lcqgMdWs0mhar7+XW2+Z27U6d9+bJ3jYken//gnn3yIIf078okZq1AEBJfuXWIE+EgbSbdIHN1P&#10;X390W3G8Ac/DE9pCzo/BYf8IAG/hPn2ZXGJLbwyHyXaBf6MbbN/juBxM9xkPDdaL0HdaaLKPDMDv&#10;At73qb7v/pUF21fvaM+Nww6Atx7egN0RYpaUAD53/ng7w5YDwGGwsFwAzjwDmyulD63zCELrphOh&#10;YwCOwYHDKvCPT0iLtXIV5yNA6wKyfX/VKmZgQLyKc9L/egC7Prl2ArHWygzA7Yz09wBsKYWZb8FW&#10;gS/zxXwXdtYkL0/lLuimIvB/K9aoqnqtmmiYx2iS5OZoNxznjdxrN+Hz7BseKPcKJZ49XQfQDi3y&#10;YUmSrLmLvNW2QzM1alRN/ft0VicWKW3aNlCHXu3kn7ZHM9IOozcN1Hq/UToUMVCH4kYqaeEoec2e&#10;pgRCvlt0a69B7ZppWPnC2jCmg44uGKH9fmN1KJEWPWamlkQQfLbCR6OZ0WZHLHIiW86hab5AplFo&#10;SopDpzwO1dMF4A9IJrxDMPbXjhvHD5eZC2yZ7zMb67uP9en7FnHClPxX40pzXjJXSDbWRxBa2LeT&#10;uI+0b96SELMX8IN+jdiU11WAxZPbq6+TzsAWOesr8mxSRavG91La9H46EjJJb2+IQA+covcJv366&#10;b4UebYnXdTqHJDqSSn9+0anCv2H+/ROpDjZnv5m7vEq38VAN3x2qv/aJNt768B8C2NhZT568w/nr&#10;bc6A+3Xj9hm8y47q9l0knYTB+Y3urpuAbDeUz3nBC3Sd7mv3oWO6+/FnyDoP4a5yn/v4F4om5tXO&#10;S/c/ft8BsNf8CQqMmuVU4BO3T6Sfjmik3/v+EwLZyGwi3Hs3lXn/tYN4fK8j1MyXJVYgSyx8wgFw&#10;WCQ8aO6/BmBrow3AIdyAQ3kCmYGthR7pMVBTZo1XZ/TAVoFtdnZRKZ8trzJVXwe8DnDTH6vCLgCn&#10;rk1fYrmqsLOBzjglPau8VGGrxOltdHoVdlXgbVTfHdZC/09X4F8EwNAfrxqACcOeDICz5cqpEmVL&#10;E1BdV3WaNuDgPhTB9VwkdnhF4/i4GZcHPzbMZaqXU+mqZVSqSml1YVa2CmwAnjlvhlq1bawaNcpQ&#10;gduoWctGatOqjlq1aQBRA3fEDTs1a+ZkbfUHwOGDdDx+vAJn9lCZLlXUIYDUdjaYE4Yze1cpput+&#10;o3Vpbj8dmNwOEA/XluiZigmcCFkkWUm713P2OKaT58+iZb7oOG8YlTIwIYF5GuM4azEB7JfMiZ+b&#10;iMF+wCUO4MOzdB33Hr7LL/pYHz++yMnV1MNYEjF2fMHJyUgxuzEoOImh/WHOZ/HRscrOMis3XtA2&#10;s+anWhb688sqjq9V+2J5tbBDfa3z6KOdM4cgM/TS26kR+nAz3ljbEvXh/hX6YN9yB8RXoBxGDe6i&#10;loXyqsxrr6pKzqxq06KJ2gatVp+jX6v6gc9UcDOV8K6lCP/9CmwxLPe4q3/8yWN2HU/06Ol9xqEj&#10;pDoc1HUsX/dupDU+t0WHCYObyDJrF/lR77HUu/0xlNGLN3XqDvduxo+AmCUoy0h2xCstFoG/VWB/&#10;qu/CCC+dvHuS1hnyRmYAU4F38WccuH4QY4W1igC0cZzQEqjCTgW2WNEMABuInwHYttC00LN9JjkV&#10;eNocD3Uf1PUZgDMvsRw+dEYbbVXYAJwZxAbeH0Ac+6Mt9L8C4J0YTfwHAtjsZX88A/9NBTYAXwfA&#10;WJLOnDNbb8LxLYaIvW7DBtDcOmnY2JGaxV13p5nUYRSexknCTkRlq5ZVifLFVbh0YXXp1x0FC+QN&#10;jNW95niSTN9cFSoWU8sOTdWgeT01b1xVTRtW03T/cI2cPV8jerbTTt/hOho+RMdjPLQkfLSKja+h&#10;3FOaa+zWaPng0DC1fiWdCZ+kE/4DdHhBdx3g16wOn6pQTOJOH9/hLFz2n0KfDJnk9NXLeF+9jRFe&#10;AjrXZB1Aq+wA2DyheQzEjoYhE4BPsPy6gSRR332iBzdPyFpnK9HpIr50Gd8M77moZTorF46TL8KH&#10;rlG4kAZwq61FLEpRqq/7S39U/bxZNbZuBS0b0V3bPYfo2MIJOscX732WL+9tjNXTXcv01alN+tKe&#10;4xv01cm1+mhnki6yfb+0JFCnsI+5sXeFmrTsqsrjEtRr7+dqsfWp1t7I8Mj6Oy20Afja9Yt6n/v6&#10;exgTPgDAV2l57/DcvY1R+9HVqMgAMoL+8aRd7GM5+JR3tZsffa6r738GLxodOLfyLcS7xOJkshXS&#10;R9L6ZGbgsSjQZnARmE1rfcFhYLkA/O73hL99+UA7qewHqMKb9hMx6wCYaFA6jJ8CsONKyQbattBB&#10;fDwbZt1IMq9m+ExW94FdkJ2iS+YEZQssZxudYanjArBrDrZXA7ELuD9UYpuDfzgj/S8EcLrK1Yjv&#10;Jmj4Ep7r55xLzNzuEzJlP0LQ8AHLjvcgyT8xwzaXNzRUujvQ8AzAdyBEzPGZ5wC4RJnSqlmvjhq0&#10;aqpBY4c7LbQ5TKYxA6/DZzggMkjlq5RTyfIlVAgAdwLA02FiJUAS8JwxVV07t1PZ0u5qwSKlUZOa&#10;atSgshrWr4bzQoDGe3hqUIc22uw7GgAPB8BjFbNkotzGVtWrE4qqY/gILcULa2LLOjqU5KODK2Zr&#10;S8IEbV46W6tiF2oe54dTGLbtpr09DEnhJFEiZ6B8Xr5zX8nriW/ZdxRjd8sPMH9nXBupvk+pOpa0&#10;4OJA2L/RcUzQbzD3fcCC7yo38Kdffc/J6RsM7G+QZh+pGg2a66WX7WaL+uhPb+lFHDgGN62u1Nlj&#10;FT6ipxYN7CS/AR2VAqd3zYT+2jlntPbTep5h9rtOS/lgdTg86Sh9eWy9hGrnq5Ob9Zfzu/GI3qcP&#10;AezDzXF6d2eyHu5M0PbgSWrNm2HOt0qoavMx6uaxRNtP3n1WgZ3mwTjRjiefM6E7bzXf0e7fRIjy&#10;DsScx5+8r0dICK/RRt+5c1K3uQ8fPbKW7uoA8k1C2Gd6QHu9oE/4N3kHzfB1jP9uOeHl71GJ7ypu&#10;4zpu6djiwHTzBMCBOFL6k65w6eFlZwP9DmzoR7TPj79/V7c+g3Z7+YAOXcPgf9dSWugFGDr8AODQ&#10;8HQvaGd5ZeQNtu8Wq5L+GICnaszUUQTnjVcv/h2TMCpMoP22xzjRyZzhUnD0TAdw+hIr8yLLVYkz&#10;V+BUbHythc7cRpulTuZ84HRv6B/SCZ1NNKkV1kJvz1hi7WYLbQus9IctNIusfWi6/y1LrB9a6J8D&#10;8Df/FICvZVTghf5+egOOrgHYWugq9Wpq4JhhDg1vs9nFYpGTioIoJDZM5SAvlIS2V7BUYbXv3UVT&#10;IPYnEfptAO5B5S5byl3NmjVQIypv3drlVYV2u2W7Vho/cZp6caJav2iUjkWM0MGwoYpbMl55hpTR&#10;G+PdVXxMHW06tEHRgVO1JXGODq+epxMb5mtfKqYAWKvMGN1LxwHwXmR6h0/s10mIJ2cQNpw1o4EL&#10;1zgpXSHZ/gPH29nYxJ9ho2Op9s6OmerzPnK6kzDINuECEoGX1qz5C5jJgtRn0Di5l6qq17Lmh4r4&#10;iv7wYla9/mpOvfRqPlhNheWWPY/mD++j5Al9FNCjsfx7N1PcsK5aPaqv1qOs2T5rpI74T9V5Fkk3&#10;OafcgNz/AFM7IXr/kg30h7tX6kPsaR5yH75CpbpBntDNtVF6uCNFkVisVnZ3V+GCFfTSm2WVr3hD&#10;VajZWhMnz2bOS4O3jgmA0x8YkB3KjvO9v0A6uXP3tu5yC3+HEO5HHz4gcfI8bfVpAExO0tENGDec&#10;1e7D6yBwDOFsdDPdOpfnIV7Zbz95So4Uv8fTz7Uc/7I4yDIphM95eo9RIDfgQBRN15/c+BGAH3FC&#10;uvEprL2LVOArBxwAR8E+S4DAEkc6oTMD00KHIWIIfwZgfi+LVeEJZiaeSeUdBYDHTButgcN7OA4c&#10;iXaGYrwwEP//AfysAv9jAN/lC8CIHNZCBy0OdSpw8dKlqLCVAXAN9R81RF600LbA2kza3VoAHAaA&#10;y5YvpZJU2YIlCqkDAPbwYgmVUYF79eiskmxbGzWopfq1K6pOzbKqUq2sKtSorL5DR6p3xzZaMXew&#10;jkeN1OGI4YqP9FCTeQPVIHKCGjPjhvIumLB7HdQ8b22Knaa4KR21EXuXg7wTLpozQbtZNuyhhT5E&#10;ONcpZrczCCzO37wN8f4y9+A7VJcnjh+WVeAvYKZ9TEyoVd1vIXfYXPwJ3tmrED5s2rMXJUw8/zuq&#10;6I3X8+vPL+ZQ1iwFlDd3CaphEeXIkl+vv5Zf2d5yV75sbgqYPFmHYgK0ckp/JYzsqJj+rZXUr6NW&#10;De+ljdMG6QhbZqvAF6N9dAEgP2G7/nRrsu5hmXqbOe42m9PzxI5c5ov8QVqKvsGb6jFklR6NGqlo&#10;kUoq6F5DWXOVk1vhKsqbt5TeyFJU2XKUUJnytZgrlziGBK5qnO4N/q1jDXyTOfjBh1RhKvCtexcI&#10;rjujW2yJT5/aqpOnt2oSf7em7erDqtvg3H1vMfs/gihCg0bnId1DarkLCeYqJKBL16Xg15xegYPx&#10;d74FzdTuv64K/PC7R7rxCTfji/vSKzCnsogE9h+ZABxO5Q63U5LRJ53bL4Z2ZmpnrhxwpD3xgR41&#10;ZaRGA+J+3KwNwAZeA3ESjK4fA/hvT0n/TAU2Rtb/igrsemd2Wmi+OJ2ZzwGwuVOmAzhd0ICE7MMn&#10;2Or80EI/QBN8D+uV6wD4NmT2xYgSsuXM4czAZStVUJX6NdVjcF+WDV4kvW9wwrJSufVGJ0SpfPnS&#10;Klq0gPKxjOnQq4smz57hAHjKtEnqhbNkSfdCqgNg67LsqlurrCpVpS1vWl+dBwxS53bNlTS7v45H&#10;2yJrqJKipqk9ZJFeKWs0ev1WDU9api5BEWpH6FVY4GSt9OyvTahYTqJ3Xc+sswNPrV04LB7Cv+oU&#10;RI+zVziFQdE8cO6KTt7AKuj9p44j5cdQJ79gTjTAfsFI8Yit88cQO97jOQWhPyJpqSpWb6DsOYrI&#10;LW9ZFchfTvnylFbunLhw5HBXjrcK6qU/51S27O7Km8tdFUuU11YYY1do145EYBKH++Rh3yk6iAb4&#10;sB86YL5QTzP/nuUGeoV2/w6t4H1rpcnPfbQpQY8xkHsMoL+/sA9dMHm8yCh7teygMsWrqXTF5ipU&#10;rIZy5imhfHlLqLBbORUvUV+lyzVRkeI1AHV59R8yFgqsSR1sQWcARm318Jau37uqtwHwux9THe+e&#10;y6jAR3X69DZduYZRnd9EDWZGnzR9AqYKmKPDOd+UtpnbO78GhdltKvxFvM424ye9AmcRa6H9IHGE&#10;xCzQLUzoXS30w+8/1DvfPXQq8M4LOJBePYTTaDqA410tNONDRBQ0yow7cLipkXgsJzgQT6xALIKn&#10;4lwymuprIO47pItDmYz/CQCnkOa4jJ97/h78jwDsaqWf50O7NtDPh3tvY0dgW2jXIiv9BgyR43+i&#10;hf4pAFu1MTbRPwtgq8A3odRFxsboLbbQBuBylSuqUp3q6obFzVTYWKtx2NhCG53KqScmIVpVq1Sg&#10;ahRQ/oJ51IFEvmlwoVNWQcPzmuoA2B3Hxtr8mrosu6pVLqZK1cuoftvm6jBwsLp0aqVE7wE6ETtG&#10;hxYP0fLY6bCP5qpd4AqNXLFVQ5cu08DULeqamMTNeT5A99WhqAAdwZQtKiaI4Or1mOqdZDvM/MsS&#10;6/yV204F3nMSwwEq8L0P8AH7kghMfMDMK+xjTiU2Q67Bq3rKtGkaPn4cs/14uZWqoD+/nlc5c5VU&#10;HgCcK3dpwFxCb/HkzF1Kb75VQH96JYdeyVpQuQvQ4lOFa5atoSSf+ToNyeAsp62jUV46jGH5Rb5o&#10;z9I2nuEL9Toh1/eY4e4jM3y8JU7v02Z+Rhv7ycH1+vTUNp3DLH368IGqXLaqylZoRrvchdNdI2XP&#10;wxycq6AKFSyr0qXrM8o04I20mWo36Oo8hYvXVtMWnXQdi1/79h0AfvDIAuquQBt925mBb+O1df/+&#10;GWcGPsGfdfsuncrRdU4cyWLObgsCENojBImPjVBi/BK4y9GKhhq7YhX67LV4YpGGMZlxwI8NdDji&#10;hDtP4ZNzA3YqsAEY6ub1j29o+zkymK4dxmk0yWmhny2xfgbAQRkADmIrPWXmWI0g82rEpOGQfHo5&#10;iqMfZuDAZxXYBVzbQmeeg//PATi9rWKtwWPLmq8s1OsbQEzl+RRXjh8khXgxPXcHvktG8DUygg3A&#10;sYkJypUvrwPgYrTRlerXgIDRR5Nmezr2ONtYZK3GLyoqNkqViRIpXBRTtsJuas/MO402O4mIkynT&#10;J6sn8SiFAHbFSsVVncpbrqy7yuObXLNJIzXr0YOf76CltNBHwkbosAE4aqoGLF6snslpGrdutzzX&#10;btaUzfs0e8Me3lSStClokfZgwrYXdZLHkPbauikF2uUpHTx1Tqdomy9QgS8A4H2nkTxeJXECAD9+&#10;+omuIQj4glvph1AHbX48dvokFE8ICqHBKlGuqrLmLAJY3ZUnTynlK1BOOXKXVNa3rG11Vy5+7M1s&#10;hfTaG7TQOYrKrVAFfm1RZXkDgOV2V5/WrRUxY5JWB3prT5SvTkQv0knsVM/wBXyZfKQ7LLDusIV+&#10;gDf0ZeJJtsX6KYUv4kkj+qtCybLKnacof4eGqlKnq0pXaKmCBaooe/aiypO7uAoULKeKlZuocvXW&#10;KlW+MV1CaxUv05CxppWq1mmvxq17YIV0zwHx/QfXiMi5qFtvX9e7SCHv8f2332bDjuH6yVNbdJMA&#10;7p17VtKiBmH3GqBQQBy02AdnyLkKCrYcX84+vDmGRARoId5j/Znrh4zphlE7QGemvfPpfWcDbQB+&#10;8N37hJo90OWn1wHwTh1lC72KM1lkcvod2EXksBk4ggpsN2AXF9r0wPYEMQdPw/RvwvSxGoZxw/DR&#10;/aFLEqtim2yqsLXQKbbE4slceX9qiZV5C70GBlnmW7C10BtZyG0ilSINGu5mfMg3s8DasgVfaG7A&#10;W3DqtOWV69lOhvJOuwMblXIvCyzygf/HKrBrmWXMnHQAwwN2Adh0sD/SBD95RuQwTfDd+7TQbDJv&#10;AOBkzNnzFSygwsXcVbRkCVUEwO1RB03htrvCAIxZXSpWMHHIBysC4HxUWfdSxdQVzvAYgBuHp9VU&#10;lli9+nZXwUK5OSUVVQ1m30plSqoMbwpVatSEftlCrVvVV9JMDNCDhupQ6CAtC/VQf99FGrgmTR5r&#10;t2n+2q3y2XFIs7dhWUoy4i7CuTaw+EnkDrwkeKq2py3VEQC87yTWt+fQteLLdQUix7Ert5DFGYBZ&#10;zjz9WDcfPKSF/l7vQ+aw5c0Z7sUXbl3RSn7PHAAoe45iyglY8+YtqQIANFeekg6gs+cqpjz5Suut&#10;bEUALGNC3tK8IVVQDlrpHNZe5yquN1/Lo+IFiqtayfJqVbOuejVrqYFt22vygAGaNWqY5o4bQZUd&#10;pra1uaeTBVyyGKc51E2ly1dVbuZbN6pp5TpdVL9JH5UqWV+5s5dQLp5ChSqpaPGqqlqjhWrU7egA&#10;uHDxWnIrUl11GnZRx94Tla9EbVLtp+pz3qAfvUvG1Z2LbNLP8+b8EPDe0F3yl65zoz3J6erOPXS7&#10;O1filhFIpQ1WBCBejNFgEGcse4LD5sOemy1/Ij99aW+nzRmFFc8EhUTjacVt99an9/QIM1kXgO8A&#10;4AsfXcNSFkdK/ozlADiK9jlhmamRYGMBRGuhIyK8FYkntAvAYSZm4A4cwibac+ZoTUYmOhTzwtHj&#10;BiMtTQewtdHJzwHYQJy5Ertuwj8QOqLorAj6BsCZNcFO+4yV0I8ADIgdAGc827axgXY9BmC4BT+K&#10;VvmfaqH/VQC7JIU32U7ewBBtJSFmBYsWeQbgyszAHTkRTSXkeyWVdzt+V3ZK2o1nVJWafCG68UVc&#10;poQ60jJ7zJrumLtPBsi9+/ZwKnCZYrScFUqrulVzAFyxXHnOM43UsE5lJczsT+s5XIeDBynFf4z6&#10;+/mqz9K18kjdJr9NO+Wz7aDm7iD8m+3osgQS4LE5XZviyztpvFbx7roLx4x93HtPok8+z1b5EhXp&#10;5LU7VOA7cH4/gtTwsW7h2GHxou+xB7AdgUWKHINrXbpSdZZ1hZxqmz07VfitQsqbn6oIsLJRBe01&#10;b36ygLMW1ptZCjoALlK4krLz67O+WUC5croD/KLKC+Dz8Wvfyl4M0JdWAZZP5So2Zm6tzxthBZWq&#10;0FCF3aspNy16qdL1sFAdqkL8PjmYp8tUbq76LfpRXduoCODMns1duWnhS5aqy4a/CS1zZ9Wq15lO&#10;qD7LrZq01+XUoGlPZkZP5S9WU+WrNlHKynVYB8GMenBdl66dYT6+i9fZTSSiZwDwAZ0+s9mpwFt3&#10;LKdVDnIAHE68i5mv2xMYOs8BcDCukH4kEvqjIAoEeKFL5qZXYAB8EwA74P3rU0QMH+jeNzhffnhV&#10;m1mQHbpCROnWREz0iESh60jI2CRHsaiLZInnArCLzGFyQpuHDcBTZk6g0g/UOMLrbNZNgIaZaBvo&#10;/0EAb6UKOw/nJBM1/EcA2L5QKb74JVGJOaFYVrBLkfQBdirvffDeM0GDqwLfQBNsafCp6Gut+hYo&#10;UsQBcuW6NdRv+CB5zpmh5Uj9dgBgW2TZNrp0hTIOgPPTQjfjPDSO2TcG29gJpCr0pgIXQehe3C2v&#10;apYpparFi6kyFb1SuTJUltqqX6OCFg5vCZmjn06EDNZqGFi95y1U91j8mNbvU/CWQ/LesE/zNm7T&#10;RKJUGo5oromhiCEiRtOueePTBUtnXQJidbbQF8/jbX2VFhrwXr6pI5cJ+GLR8wQPZTuTfMm/xeOn&#10;nzl34Qfvv69ufQfopddzKq9bWb3BeSgbbXLWbAWVnxY6J9vnrGyfrRIbiK2lfeN1N6cSF0UtlCtH&#10;cSqyG1WYKp2zBC13GeXIR2vNay5AbsCtVK0F/xvbAMKmLKVqwkhrqmIFSqhP536qz89lfZ2xo0AF&#10;WuGOatR6gMpVac6bRTnnz8qZq5SKl6xHpe2uBs36qmrt9g6A8xWqqrwFYap1HammbforS47SKlWu&#10;KUutiboCk+rt997WlRssr96+SfVln0EK4uXLe1libebCgAxzOyIPTAEjY7ElivJzKnBIOFlGtNIB&#10;IXPlh9G6L0ZzfrCk/Jnjg6PwsnIAHKDrT2/rHTyw3oZf/eC793T7qwc6+/5lUiW36OAVzNypwDEr&#10;sMFZgasGvz6G+T/ScpwtChZnSheIXXzoxYwR02eNYZE1UQNG9NUEZmG79Rp4DcQG4KXsD5YhHU3h&#10;PpyZzOESNGRmZK1mtl+DGOan7sCb8AJ71j5bC/1frMCZb8D/tjuwMwjxzSVs+FcAfBM+tFXgDQjt&#10;CxWjshRwU+78+eRetiSH9r6aaSHfq5YzHwBg6JRWiQ3AOfPlcgDcvH1rtoqTSKeLfwbgYpiWF8mf&#10;R9WhZVYCwOWKF1FZQq0rVKysGuWKy3dkax0OH6nTYcO1PWC85iyap6DtexS78wD+WouRC67QTGiR&#10;HRNmqtaWMaqwrKOaLG6t+LQ52rIJLvXGCB09vRvixQXM9NLPSIcvYHR35rKuUHk/JB/q3adfOmHd&#10;j/FP/px/mId4g5UoX02vA9p8BSoBYFrkN/PrzaxuKsgZx9pmA7BV33xWkXMB6DcLMZeWdACcl7k4&#10;KyelHAAtN4B9ixY8a9YizLMl+TcrBYCRWNZtp5p1OqgUM2s+wJ0vZ2E1roVQH4udt1iI5eVNoGzZ&#10;hmrUsp8qAVD3MnXYO9A+2/YZYJer3FLNWg9TjXq9VJk3gtIVGvNGWYnPSy117zNB5ZmNX3+zOG8e&#10;VanIvbjxnuR/F+kTN85SbWHU3b3qAPgqqYFnqMBXnwNwWEYFdiovjwHYl2iT9ArsjdTTKjCJgjxR&#10;3KqthX4AeO//5UPd/+aJbn5xT6efXNQWzlMG4KV0RNHLOf9kAnAEAI6kkkcjQjEAu9RIVoHtpDRt&#10;xiiEDFPUZ3BPTZo6mhY63GmhDcBJVPF0EDMH/zcBvGEDRA7a6Mwg/q+00P+PAYxzIdpWM7f7oQJ/&#10;gH3Mew4b67H5Yr3DDMwZ6QYt9DUkeGnbttHy8QWaJzcLnreU191Nbbu2kxctdAqWr0an3LBloyNs&#10;qFyLJVCubMrPJrphq2YaPmkC+bAJmkg4dx+sYUuUKKL8pBpUAcAVi7urFGelUtyNK1WurGqliyp4&#10;QhedTpisE1TWg9yB90E53Hsc6Rvb7CldOtFWB2kFt89paxap6+bxar+6tyasGQZdc5yWJoxR6pp5&#10;Oo3h2qlLFx0ix2XYRFaBD10iVfDx+zhy4KKIF/SXLAWeAGSbga+hUiroXkFvALq8+crrlVfzU30L&#10;cOctyEKuslOBczDfFixckUVSeWfWzWJ3YcDq7l5VhWl/c+cto7dysrUG7DmtlaYFz5GTVpzzU75C&#10;lVk0tQB4bTn91FM+t4q02wXUt2c3TfbwoNq7qah7ddVryFa5YTcEI63lVrSKsmTlTYIqXKJsA9Vr&#10;0puloIeq1e3JmMKJiS21e6n6Kl+tFTEkY2jRm/LnlVMeN6o7v2ZBSDwkjveZgS/o8tVzEDsu6wY2&#10;O1dgfJ0GZFeYU60CW+6ueU+FRVOBI5H8RaRX4EAAHEDcZwBxKoGkBgYTC7qYO3aw3XK57d767K7u&#10;f0fr7CywYG99fldnHl/QphObyQYmgWMjm2xa6KSV6RXY5IRWgaP5PZYQcGYAThfzpwv6F7PYmjRt&#10;OJRbKvBQdifjB7OwQszA8i8BAkySMbF4UpZhbPczAP6xqCG9Aq/FP81OjOshomyADrpxA7Y6GQC2&#10;OdhZYv2dCvxTS6z/UQBnPidZzu2XLG++/oZQKrJgzdzuo49NE/we/tB2CyalEDrlOwZgiBw3ceu/&#10;gqndVuR8bvB9s+XKDjDzqzwMqj60ObMWzkKDG4PD4U7mzzVawVOhJuQHAJy3iJvqNm+kIRPGcHaI&#10;0RSvKerVpztnEBZEEPUrlKZ1Jge3jHsRleHjchUrqHKZIvIf24kzzDQdA8B7YWINmdJZ3Wf3U8fu&#10;9TSzayuleXpru/d8bHcCtCJ8MhvcUVoW76HNqd7MK/MIUAvUkRO7nSXWWaIG3SkAAP/0SURBVFro&#10;y7duYn17E9Pye5DyP9BH3/5Fn379Pcu8vzjWOfbtIJY/Wd50g6jBvMqd9Y3X8+mNN/IAYLjNxdKX&#10;S1Z93QCvPTYPG7jy0W4Xca+iIvyawlTqvIDXabFzMvsCYqvEufOUUX63CipRsrbzFGX2dStYmrY7&#10;t8YMH6yBfQcC4CIqyea5XrMezkKqLNU1b97y/LflGFlqqkqtDmrSahBb5sGqXq+HyldoQyVvrgLu&#10;dfixAWracZAKFa3H71OKN9nyathihAaNX+QIEu7cv8Yu4Lhu3DrNXf+YLuMCkn4HxmV0awotdDD3&#10;+yCFYwxoAA5h7g1miRUQ4v3sse/bj4dztgsmWTB8WQAAhun17ROed3WXBdbNT27jfHlO649txNQf&#10;H7J1UYqnWtoMnMTm2JhYNgMbgA28rhbamX8NxASeTfYcybViFDM4m3BiVZxg70TkhDiPJiWTjZSS&#10;Dt5/FsCpa2K0bjXZXGsStAEgbyT9chMgNuC6HlcVzlyBbf61JZbRKH/qDvw8gK2N/kUF/a72+Vkb&#10;bQd+m4H/SQA/hAt8ny30Ldpnq8C7STlwL1lMOfLmZOsJgGuVU7/RAzCp83IAvI/0wRVrydBhHq5a&#10;u7peQ+yeu0BeNWiJFQwG6JGJsSwooEr27qby6IWzv5VF5UoUU3na8lKFC7JtdXcAXLFUIS0c2U6n&#10;46fqcNAgKvBYDZ/TVfn9WqlGQjd5hw7UJt6h1yNNXLJ0npJjpyg2dpyWJ03SplU+tPH+2rYnDABT&#10;gRGon73MJhpfr2OErh1mBr72KB3AH5Mf9DkOHO9A2rdvqzZu1R9hWxUtwkxJO/zqK7lhWuWh0hZz&#10;AGpV1bbRhQCpvbqWWvbj9vPuEC7sMXDbj1m1NhDnoNU2ANsMW5AqXIhlln0/D9U6Xx7m5Sy5nK11&#10;wQJVqahNVb56C1Wo1pJtcy0qfRX+m2rQUhupKgBu3WmkajfqzbKvF+14d5Wt2BrOeTOq8mjVa94T&#10;oNfRm2/yZwL6zj291H3IbEQdZ+iiiL1BvH8ZNdI1TkiXL/Nvw6LJALwpA8BLAPBizl1WfQ2sBiB/&#10;5l/XY9+3H3dmZIz6olZxDvuCN4evH+s2z52v3tYNMpFOPTirdcc2aC8c7+T1WCGxgTYmVqKdkkxt&#10;BYCj2ERbG23npHDYacaNDjFXSmyFJk7FAGL2OIVFEcOCJ3Qsf69/FsAujbDxoJ1KzAz8fwbARlaw&#10;M9KPAfwVFdhOSU9hY+ERRVaQqwJbQsN9NrO3nBb6Jj7DB6kQtJF5sytf4bwqWbUkQoXOMHOmY9wd&#10;/QzAKwFx9bo19XKWV5Urf24qQVNuemP5NWhJZ3qqLxW4ElTLHAC4NNm35ai+BuASzMGl4FmXK+4m&#10;78EtdSpuio6FDNHu6NEaFzNEhSLbq1J8a4VunKCtLKv8QzA9ixmsRiv7q8nGwZqYOl7LVvmS6BBK&#10;Hm2sjp1i0wqT6BzOmBdIVzxM7Km10JcePNGHEFk+MjYaS6xHtND2xubhNR+ecxYVKlDRoS7aRvmV&#10;V3Iy75bi71XbaZ3tMQAbYO3VgGoLrhKlajq/pnjJGg6Ii5Wo/gzIefKx0MsAcDpwyzpkkNx5qaxU&#10;5fwA2y1vBRUrXh8wNmGB1U4VqrZgXKmhIkVrMFrUV+36nZ3lVaMW/VWH01L1BrTQtbqqTKXWqt+0&#10;jzp0G6Ma9Yl5gWr5ymtutOxl1b3vHHXo46mdR07oyUd3qcBHdBaW12WUQtfI7T17ZocusSnevG0p&#10;5BvOSADF0gP/EYDD2FCHRi5QzJrFuvslgpevETB89cgB8PWndDpvn9Y6eNZ7LuxyKnAC86/dgV1L&#10;LNcW2k5JYWbuzuIqlCfIETPMkseUYZoBJdb+HiE8BuB49MuuCuyqvD9XgV2nJAOx2euspYVetzr+&#10;xxV4nd2B8YbOfAfO1Ea7NtD/qAL/28UMmauwadZ/DsAff/q3ALYW2gB8x8gc5BodPnFYZSpCauCG&#10;W7hkATS/pSFy9JCXzwyyb6J0AIPylVTfVFhZjZo1hqn0Jsuu3JySSql+s6a4Dfpr1ixP9e7eRbWq&#10;Mi/iwFjaWmfa8mJu+VSam3H9Rg1V1j2fpvVq4FTgE6HDtDt+nEbEDVTBoJaqHtVWU6L6adOaIM0Y&#10;O5Dt8wSNWA5XevUwDVjloaXMXCs2LMb/KUWHTx7UGfypz7HIOkfy/CGq8WFYWfuhVD6AyPEB44Ml&#10;9T1lBX33yefcYbvphT/lUhGqZOlStTgRuenPf+bNCgCXrVDfAa1bofIOiN0gU7iqrbXQNiOXLF1L&#10;xQBw+lPdabuLlTAw16C1ruoAN2++cunVl5k2byGbpSspf54KcsvPf1+2MecjmFWNutDBtOX3qweo&#10;a7MXaOEAuGGzPqrTuBcLroGq2agP1kadVaF6e2cjPXjEbJXiv3/1tUL6M51DKVrxjt29oKcOQSF2&#10;wKFVfvHVU124dBSJ4XFdhKt8DrKFzcCbtiCYiMHuJoEzEhUvff6dJz/uv75kA9urtdKuljaSrOOQ&#10;yPmKXRvmAPg24L3xJSyvL+/rygfXdAyNsLXQLgBbC20VOPMWOoIzUpgtxCzc22FhEasSOI0K751R&#10;gcdrLOHn9mfHsyGPI6L0nwGwi9CRWVb48wBmifULANhA/G/fQhuQ/zGAP/jpCowj5eUbV3SEJL0K&#10;1fgCLpZPxcoUUplqpdRlQFdmYCxSYsKo0HgMr1kJ42WNWrRqrldff4UbKHMuFjzdcKmcPGWSJmJw&#10;179Xd9Untd4NcLvj8FEaABdlI12lUnl16NRR5YsXkGfvhjrHDHyKLfS+JWM0Kmqg8sbSRse011Ba&#10;6FQ+qRP69dTqmV7ayG15StI0tVs9UfGI+dduilPaHtIAj6NG4q57+sIZnbl8yYkJsQpsAL4J7/kO&#10;Z6MPaaXvvEfQ2cnrci/fUC+/WkDFilajG6hO+5xPL76YTQUBa4VKDZ2KW5BFVREWS24F0udg+zFr&#10;pQ3UBmCrwFZ97dWqcumydVSuQgNm/rqAsaYz/9pr8ZK1oEdWdebmkoC0WLHakDJQGVXnTapeB1Wq&#10;0Yo3DdhWVVuqNielhmyUGzbvA7h7ssDqqpoNe2NrxCmpXjc1BtADhng5rbYBOBvc7Rr8Hk1bj1ON&#10;xkNQh63iXPil3kVWuJ1UiY+fPmKJdZwW2irwASR1eEHH0NrGQeKgbQ3JmH0NvL6B6eAN4IzkaqGd&#10;GZhlVvz6SN376r5ufAF98vMHusUG2gB89O4JrT2yHlOA3UpCURVL9U1kkeXogTPOSM8D2EAcEOzJ&#10;nzFHHnDcvbwnaMzEQU6lj2c+/+8DOO4nKvD/MgAbiDOfkSzw21liQWT4mKygpx/jUGkpDXxhv4uF&#10;ykO8gN/GgtVolBfwBz5+4ZSq1alK+5xTRUvkhTVURL1ooecuQNcZEQSn1gBMUDeG5Y0a11NZ5tzx&#10;E0YrOMRfC3ClnMoGegIGAH17dFU9AzC0zCKFCqi4VeCCBVWycGGVKVoMBlN+efRqoguJHjoDWPdF&#10;TZBXygx1Tl2kFvGTFZg8T2krozRkYDdt9vHRXn7vsWsA8Krh+GEFcUZaoR3bIRLgs3z4LLK5i2d1&#10;kmQ9x3j+/FWdv4vj5EeI1dEIX3z7MRTLy7p894kq1moONdLNES2UKlnTufH+8YW3eKMpq7K0xyVL&#10;1KS1rgYJparci9TkxyuoAKcdt/y8qdF2F2G2LcGvKUnFtQpur8XYTtvvVaY07TVvCqVL1X72cyVL&#10;Up2LVVHxYtVVAgAXKVzdIWlUrtnGaaErVG3F3bgd1be72jD7tmw/nO10T8aTrqrVoAcb6f5U5SF8&#10;DmbgbjKWLXlJvfpGIeekVJP/plpdQN9yFLzueRgAmqXOLbKgbukrAttv3Lys4+ilb7CdTqWdjIKB&#10;FR1DjnPG/Gtz7w/VlzmY806AzamcfsJZQIVQQZM3xuvelw9160tEEoD4Jhvo9Ap8Qqlwu60CJyKZ&#10;zNxC2xbaOSPx34cbKSSjhQ7m9w4I8oRKOUfjpwzXlLnjNcZzqBajeLJIFWuhXXOwa4GVuYV+npGV&#10;uQKnrsXgDsFI6jqXwV26P3RmWx2XtY7RKF3Lq39mifW8sd2/dYn1jwHMNvopJu/PAfgWnsAX4EOf&#10;unRGdRrVhpTwJi1iPiqEu7r3aq95ADiAhMIjsJ/WYr6+ieT30MWBWkKIWUxspAIwuZsxCxcNADyV&#10;c9KA3nzx1WRGzMfihntysUKF5F6gAGHZ+VUKdwsD8MjO9XQubpxOBPbSwdDxZPLEyx8FSMA2fv+E&#10;CB3BLL53/5Z4B4/RjAWD1TtxkLqmjVADr4YaCXNrDwusY2yhj58jw4kImINnjihpzRrthw99+cG7&#10;euezr3TwwlXtPIYe9jhJEmeu0r42cKiSdts10Noi6+U/506nSHIOcqfyli1Tjxm5Mm88tMi0xYVp&#10;tw24xVEKFeR2XBiqo7Gy7LFNtr0amK2iu3Mrtnux/T6FWYIVpoLbq/2aksXrqLg7oC/DSQjyRhnO&#10;QaVNyFClDXTKvmrTmSUVs2+VWp2YefsyCw8A0CPUrosHQWD+vGH2ZvbNx1a8CG+sTdBrd1fjVkP5&#10;7yaqav1uWrg4kjMfWUkEzH352VNuwCd05ep5+AFfozxaRdTnQkDsr3CrwCyoDMCLyCayx5+wMReA&#10;g1k6LYaEEcSrAfj+V4+5/T7Wtc9YYCHkdyowjpRrDq3VbtIJE1MB8MrQZzPwEhwqTU6YPv/Ocebf&#10;YGSEgTb/OgD21phJQ6HnUoGnA2AUT+aH9a8A2AExEk2bg9fQCaSuW5LhUPm/FMBmF/xTFfjTz7gF&#10;OxUYAJOO4ALwo0cEfVOBb9+7h5zsms4SL9m8VWMWJW/QBuZl5iqsajXLq13Hlpo+cwr5tcgJ18LI&#10;2rmFFX+CluDoHxIaIF+/+QDYU3PnztQcllgDaKfrY01bkLnXnmJUYANwiQJsogGwe/68GtWlvs7j&#10;h3UyuK92LBhGLnGsgtDoRiJz2xmboHMJSerbG0+usIGanDpZ05aOVqOgFsozv5yqBDaS/y4fbTgc&#10;CWC34iV9TntOHybzlqqAzY5V4CvvvEvW7R6iW+Dsnr2m7v1GscB63dkc54ASaewqI2rYq1Ej33wT&#10;4T6zpVXSsmXqqmhhNs602k7VpSUuZa0xN9wCbgZKZlvAa0B1VWKrwlaN7efs1YBcwK0MwKeFplKX&#10;oGoaiIuVqJNRfZl7uQXXodLWZetsVbci865V4IbN+6tFO3jUgLpjdw95TA5B3NAC4kkB5+9flZtw&#10;yzaDuAN351rQULV5AwiJgbS/dZtWrUjSLmyPLjNSPCS54dPP3sMDORUgcR6KNL+qdB70Qn88rzIe&#10;P4zmDMCB0ByDLNMX8AXwcTISyDuf4/Lx6Tu6+unbuvYJC0IcPA/fOqZUnDZ3nduhhDWomgzAGTNw&#10;NAA2MYPJCRfze2UGr83AgbxZjGOJNZ34lgkzR0AaYdZO8P+7AHaxsTJzojN7ZDlsLJZpPwCYk9I/&#10;qMB/b4llrhwmJ8xcfV1z8L+1An/PGtoE66YLNkHDV1+nt9Cfff5lujMHi50PCfsyAD95gqgBt0YD&#10;8B1UO5evX2eLeV6tWjfVq6++AIsoC1U4vxo3q41X1jQ0mwlktC7jH4kKmbbOaZut+oaFB5M4t1Bz&#10;fVAjJcfJf9F89erWWQ1qs9hh/nXLmwdpYUEHwMXdCqhkwUIqkje3hnWorQtY5ZwJ7a9tC4YojpZ5&#10;4aatCt26WxtXLNcObHVmTO6jpG2LNRTF0sT5fRV6IFj5I2spV0QFNUluovn7RmvDqQTok8e0BXeO&#10;zUdJCsAu9fSt+6QrntGiMIzP0nYoeVUam/XiTgV7+eXcjkAhJ7db4zjnhhJZmMXVG2/k1m9/+6oD&#10;uurVmgHCdADnZSFViEVUAbbJ9uqqwOlVtqJTeQ28xYtVc17t+/axVd2iRSo6FdgBNO2ztdF2+y0L&#10;zbIyJI76TXrRPvfAvgggN+rF+NLFAbDdgptyC27edrB6DfAEwMEs1yqjjqKLKVZZtWu3Y9aup9ey&#10;8AaUq7JadxwHBRJT+xTGm1VJWsbnYeWKVdpPQNtFolVWpSYB4AWIDPycO6/Nui7wLiAp0MLGfDnx&#10;GIgNwCGAzwC8gu21AfjKx287AL76MbprAHwIzy1roXec2QqNEjcNAGx3YJuBjUppLXS4uXLwhELN&#10;NAWSVWC/gKm8ztG4ycPwGp8M/Xa4A+DnK3DmO7Crnf77muAfKnC6Q2W8Y63jmLtbrAre0M9a6Exi&#10;hp9roc3c7nlfaLPVsed/FMBfs8D5yhH2c0r6GQDfB8B3AfBVNKaX2OY2aVIPBlU2DWb+DMfYfMv2&#10;tZDhN/AOtwLN6FKnAm/fsdkBr1VgA7BVYGuj7edCAv3Uq2snNapb6xmArYUu6gYLKW8+lSpU2AHw&#10;0Pa1HACfCMLJcSGifvyPFqRiEr5jL//4JvdKUerGOKWE+KiXR1cCv+eSq7RdxSM76a3opsoVXU31&#10;Ehsp6gCUyqtntPEERvCnjmHMdko33v1IKcSV+oXH6sCJCzhlBupl7rBG0nCcLph9X30lr9NKW/uc&#10;G3HB62/k1O9+9wqc5EKqWaM57S4LKKqvzb4GYgOwtdSFCnJq4qxkFTa9Pa4I0NPbZnsMwAZe+zWF&#10;WI6Z4MGqtnsRqrA7VZwKbIyr0iywatbrwvKqr6ojKbSZ1trmDt3GOUurkuWbU5HbOmelfoOmA17a&#10;/Nxw1CGHvJWtKK9VOGs1YrkGfbNeP833X6FZcyFPRPhpJeaCy5evhEcMsWHjSqiJS1hcWWvLcort&#10;swHY5t/5vtPls8jTiTpZgB3QokCWTAA3JKMC/xSALxLsfRC3DwPwdrqfGAPvysVKholld+AYPKJN&#10;jWQz8E8BOICt83iWWJa/ZAD+qRb6/2cB7CRu8P8cczuq8beQGGyRlbkC/00L/bbRKVlOXLuCeuUk&#10;c1IEc8VyHTi4G2kV2bIbVjuLq5X82Ar40KtZYG3dnsYXBzpQMnXCIkK0KAPAawFwcICvMwM3rFNT&#10;ham6eXNxtqF1Lpq/AABmBsbR0T1vXuR3VXC1GInZeW/togIvXRKsOcvWImLYgkRto/Yf3sbybKr6&#10;D+zB6WoFOtF4hR5bpcIh7ZQvvp3eWtpCeaPqyWPNXCdZfg1JDhuOH9YRDO72UH0jE5dhNJ+mc9dI&#10;nJjgpRdfNmeNolRdbrbcZU3X++eXculFDOte5pT06itv6YU/vObQKuvUaw0Lqr6zlLIq66q6toxK&#10;B3AFpzq7F7WWuZID2nJl6zrttwHbNSNbBS7Gacp+3ubqgm6VnW10caiRZco3hbjRkVZ5uBq3GIwr&#10;5QjiRvwwewtRw9Z99eKrefSrX7/MhruhWrfppxdYttmbTk7kjKZYKs/8XLxkY4QnDbgfD8ZtY4nm&#10;LwzRuNFDtIidRRK01iQypuJxT4mMhsCBnnpxOO1zBnitAlv1NRDPJylhIXZAripsc7A/wvuV25ZT&#10;gR/oyid3qcB8jTy9pQuPLukgVjqpB3GwOLONvUN6C50AgK2NXhK/0AGumbs7JySz0qEC22MtdAh/&#10;/nhm4Ok+LDwBcPgSttAssGwL7ZqDXWyspTCylsHIcj3LeZNfgbxwFSZ3qxH5r8HkPZVb8NqMZx1W&#10;s+vJDN5AUsPG9QncgX+owI4nNM8WlyaYSvyPK7CZ2v34+bdWYFtiWf6PBXl9bTk//wSAH+CnfM8B&#10;8CUcHHC4IKHw6HGToG0lW2YTAMapIXU1AF6BQmQpIMb4jHf2+MQYtpoRvNsuZjnh61ThNWtWYOYd&#10;qN600FaBC7kVVJ6cuVWEV3eeYvkLqng+NxUG1F0aVsLYfYyO+/XWlnm9tQYKXjCuECEbdiAkT4bB&#10;E0oMJUsQUuUTyFSKXbFSC48lqUg4Kp/E1sq/uqPyJzbVkJWTtef8UW06dVQ7zp3WAUKqFzM/J65a&#10;h+n7LozOb2vspFm4aRSg5YQAgfQvJyQLkwZmQaz/pz9lAxyv68UX3iBt8M9U6ZKqUbsli6J6KsVy&#10;ynTABkhri438YQB2VWOr0NZWG5gNqPZrCnJ+skpciAWWe9FKzo8XLWKVnAUXbbQBuAz33MpV2yIX&#10;7E7l7aFmrYarMzfd/iP9EIWEYmM0GcGFm+OI2bBBW6eSv/ACtFU6gcKFqwLcOhBM0GMXZONdoS2L&#10;LowEIXX4ByzR9KkTNXwIRvt4b0cSVBcTG07lRbDPDByMfDCAFnYBubzpwHU9PwDYKnAwbXQAAF6z&#10;c7Wzhb76yR1dhkJ5mRTH8+9c0MGrB7XmAPI7mF5JqyPgQWOJsxIaJQCOBsCOL7S1z5kA7Gqhg/jz&#10;x04YjNPpJJw/RsHEWqhYYnMyA9juwcnJuFJyXlrG63J43K7XlfCmV6FeWo0JwBqCv1MB8dpVgJhl&#10;1jqidjYA4I0AeNP6+PSY0QyD938NwDYH//j5jwPw2xkAvsYd+BQV+ChZQ3v27WbxsRkAb3SetRA3&#10;Urn9phHEvXzlUpQiSahHlpAFG8kXR6gWoCTyIwLUzkuRYcFOBW5K+FkR2uX8efKqKFW3COB1dwCc&#10;3wFwuzpl8MPCmdKvjzbP76E00ha20ponJcZp/OguGjG6FWkCiCiIHo08fEa+GLJN3x+q4kHobWM6&#10;q8yK3iqztKNGb/TSzosHOWmc0XZ8spasXq0lzH8pazeRf7uF09gNbppJVCq4zWh436Dymroo25sF&#10;HRbWa6/l4jW7/kD7/OtfveiQOmrVaUWVTJ9rXQsp21obmA2M1kpba22vtuAyABtwrfq6AG+vBjw3&#10;2nbnx7jhFkX3WwDnjWLF66pSldZ4b/fiXNRTLdqMVLvOk9RzkI8GjQvQiImLEF1UZl5/SxUq1NYf&#10;/pDFmdXz5ysrN5Zn2bJjvZPbxA/NsCrqzPZ6qHr2h3cctZwdxEJNJ4t56LBeGjlqEEkI853qG4QD&#10;h82f/rSwVnnnLZzmPNZCzycpYT6eXlaBrX22JxAQG4DvfPFAl6i8l6BQXvrwhs49OI+IgXMigW3b&#10;scq1Cpy8imyjfwDggCAqvP8U/h5zEPEPxCjRQxNnjMDdhdD2nwFwCi4iLhD/FIB/BOKfAPB65uD1&#10;iBrsnPS/CMCYmVtOsPkGs9HKfAt+SqRG5jOSs4WmhbYKfIM78BkqmFXh/Qf3OQA2wG7YtB4iAIZ2&#10;fH8f6YS2yFq+MgX9ZtwzAFsL7Ud8ZXoFDkoHcMN6VJx0ABdheVWEFtoqcImMCmwAPgiAj/v3oQIT&#10;dBbvTSZSlHxmcFpY3JUvnjE4QsxQ8r51WnJol4IOpGnuQYKpl+Lmv9pbXdZ6q0kS90SCrbeQTL/p&#10;wD7Frlmt8GRm5214WO8lfPrgcZ1D3DDR0wcJnptDibQ2NAsihrfQABt4//jH16nCb+iF379KxfsT&#10;Sp8iatyUNwgqsGshlb5RtpmW0xDLJAOua6mVfmpKPym5TkjpH9upyVrtdFAXQBJoZ6RCALkcfOga&#10;tM/1OA3Vb2a3Xoz+unsicA9GPLIItw1fh5n1hz+86vzdXsXeNifkjWx4c2W3NyHefGwZZjN01dqI&#10;IqrQjdBKz5rNNjgmnhYaZw3P0Ro2oo/zLCK7OJD7qz/bZl/CtQ243vOnOCNK+jNZ8xZNctpoW2JZ&#10;C21LrNTda3Sb89HFj7AsArwX3se+98E5RAz7tHLvKm07kUanE/YMwAmAOAYbHltiORXYtMUZLbSd&#10;kBb5TeINZTZnMfj1cydgqzNM0XFY6dA+xwBke3VuwSZo4DHwuh4D8PMgtgpsT+bqux53jvUZlTgd&#10;wD/cg9NDzqyNTm+f/1EL7fKITje4Sze6+x+owP88gI3M8Q7Rm/dwpLyeCcAHyeTdifbXolQMxAZe&#10;+9gAbC10ZgC7WmjbRK8C3DFRpBM+AzBSu2xvqVB+2ua8bnLPxyaaObhI7jxqUdVdu4Owlg3oqz20&#10;0AnT+mvsyGG4JkZTPWmhNs/Tyi3TkYTxhQR5I45wsCXHEflvJ20+bZMW4FHtiTl6zIH12rB7l1bS&#10;7vuEhuAOsULxq1IJ+t6pzXsOc99+m3tqT71Itc3OCSY3nlMmYHj11Rw8b+lPL76q3//uz1RgA/AL&#10;CBLcVZe21aiV5cvVc9ph11xrQLT5N30bbcC05VU1B8yuCpy+fU5farnlT1c9lcBVshhqIwNwGXTC&#10;phW2CtzM2TQPU4u2I2iBZzgVuM9wXw0a5QfltDd/n9/xd3uJN5ocPLlp/0mIeOktuZdAC9y4C9rh&#10;5rh+NFfOAjWVNXdlDR/upbUr1iua7KoFzLWTp47UiFF9tJBW2Y9cogW+kwErwM2ovnNJwEh/JjsV&#10;eCFbYj/L8LUZGEvYdXvXOgA28J7/4LouEFR+GsO8PRf2aOU+AHzcABwOgNNbaJuDlyQQL8od2KFR&#10;ZgDYcaNkC73IbzJv9DPSK7CPqwKT6PEzVfi/AmAXiK2N/l8NYAvm+vYnKrDrFmwV+IMP0plYdkoy&#10;NtZdAHzt1lWnAp8ko3fv/j0ssHZy991OCFQaS6stxKpscyqzLbRsG20VOBZHQwOwVd9Fvj4OgJew&#10;BOsHlbJV44YqXhSXibeyq5BVXQNuHkwCWGAVZgvdpGJhbVs0UEd8e+nA3O5K9uii+bO8aMk2QM1b&#10;oYilSQpdPpm5ZoK2rBmD4Tge0afPK57bbsSqNYpYx8kJq9sk3ljWUnHD4xIUFB2nOMAbw88nbySI&#10;bfcBfnwZooFKjmA+K2QNc98wGaG1zy++mIUK9zpsrFeYf1+AFpqfaNRxUCYBG3TJkkabZBvtuu9a&#10;G+0Gi8va5/TFFvxmmFkG6nQAp4M3/SaM/BAr2EKcqNJBzYyMNU45VEcVKjWnTe/snI9sidWp+0T1&#10;HjBHg6nA/UcFkEe1EHpqK4zdZzCTF2Y7TorhS28yB2fBQKAADLg6UDjrOmKIF19hJChYQy06jNE0&#10;rzD4xCsxVedcRKvqPZdb60SyreZOBrye8iHpcQ7A8SYZwYDsTcSJN7PoHBZKc7nLziN7eWGAp3NG&#10;WshGesP+Dbr52X2dg7xx7n3kiu9i20tw2q5zu7SK3GMDcBK2uQ6AceVIRNQQDRMrzEgcbKFDqeZB&#10;dl92IlU4VwHgRbTvo8cNIjTeA1sdFGxwtK36xjqVmFnYbsIWNQo7y1rof9RGu+ZgZxbOaKOtCtsc&#10;vIEKbLrgTZjbpeHOsYXqu/k/vQJbso8FbzzfQrs20U+JWfnwww8c8Loq8G3khNdJ6zvLAstaaKu0&#10;u/fuegZgA7GB2SrzKrbRq1YvdYgcCSyyIpiB/Zl/7VnJjy8hy7cvAG5eD25w0cLoYa0C51UhgFsw&#10;Jxtp+NH5kSs2qlhEWxcA4IU9dGB+T8WP76wFU8dhghakmbOmQrXz1tTAYIzX5yotdSCuDR21mbZt&#10;M3e9QPyYE9YkKX7DRiVv2+FkIvmGRFC9Vyt+dZpisY9dxd9326HDVKm6GLbncmbIPCyoXmdxZW30&#10;Sy9mp33Oqt+zef79b1+i2v0KHTP+XCs3OrOyzb/2uOiSBkIDcH6UR6522sCaDtR0ZpZ9/4dqDf2y&#10;ECKIwmiJaaXt5x0ONmeksng9V6vRnta5HxTK0RA2xqlbn5nkBM0jqtUbG6PZql6rNTrmL3Uafnf2&#10;XGykSTJ8+eXsLLJK0EoXgnxSnDEAHXIOcwJp4izAhnksVmB0AiAKUkQIpz0/kgB9PDnxLdBCv1kk&#10;RwJagDsLYM8CQDPmjCX3yp5xmj1vErMxbS7ADSKVYSEz66ZDabqOI8eZJ9BT38O26NFlYlhOaefZ&#10;XVqB02XaEQz47YREG52AAN8yjaJjOSMR+xpBSF0wJnmBQRjE8xoQyOKMN4kFvjMQ8Q/VjNkeCPtH&#10;8Hc1Gx4khdyP7TFjuwRLcSQr6R9VYFtmudrovwVwvDZBIU1bn6LNCPvt2YY75ZafUSS50gmtbXY9&#10;P0SspLfP/yMt9L8C4DtwoW/cgshx8ZxTgV0Atjba1T5bBT5waL9TgVdRgZNT4nnXjHKWWAG0z/6+&#10;89lSJztz8aD+fdS4NrxiJIQ53sqqgpA5ClvlzZPHETUUBNC1SxdQGgA+FthXh/ywFp09lN9jgUJh&#10;YflGRGhGYIRm+SSSCeyrXeuG0Rp20Jr1kAwCpmgMcSaJEEqSt3CH5O8TEB2qWJIJo5JXEpWZqugV&#10;q7UCM7wDp89gQzPMMYzLyeLnLeZbq8Cvv5aX6svZiM3z7y2k+w+vOACuU78J5uaH4IFz781gVBnw&#10;7JRkFdbVJqefltKf9MWW3YSNK20b6XRAG/jN37lAgdLOvdgqdWnOP6UgYFTAxL0WpA2bgZu1gQ7Z&#10;caw6dptK1OYs9RjmQ1QN7CtPXyyBvgHEn2KjU835+xmAX3k5Fxt0jPhgkBVhI10KdldBbsxN242j&#10;gofAyFrGYihYoQEojWiVZ8+msuIqGhSyQL6woGYTqj3Te5Ij5/Mi52nWvPG4Y/A6d2LGOSkdwL60&#10;vGlHsOT5+A4WOmiun1zRuXe4VNw6wf13m5buXKbNANgqcNIKTOnwsUoknCwqhgocbsbuaIsBrj+G&#10;/AZeX79pDoBtHh+FG+VMsoENwJGILJb8ggD+0TbahP2ZQGwA3szjcuj4qTnYSBx/F8Au76ofhzY/&#10;L83/17//jwD8sQkazNzuvfccJpbNwHczAHzuwtlnFdhaaAOwq4W2NnovlTkVLbC1ysa6MgBHwYcO&#10;CfaXH/nASYDattNDBvZTi/q2xCqot7JmUf7cuVQwd24VypWbWzDVOH9+jO7yanvQKJ0n4PsogWbr&#10;SYT3CQiWd/QyLaTtDVy+SSHJK7R8rY+2bxmq/Tsnck6YqQnenvJbu07zU1MVsWUNYVwhStsZo3Du&#10;xL6RUaQtcDNeuwHD8e3aSVxI5x4DHTM6e7LnKur4X736Si5a5zdpnV9jUfSyfvubFyB05MKcfAWc&#10;6SvMpb1ISCiZcTpKB6eLPunaRhtw7WNX5bU2OzOZo4SJ/1lgWYUug1KpKvNqec5HNbDbqVm7g+o3&#10;TGdgNW41WG07jVN7ttAde89Q3zF+attnIplDJ3Tn4VNSBz+Hq7zYAfAf/vA6W/R8jhWuMcnyogku&#10;kI+zFoux4hU6YKwwQeOn+ULa8FOQL5vmucg0MU7v2KklrfRI2uPZtMue8pplAJ6Iudw4gDSBj8fz&#10;6uG00vP9piI1nKFFKIfSDqfpCqejU48vYaNziQXWBQfAW09uVcoO2lIUSSlwoZOpwonLIXRkVGAD&#10;cBgOlyGY5AVQgf38+Zzx+EDeWLBoumMla28i5swRgUPIEtrnGFpvl7Ws441FBXa10PbqWmDZSWkF&#10;LpZ2TrLHNtF/u42OltNGZwKwVeIt6IM3Z8gLXc4cP7XIygzgvzkj/WcA+CMHwC5Fkm2hb+JM6QKw&#10;zbq7MK5zAdhVhfez6V27jpswFdgAHGeu/gA4NCTAqcAG4ISkWO6QA9W0bm1UP2x738yiAlTeAoDX&#10;WuhiLLTy5cijykXzaUvgKJ2Ln6BjyAk3RMAEiopV9PZjWMkeVORG7FrIbF23Z6YO7BmpjTFsLL2G&#10;aA5ffHMTYjU3da18NqzQ4jW+cJ4jFJQUrpmQSELikpS8ej0ZTtu1jBa7QlW8qUyfi7Xr64A3C+Fl&#10;tn1+8aUstNCv0EK/pF//+neoqibjcHlV2w6cUI+BYzCaK52uMHIqafqMa4A1+qUD4ox7bzEqrgu8&#10;6RU4HfAuMBslsxzMqxrVWvO0habZhva5LXzmdk4Fbs4M3JYK3KrtWO6/sM7G4I89xU/Hb76rizff&#10;QebJjR67o569B+g3v3mJpdbrEE9ywSIrzJtjMccooEatdsgOzSRvqMZNpX1mLxHKttl3kYfmAZrB&#10;hIq379haw0b2B6RexLfOckA8nYBtq8T2GIBn01b7EBXjS7DcIlroDQc2cvslRxjwnnp0kQUWca74&#10;bW05ARceAG/gFmwVOIUW+hmAqcCL0fyGhrDNzmihrfoagBfxey9Y5KWRY5iBeQNxVWBru38KwK4W&#10;+u8B+G9uws4cnA5gs9exCvyjVjrDH+vvAfj5KpwZxL/6TwKwzcF2SrpPtOgtcoKthbZbsLXKNgNn&#10;rsCuFnod/tArCPK2FjqeamsAtgrsAnAys/GwQfg31akNkSM/M1r2dABTgQsaK4sNdP5c+VShcB6t&#10;9x2m88mTdXTJKG2Lm047vFaLN+3Xko3I1DaxMNuyXXv2LtSB1AEK6F9ZG6f21kafYUqA0eMfHSl/&#10;br2LIJosZi72xfN4CimKwbTgS1O5X+/cqwCCywoVq6g3XnWj9cyLED4XT3baZ6ov56M//im9de7T&#10;pz//269qy16270dOa8DIycrJBtmIHA6Lym66Ge2yzcB2RzZAuxZc6ffi9JuxgTfzzdi0wOXYOlfA&#10;BrYayqNKlVqqRs32VGHzfe6uFu1HqkPnCQhGWGQNXahuI+fLwzdOZ+5/iEQS/6mL14gPfR8KZITz&#10;dzXiySuwynKzUTeZo/3eNXDBrNlksFp3nadJM4x5FaHAhVNoWceywBqvccycY8ePVKv2zTSM2/Ai&#10;fx9m0Tma6jWeZyxg8nAAPGOOzcLjWWYBZBZOGw5u1CW2zyfJCD5lz72zOnbjuNKOb1bydkgSB4li&#10;oX1OXvkDgK2FDqX6BrPFtixga58X2HKM+Xv+Qtp5tt7pAPZIr8AssaJiMgDM/OvMwBkV+F8HMJto&#10;Oydh9r6BHCurxM9m4X8AYJuFM/tjZT4lOTPwvw3ArvBb0wRb8JUTP4m9DnzoL7+yrGCLWfnCyQp+&#10;35ZY7+NOyfPw8SNnC30TLel5WEwnSTzYf/AAZI69zuJqy7b0LbQ9tsQyZpadkpLwgI6Lj+EfP0pB&#10;Qf4KJJo0HhJGCubuwwYPUsPqbHCpwPlJOyxE3lJBHnstjFNlPm7DpQvm1pr5w3QqYZwORg3X5thZ&#10;SkhdpTDYWPFJKVrGNnUN7K9ju2iXIvto3pim2hHiqeW4KMZGz1GQ9zBtWJak6M07NIds29kAetIC&#10;qIJLYpW0arWTPDhwjKeyvZhTRRAqlMiVXyVz5FPuV17TC7/6rX7DyehXv3lRv/ndH3AbiXWiWjZi&#10;6rdt72E1bdkF3nExx0HSnDaKsHxyTOrYPptxXQFeXd5X9monpRJshN2ZSQvhRFmYn7ePbWFVnKdU&#10;ac5GldD+VmqjWrXR+tbpDgd6APTJYbTQwwHxeHXt563BY0Npnz01L2Klzr39oU5duYfTyA1dNa32&#10;2RMow2ohuPgDC7g3mONzwI/GdB79cumqmN9V76ZWvaApzoglETBcgXPHaMH8sZrtPVZ9+xN9MwPq&#10;4hT+HEz4R40ZDqXSHyB7O5XQk6yi6bPGMgsj3fQeDYAnaB6BaGsPrtN55l/zwLLn+L1TTh7SRlte&#10;bUUwsJ/IFoT8yVApY03QzxMVh02OCRjQ/wZn0Cd9FnqwIKNz4o3Be+FUjRw/EK/xcaQzjFI41XcJ&#10;oLUFlmMtSx5TIk8SjwH4+S20i9jhYmS5KvDzbbRRKteu/XHcilErN7KNds3Amauwy9juefD+xwH4&#10;KVm5H5qoPwPEzwP41JkzDoB3k5+bDuDNz85IVpnXAZbVAC2ZM0/sMwAHKAAAx9HaGrBHDIHbixdy&#10;UVhXud7Minghn9xonwvwFMxj1SOXymGat96XGThlog4vwRs6biZfBElavHw11Dxm26XEqUDCT4qY&#10;iKdTgC6cX6e1aIPXLJygNYFjtMy7r5KDME/bmKaF/B1nRkfJ04/Ugdh4LUUXvNGS9pJjlYzJ3m7/&#10;OdrGQmcdJuIBfTqrJ46aJTlv/YaK9lbOnNyLd2or48GmXXuUhpiicrWG3IOLAVIIGtx8zaTOgGrg&#10;zfzkowLaU8B0wjzFi1ZXGWiO7oUQNgDgMhZOVq6Rs3UujzihQoVWtM+dqLw9uQEPZ9YepaY8rbpM&#10;Upe+3uoz1Fctuk6Ub8w6grU/xi73rs4C4FOEkT9g5AmJiKEK/5rn9zz2JvRH/Y7TUhZa6UoV26No&#10;Gqbh4wAR57QQxAm+C8fLmw1z567NAXEPALuQ73OuGjqAKjgUcscC7sPezjzqMQV+MiCexdzs40ul&#10;BHBrD63TuccXHeDac+T2cR2ARrkOHrQD4AMrnftvIiekWLyhY3GxDI/BDAAAm4VOgPGr/am+VHMD&#10;8Bz+PrM4W40cPwBj97Ga5DVSkQA1CvCaiskeA7CBN4nFVjI+XpmZWDYH/3cA7MSt/ASAXcQO88f6&#10;jwOw8aFNkWSywvRbMEusj9EEZwD4nUfpd2BXBba4TgPwrj27HQBb5TUQu1ro9QDYeNFWaR0AL4nE&#10;rDuIk4Xd86JJlkuCkDFCLeoRCQJws7zyKnfg/M4t2I32uUBuAAyQKxYroNU+QwHwJB2NAcAxU5TA&#10;ImolN90NAGk77eyO5XgOR0ynXVuibUdWatm8vto5o7v2z+yiLbN6aDkC9QDA6p+2UT78XWYFBpJd&#10;HKulq1cRg7pOB7Yu0xV4shchFRyaP0Z7Jw/QpjE9taR/O3m2IlgsTw5EF7V0hLFh455dzty8bc8h&#10;NNHd4BqXcqquU2GNOsmry7DOvK/MgdLA7bKTLWp0Sr5vmuFiiP/tMbO6iqQLlkY1VK5cc1Wv3lG1&#10;aZtrYBnbsPkgNWlL0kK70WrQeqTadvNSn2G+atmNShW2QhffearjuIscPgN1EddJm4NXrUjVS5yT&#10;KtDJDG7WUEG0xaHTJshz8HB1adqbJMgO6tNrAky2CC2khfaePUIzEAx07NhEjTBq6NWnh8Z7jOZe&#10;PBGjho7q0p1/BwLaps+ciD/VYFISDMRjmJOZizkvpVKBzz66gID/hOODdQgd8P7L+5W6fw0Aprrt&#10;hzSTCcAxZCSFRbN9zvDA8oMcMp+qu4A3BAPw7AXj5AUDa8S4AYTMjdMUKnCEpRmiITYdcTqAfR0A&#10;J8PKylyBf4pSmZkX/TcVmBb6+Qr8XwWwaxZ2sbD+poX+RdvpjBbafs/0DPf0FtpFp7Q22gEw2biZ&#10;AfzgIVtoAGzWstZCG4APHDroVGAXG8tF5LAW2njRBmCrwFZxo2mhQ0ICqcB2jF8CS2uZRg0byh0Y&#10;kzi3QnorC55TBt48BKEVKgqQ87BQyq3yRd2UMqu/ziZ5YCs7WNuWTIKKmaR1cK9XrE6GTM8nlmjR&#10;qDjOU/tTtH4vbxgzemjr1HbaP7G1Ns+AvbU0UvNXpyqAu+9C/i7GxApbEk1c5TKtJcd4x8blOpYU&#10;qeOQ+HejP92OF/G2if20emh7hXVtqtH1qmhs1446e/K4tlCBtx0gsJqW3AK1c5HR6w4I7bEKbGZ1&#10;ruprADbguiqwtdYG5nxUaPuxgkbwKG333kb89xjhFYN4UZqUQSxiK1fvgCtlNzbGQ9SwzXC17zMN&#10;37HZageAewxaoNY9YEoB4DN336PyYlR/FgCdPae3CaCLmT9bfbA5Wjqih5NB/CGxJiIhUE9u60ML&#10;OEcIsjIeE3dmYH8WR7NnDNOcGSPVq3trNW/WgKex2nVooVEQKabPpOp3b69uhLGPHjsMn2Yq4rSR&#10;juHcTNtKA+L1RzbqJK2zAdiq78EbRxwa5RpIHAlb4rVm7zJHwBCPraxTgQ3AS5Armv73WQWe4hA4&#10;FlKJZ8wdTSIDHuCcASfPsIAzZmAAHMkGOipmvgPgeL6f6FRf/x9toV2tdOYttGsb/fwiy27Cxsj6&#10;KQBvgNThSmt4PqXB2ujMHtGuvODMbfSPZuD/BAA/ehdR/zsPEPVjq0PKwemzZ5h1D8HG2vcjABuI&#10;9+3fS6TJOkdWaAC2mXcJoA0lrtPfdyE34TB+boUD4NaNmgBYs6/Jzg0WRVJBd1WuUIUFVg6+n0Nl&#10;CAZPnN6bdIbxzMCDtROHyk0sG9asTJA/81sAn/TJ3jM1btZQrFvWaM+hpVrs0U0pHu2VNrmj1s6l&#10;HV5K1V2zUcGrN8iHvNs5aJEjeENZCSd7PTnG+zeu0unESJ0kB+gQiQC7ad+2zRypTZP6K2VAW/m2&#10;baieJEcEeHkR+H1V+0+ewvd6E0SOQo5hu2UYWeU1gLrAaq8GZAOwgTofj5tRK61aw7bKa9pfbr72&#10;lEfzWw4Q2wxcrlwzbsCNIZYgVazRQbWa9letZgOZW6fg7TxXbbp4ckaaTXrjYM5niDBuPNRJPK6P&#10;YgtkyZErw/00tFZxJQ1sr1O+U/UOd9fP96XqL7hQ6p3LpJnflb74gAXIVzoA1zfYqh7z7IypQ9Sj&#10;Swu1atFILZpRiZvWRv1UR4OH9UEwMkSt27ZUU4z5R4weCHAnaTzMrdFWIWlx1x3agIHdSQe4B64f&#10;1l4M8oxGuQJaa+wmEgExFoxZ6q840wHTPi9JIfWBVMMAxz6WhxZ6EcCdv2gioomJxIoOo3Ue48zA&#10;46cOcwAcmegP6NEx85gdTxx64gSeJAQO1kK7nv+XALZK7BL5/8qq4/PPX5302l/mW+Y3BcdiFkHD&#10;V9/izEFC/Sef/7gCvwel8vGTdx0A3+aL5BL+ygbgQ0cOO0ssuwW7WmjjQtsZac2GVC2HjZWyPIVt&#10;YbxiYqIdAPuhgrHtp0kOx4wYrpb1SeZDwPA6S6NsVOHixZHp1ahFVlAOZuDcKlesoBKpwBdSpuh4&#10;wmjtjx3PtjlMS9laDq1TUStSiFUJ85fnwjE6cW6dtm6O1sBmZTWqdUWNallOSziPJMJ/jti4RUkb&#10;1mlBeIDm+M9XJK10Mm8wK9Yyz2BCcIzf5ywui2eJ+TiMJ/EeFjR7F4zRVk9cQPp10kzOXR2xu03b&#10;sg5b2vOKS03D67oU8sdyjvldIQBs1ElbXBlY82T4PhuA7bFQ8Pwsrgoy9xZioZSfWbgooWb2lKnY&#10;xDFyr8iSqQqgrV2/J66TvbC3JSOYUO/aTQaoOW4aDdECN2k1CmcNIlUwdE/ZfEgn7j/W9ivXdePB&#10;O0pDtjmkSjH+vi10Go7zHTbuH+Ed9t35w/ru1iV99+4NfQVb6vv3bwPix0rjPhrgM1Yh3HQ9Jw9R&#10;107N1bxpfZ4makAr3aBxTYLCefPCgL87sS8NMChs0rK+BgLqMROHaxRxJ6MB8sod/PvdRNxyab+j&#10;QNqL5/ROrGqTtyUrOjVCq7YnKnopCyjAa+3zEtIMQ6MQQgBef8QLAXCrF/JGMnf+eKiatPqzhxNf&#10;Srg3M/BE5t9pUCmjqbaR+GIZgKOtChuIqcS2yEqMw2qWx0CceZn1fBX+qQq8lgqcmhrvRI6mWuQK&#10;oob1TuQozCyq8Ba20VthZW3jsdetmN1t207cKI/FrOzYid6ZM6YLvK52+n8cwF8D4C8B8OcA+OOf&#10;AfD9B2//CMCHj5qk8G8BbAyt1I1rmTGXK5FZ1ypwNNvfxSHBCiDfNyyckwKVeeK4sWpSu44KwX1+&#10;/aWXle2NLJxkkOnVRo1jlMoChfGLLqCYGX2ZgafqGAA+keBBHtI4efBFOpDs4W208HMSwzQ/ZApv&#10;IrG0gkO1yKO71oRCiJ/cXXOnDdIsv4WaFxaiQAKq5wXM00La7mju0wkGYEBtSqoDgPhMcqQuQdk7&#10;g/b0MASFfYB4D5zgzdNGKY5ZcFjFEvIa3s8JOvePSdGfs+AgguzPDOBN82tbZhMs5AfANvvmBLRW&#10;ibOjKzYA58HAPQ8RKZaykJdAM3usdS6NdU5peM8VoU2WZgtdHQ+rigC5YYuBqtXQLGT7q2YDDO06&#10;TSRjeaY6dJ+qOtAr0w6e4+ZKDu+jB0qDNDOmflUtHdRVp2E1PYA++Akyv69P7dZfbp7WX965or+8&#10;d1t/+QDwPr2rrx5e1PIYLG1CpygcQsZ8zOOGD+uBKQDh6oC2SfP6eHrXBbR11bodmcbc7PsO6kPy&#10;Qxu16thc/Yb0ojJ6aKTHMKWkJekIW+f9eEzvOw8//vQObTi6UXFpcYqE/7waAC8BvNY+RxPyHZ1k&#10;drT4THPmcwzskCf6Mgf7AN65C2B8eROpMnsMucD9MCAY6TDBIqMNvIxKLgDTTj/bSFOFEwhG/1cA&#10;7LTQANjaaAPxBgBsM3Aa3GijVRqpw5hZ9mw1fvRWwLzdQr+RSe7gzX8neuf/SwC2JdYeRA4Wbmbx&#10;KkmEedsMHBUVAYCDnAocxCxsAJ4wZrSaEmxdKHdevfrSn5U9azYycHFTLE1QtjGxzJmSFjpyag8H&#10;wMfjR+tY/EQ1q+OuLj2aaGyvzko7dVhzUSb5hc9EJwzDi/NEcvAUXdoZrbRYrGfnku4+ebg8YBbN&#10;MWeJYKpvEikBeEItxRlkOeeudZi87d22RUdTU3R2abguEp51AlvVw8HztBdG0E5YSOsmDlRYz1Ya&#10;Xb+6di4loBwBwYuv4SRS0AzsDMDpZyKXL5a1zbkyUhgMvDkIOstJNnC+/NZm25nJfKWxnYW8UQLz&#10;dQfAWOOUR8BflRNSDaxzGjQfyPlomFp2gMBBBe6BlrdTv5mq3WII99xeOn35nh6/9762L4/VuJZ1&#10;tZyW9gb0yPf4wvvkYJq+u3xQ398+pe8fXga4N/XXj+5JJDN89+5lHd2epISYmcyTMwEF5zZOb3NY&#10;SA0Yis1Ri2rY9RDv2rQWGuLaEEnqoNRqpT6Deqvv0F4E2bVS/eZ11LVvZySNg5SUlkjVZRdCmPeO&#10;01wkCDRbi5VOBNU3hCCzlSyyogy4tM4RiXRgCQuRIULDpPIagK2Ftgo8DwDP8bEF1ihNmjlKw8b1&#10;1wQCzqZShe0GHIGNrQvALk60vSb8NwG8DgCv4xZsz0bLSgK8vyiA7V7rtNO8fvcdEgQWUL8ExdJZ&#10;ZOHy7rTQWOu4KvCnX+KN9bnFrHxM0JllBae30FaBbZF1mXQDa6FdFdiWWCYnNFG/baJNpWQAtqzg&#10;ZNIKnS00AA5jeRQU4IdlCrc7WmunAteqA/sqD1vo15QDAOeGyJE9J8okAFzMvYRKkB8c6tFZl5Z7&#10;OrfgA9ETYQp11Rgf5rBRQ7X+9DHNS4YoAuj2HlyFZepKbVoeoAOrMUGb20PzJnfGU2mUpnIemglB&#10;ICASTu3SaKoBt+jUZVrFFnoNXOktO3doL2bnB4neOAUF73xyhE7HhOowDhUHMHPb6TNeaehSYwZ0&#10;1qzOrVUV764Xfv0SZu6wrawttjNShqmdVWE3e2xhRQV2pTDkwz/aDccNA7AlLZTmfFTO5l/sYysQ&#10;4F2rQXfVhXXVtPVQdegxQW27jMMOdhzB6JPVjrNRwxbDAG5fZcFloxQyxrdvP9AaOpsFPVprF4qh&#10;B6uW6FPS478hieLLK8f1zf1z+v7xFX3/4S399ZP7Dng/JtTsMD5iywHU0uUsgpYuQNrno6AImFeB&#10;nHD8JpBz1VENWsGbblNPzZj/G7aozza8AW8kLdShd3t1H9RNnfp0VOO2jdS+VzsFY1S3+sBqrgBJ&#10;Wr4Hwzw+Xrp7mYJYWgUmsi3eABce4LoAHB6PYR4Atgrsa2cs5IsLbP7lDuw93wA82gGwVeBxnK0s&#10;6DsaJVJEFDOwZQpnzMHGyorlcVroWGiV8QR//5022lro5+/B5tJhYWeuJzMby6rvVmuheZwqbDY7&#10;GRV4K6PJsyoMqePvttAGYJt+DbxfffnlfxyAbQY2LrSB2OFCA+D1SPieB/BiZmBrof2gMiZzXvIY&#10;O5ZqWlduJPNlz/Imtjq5SNTLht9UNgfA5cqWd1ro4PEddWHpNJ2IG6t9nJH8Cd4a5ectr6koYU4c&#10;lx/iiOTVeP9uwPt3A2SLHYk6jPn7Ct8B8p3eS2Mhw3supPqidQ1PhEgPOGOXMwNTcVO3rNXGbRu0&#10;nkDyLft2af8ulnDLYDjRTp9PCuNZDI0zWCdI6tsf4KUdMJDWTBuqoMFUSOJQX0PgYDOuCfHzE0Vq&#10;VdgxuHPiU+AgA2LbRlsFthm4MG4b1kYXJIzblXdUngCz0pyRLDLUPJ5bdRilBhjXNWwJ0QUfrIYt&#10;hqpWo4FEtXZTfm7Iv0MhVbx4GcUsmKulXh66EBuiJ7hJfImo4LsLh2iZL+ovj27orx/SLtvSiudb&#10;gHznNO1t2nKMF5Jw4YwlQZLQr9R0mV80yp4AiC+LorCOjZ2D4wfRLa1rM3s3VIuOTdWqUws+bq42&#10;PdqoL0mUwyYOwyh+kDr07aB+U/qoYU9m5wFN1ZPxZdjsIRq/aLx6e/RWT1xTwpKRLcbOc6pveAIE&#10;DpRj/qG0zTb72u13AYwuqu88ZuB0AI/SZEA7eLTN2oOcFtoAHBlN9/QcgA3E1j7HLWGhBYBtBnaB&#10;+Kd40X9L6ADAvGlvAMSbcOVMg1K52ZRJGeokF4j/ywB2zjuuJwPAf6FafvPNN79I9bVV2I8r8PcZ&#10;FfhbfWopDZ9//rMV+Aqb2DNElVgF3svG2eiUBlyXoMGsdjZQjZebyRwtdAwbaJuBQ4IDtQg72QAq&#10;cIqrhUZOmA/gZnntdQfAWd98ExlcNkLO3FW6ZBmVLVlYgUSMXlo2jRZ6hPbGTtMCnBOH+sIO8pyu&#10;tTt3Kmr9WsWmhDHDhNMBJGnn1kTtW8078vzBCpg5mBsmrdmiWQoF+JGQ3KNpk+NWxmAIkMIX8mr+&#10;rqkAmA4CAO9mAXdgJ9RMTONPJS7W5eWRuraSG3FKJOZ6gJjFyy5ulls5n6QwG3evURHG1gt69c85&#10;lB/us7XL5kmV216puLltHiYT2BIIDdQOW8tM7zC6y4dvVpmK3H6JTylPSHfVumRFIV5o0moIN2BC&#10;y2p3J8BsIK/cm2nV38QdM1uW7Oo7YAheTus0GdLFReIyPzm4U9+e4Ux08yyb5mvSe7TKH1JxWVb9&#10;9eF1fXH/Ej98TMePYLZwDPHJsW3adhTzhcObtP0ALio863DVWMMyauX2pVqFgmjj/rWawzKv39i+&#10;Guk5SqNw7hiPtG8CZI5p8JR9ML5bnBKh8BVR8idoO4DIUHuCsI8Nxzx9CV7RMRi+J25O4NcFyC9s&#10;Jprr+QqLo9pHooDKsM6xyjtvPrMvHc4ckytyWZjOXXrCNN4gRvXWyAm4crCRjmAGDkc7bE6Wrgr8&#10;TFoIuOOhWloldoHYRa+0RZbrsXPST3Gi169G0EAbvYkZOI3c4M3WRrtaaVtk8aa31Wbgn6nAmWdg&#10;+9jOSb8ywzl7TLNr9dfVNv/lL2bJ/st8ewZgM7f7y3cAmJhNojY/JfD6E27BrhbayBzvvvfE2UJb&#10;C33VzN3PnyOB4ahzRnJtoTMDeOPWTc4SywBsN2AHwMy+i/x8HH/oZcnxmjCaasPNMWd23B5ffgWl&#10;Tw4kfQSGw4kuXwyz86IlVLpEQSJGuwBgm4EHan8M/OYwXw3Bw2my51Qt38Qbxa5dWrYmWTtJbdi/&#10;PZ4sVz5eH6pAr74ssYZqnvdU+UAHjLbKi5ghLiWK5RqeyGuXk5+0BqH/OhhZm9ARb+MLeo/2njiq&#10;I8zyO8h5OhQToCs4G16lPb20PEpn4wN1gIT6bYumaieVYyuMJI/OrZT9xT/pT6iWXn8TSxs0xdlz&#10;EJvKIusN9LhZ4URbCHgBOyfRUrshZiiEEUChUszA1Zo67XO5qrTllrbQuI/jslG7fh+M3AfhAd3d&#10;MRj4LWywlpVKaVqX1hrRub38Z85Qgv8ivXP8oL67B2gf35E+eJtq+46+x5/5+3ev67u7F/TFjXN6&#10;j4p8g0DvC2+T0MiPnb6FmuzWGR3jOcKC69jtMzruPETP3CF+lOfU2xehR15X/JZlmk0ukS8ZVEEr&#10;IlF/IQjhNXQ1b8qbkpW4nRA7nEF3XuRr4epJbT17UNvPH9IOnrRTe7T5zE5Yc0hJuUcHWfpCBOIF&#10;GFgOaQPwLsA8YN4CDARYos2Czjmbf8/pnPDGsRUfMKInm+h+DoBtBl4cTpg4ZBvXHGznJFcFTmL5&#10;aODN3EZbJXZVYQOv6x78cx5ZZnRnJndpG5iFN6T7RWf2yXLcKn9miWWgtTbapRf+WQDbzPqLz8C/&#10;AIBdtjr2ahXZZmADcArmdlaBYyBOhOKDZY4c5ky5NClOE8eOUqd2rREy5IR4j9cy4LXHCBzF8hdC&#10;5F5EFSuU0LxhHXUOMcOx2P7axwy8CBH6AMgbXgsWQRYgxuXIMcC3lS1hgnZsitCuLUu0ZdUCRfmN&#10;lB9t2WTIBwtwXIxcFqN4jOATYXItZTZfjQHf2o3rtW4bfl6702ihWcIc3Ks9Rw/r6IljOnloj/aw&#10;IDoQG6SLVO1rq2J0jXfoC8sitBfPpr2BM3QAGdzZeKxSCSx3eyMbFq8v6c9UyjesWmYrrCyA73U0&#10;uW+9VQxxfSncPHhyssxiFs5jbTetdNFCaICLN0ALzEyMjWylKi0dS9ksWYs6NMgyMNSCxyHoSFis&#10;Gwnh2hYAtXHMSD25ckmiU/rr03elTx/zek/fIaj/4uEZfQYgn967qCfv3dR9Ns93372t24+Ih318&#10;Q5ffQXTPVvosd+HTaHfP8Hru0RWdf3yVV0T5PPb9CwD46kd3lLJrjeYDkCDAa8ANI6YzAlP06I1c&#10;GLYy8x7ait/2bm06uUdbTu93XtcdhaK6n0XmgbVaBNAW4Xnlx2bfeai+trCyttmHyuuNkGIOo4mB&#10;d8ZsGGDsGsYz+1oFHjKqF/zsUU4LHWZ5TBkAdrKFM2Zha6GfB7CLXpnZK8tViZ+vwi6Xyn8VwJlp&#10;la5q/CMAO0usDOC6Xv+7NfhHd2Bz5vgec3folF988z0t9Hf6lJSGjz9N50O7lljGxrqHIskqsLXQ&#10;R48fe1aBbXnlolLuZCY2ACcDXtcSa8mSKKh7wahN5rG0MADHa4rHOHVp3wYxP64XL/xRWZmDs/Ox&#10;USiLk8zgTuB38RJumtq7mU4nTdbhmP7av8RDviyWBgHieUGB0PTgJh/Zrx0HaAmpwHvSwrUvLUSr&#10;2EAnR06St9dgeL0TFcMXXywLiyTapKW0RynMOKlWeXdvIcGQ//YAuuDDe7QPt80jZ07pKB7SZ64T&#10;dkYY2ukdG3UQptbJFbG6uiVVb29bqzuQSa7SPp6ByneejfX1ZUsU6zlF2dimm0fVay/RTWBPm/Ut&#10;wJytEPpiKjPOGG+8SUXORkXOXZ422/WUhZJJ+42yKWuuInojVyGHw5zj1dc0a9hAnUyO0i0SKR4A&#10;nE9pff/69gW9c/GIbpFRpe/JRP3gsVOB//L2ZRZX5/Xt/dOMvYD3fSI/P+XzhVvGnQ8w5n+CbzO3&#10;4EuPsb15hP0NgD0DUM9mek69c1H2nH2Xn3v3mi6wvb7wwS3FbFkqb0T1Vn2D+bvYYyCOxFd5+V4c&#10;SY9s1+qDW5xXA7N9nLxzjVJ2r5IPbe8Mm285EZmf1iIeA7DNvHPmjMZMAFomd197Zs2CheU5TKNp&#10;nXsP6aqho3s7AI5g/nUseDDBsznYuQVnnJIMwLbEcrXQzy+ynm+nXdRKl82O449lskLzinaqMHaz&#10;G2mjn09roPpmrsCuJZaxsgy4mVvpf1iBf2kAmz9W+i345wFsfGgXgG0LfYwF0g8t9GZnBjYQO1vp&#10;7ZudCuwAOC4GD6woPJhCqL5I1BbOZdkQp+mTPdSZCvwWQoY//O73epM7cF540G74YhUjrbCQO5rg&#10;gtk0vkdjnU6ZriPxQ7QvFreGxXPVH9nZnLlTtYWt6xqS77YQcbljY5i2r1mkDUnTtTRsrBKDx8p/&#10;xgDFBdNqczJJiZ2ppSxSVkIkWJ4coNUIy7dsYuah+loF33Zgp3YTXn7g5DGoiccB8VmduXEVlc91&#10;nSMT+VBaqs5t2aD39u/Wuyy/rjAfH6G1OxLkrdPMhDdWcU/kzalOyZKOpO8lHCxffz2PXn6DM9lr&#10;eGxlKaJXsxTA7tWdmbi04zttel3THb/04uu0yb/R7xEh5M6aVd1JvtgdF6x3dq7UVUzLT4TN1WNO&#10;Q998zHz7/RN9Qxbv1SsnIVR9SjI59923r+mTO5f09O2r+vjxLT14945uv/+2bn1I2Dbz8HXAfA0q&#10;5aXH/G+hwhpoDbynODGdogrbY9XY+fjBRcB7FYcNzOnMJufDmzrz3nUt2Zyi+YwQBuKAZSiZ2Opa&#10;NU7ZBe99f5oDZHtdxZvphuM7+XgjWu0VmkPLbAD2YrY1ksZ82mc7Wc2ZNwbAjtRsNs4zORV5AdwZ&#10;04kU5XWMx0D1GtwF0UW/DABbllJ6ikPmOdjVQhuInUqcaRPt0gf/HICtlX7eYifdJwvP6H8SwA6I&#10;/xGAM/Ov/l0V+L8PYCoZW2h7HH3wji1awRlpOXRFOyMZgK2FtgpsTzK34RGQA1pB23OjRfzdb36L&#10;jesb+GDlI6XBTN4hchTLrzwFsmp4x7o6Tkbw4fhh2hMPcNGNdp06QOOGd9bqFF+tZC5elzBdqfHT&#10;tSxyguICByt8/kCN7dtA0wa30NyRbTRnWCPNG95Ec4e01Mz+TTVncGstGNZBUbRsG7amIivc4gB4&#10;ByYFDohxtjx85ihpDpcgKaB1ZXF36eoFreIcljxrlp7u3aFrBK0dRuZ2jEjOU6TVH8cg7jIt7lVY&#10;Zl4DBun1F17S7377ov78OtY8L+fTSy/nIUkhu14m3eGPgPvPv39N2V/JofJuhdWiUhVN6opp33Qv&#10;HUEx9T5dwXfk9n6ybyXVPkp32TJ/9eCaDTu8dz/Vl5AxzmGjqy8+0ye0xe8CvLeprrffB6wfPdLl&#10;pw91kap87/HbuvMIsT/gPU87fYHK67TOBtyHl3ScanvCLHCc5yKa3ks8l3USY7pTgNf1nPnghk7g&#10;dWVV1zeZmRbw2qs/o0U87KQU3kgNyMv2bHCelfv4WjjJKIUmeAqAnThjuCZ5DoK91ZMZdzjzLuCl&#10;+s7CtH3GdIA9ZYimMffOsLvvpMEazga637DuGTPwaOJ7zLc6PUfJtYm2KmxzsAu8/xUAP1+Ff2x0&#10;RyU2oztLbODf/YfI0b+twD8L4J/jP/+SW2hnE52xKHMB+Itv/qLPrIUmCPr5FtpVga/fvOHcgV0t&#10;tGsL7bKW3ZmhTjI5oQV9O1xoFEiLwzB3X+DDJpqYDLS1ffv0UreunZHUFdHvAXAuNMH5kRHmy82Z&#10;xL2g3EqQF1y6qCb2bgMDaxpqpBFsh0k3nD9afREbzIbDmxozR5tWzNPGZTO1beUsraLFjl88hp8b&#10;qr5D2iOBG41wnDxbCAORfAFEhs3RqBEdMTRv5yxFljHXpmK5Y0usLftYXBEVs5uA8j3HDhD2fYjI&#10;0fRnF98/fvUihnCeeh2xfLyPtx7sWg1HmxMTVi/HsYc5gTncyYWzoDF668naZVozw1P5Xn5Nv3nh&#10;Zf3hxaz60x+z6Q+YsP+a6ly3eHEdIBni+rqNOsdMfpdl2tODe/QF48BXVHtdPKW/sBj6lu3xp9eP&#10;68uHEDG+/ZDP2GeOHeFB3nTWJsbr0w8+0lW7zb9zi/b4llNlr753X9d4Lrx9nfTFm7oOkK9SpS8C&#10;dGubrfpatT1JK37C3DNYWB3l46N8bM8xvn/8AT/Przv58IqOUZGP85ymKh/CbXIRnlaziDqZh5Bg&#10;LhTH8PV4ktFeLtmMzxZf8BGwmcJ4c5vH6W0YwGzYrrba0UX1G9xBw4b30GBa42kIRmbNpirPGEPc&#10;7BBNmjSI4Hc40IgkJnKiGjm6r/oP7qQ+/dtq8rTBCovChIFKbjY8dg+Ohi0XjSnAEt5A4+mC4vnY&#10;nkQ+FyYxzFyJXV7RmWWGrqWWVeG1nCDXkVyYLu4nbgVx/0/dgx06Jfdf15O5hXaJG1z34J8V9P8n&#10;A9iIHK5bsJ2V1qxNj1pxuNAssqLgQPv5LXJAnJAQh4NkisaOG+NUXWuh3TCyy58fPbBbbmbfwioI&#10;eMtUKgOA27KBZgsdO1z74piB5xElOnOIlkTM0OZEbzi9c7URH6ytK2YpNpiFBznCQ0d20nivodwc&#10;fZxcHccYHOH3SkKe/YKnYY7ehbtkoFL5wlvNJ2b9jvXMwtjiHtylXYfh8vLsBrTOc3Q/m+mDOslM&#10;3Kn/CL3+aj71bdlSj/ev15m4QJ3gC+pYqLeO+c/WaWbzS7ChTofO1zf7+b2wsf09ZgC/wdHyD79/&#10;nejSF5Q/25s6tixenx/aqRtoma9yCvqCM9AXpw7q24snpVuX9f3NS/r+/lXnFKTPHyE++MKZmi4T&#10;Ur4EM7+OrTqqU6e+mMrF6O6HT3XhwS1dfHBVV7j/Glivv0vVfXRL5+5d0WXAf+kdDNc5MZ2hup62&#10;Kgtgj987h/yPsPM7kHJgbB26hRA/49U+PnKbMHSscQ7eOKGDvB7AZeMo8/WmU9s1i//NnjhqzKCt&#10;9V8axnIrxmmrFyWFajojzkiE+K37tFX9dnVVtkZxVaxZHEpmPXXv1lK9e7XV1CkjNGvmeHmibJpK&#10;ZZ48ZQASxn5YFiFg4Bk+sjeyxrbwsFsRsdLHAXCIBaqFUoUNxDhaRnFaigG8cZabBHgTAPM/ArCL&#10;H20Adm2j16wMB8QRjjJpPeekzB5ZLjqlQ+b4TwawLbG+Rlf4X6nArhnYVYENwDYHG53SNMLPAzg8&#10;IkxBgf4OgJOSjHe6joXWQravJfGbYvbLjYAhT3bIDvmR2JVQsYqlVLZyGUK+m+hEoqeOxw3T/ugR&#10;ivejRQ4YraSwidoUO1WroyZpY4IXc+94hS4YrvFju8AbrqvRk/vj7E81ZtPp49i0wMRiazyPZYoB&#10;OApf4RUstFbQKqXiwL9x10Zt3c8y69BuLHO4b7sAzOv+kwSinT+tRm26cPYqqd4t2+nhvo1O63w6&#10;aqHOMAOfIRz7bYgAf4UF9QTe7Geb10q03jXgdztmczh72Kv38IG6z5+5f76HLhGS/TUEi79cPaEv&#10;zx+R7nMSun9D3z1kKWVnoS/fA7ZfOeANCYl2/LfMrdIsZmtDtew9Zq5uPvlAlzIAfAmQXn54y6nI&#10;BtyznI/O80ZwgRn57D1a47t2JsLyBkbWkRtod68hQrh+VPuuIky5ckh7oF/uvsSblvMc1K6LLAjP&#10;79P2c3u0DZvY7VAld53brWU7lmsULfCI2bTAZBvNo5Wdhq/zONhUQ2eNUF/A2K5fG4wHSFck36oM&#10;/t41apZW21b11LFdQ40Z2ZeWmWo7YRAyxW483Xl6aIID4n4aOLirOnVuDqgHsZ2eQH4S5neWScyb&#10;hgHYwGtPJK11LAsuF3j/GQBb+2wAtvnXHgNw6iqrxOkANo+szPY6z8gcANiWWH+vAruWWb/6uVnX&#10;2Fj2c7/UN1cL7boDf/bVt04L/RnWOtZCZ6ZSWgttdMprN647W+jjJ81adr+TkZQ5ncEAbHOw5STZ&#10;k0gCXlSMZQTjR5wB4JSUJPmjDV6FrLBxk8bOF3bWt97kTppL7sUL8cmuzI0UP6nS7urbvAYbaAT9&#10;sSyxlgzTapIaUoJGaFkoYvLI8VoVOkarFuMVPXegFs0ZjvStPrrZJho+oZc8pmNwB4Dnm98S2tfF&#10;+BAHhXqhN7XQ6AVKWROPqV2iVm1eqnWoSzbt3sQszD0YEG+jpd1xeC8fw2CiCtvHles0QWlUUW3q&#10;NtdNWu/DODieh555h9vytbgwXUuORroHGDmj3IkOlI4f0EgWdfa/z556JYtiHpCgVSN6aRcLm0+h&#10;Nb6XtlQXIY08PbkfEsYDFlK39TWv33/1lIXVl86nOil5DQSQGqpas5Nad5um5t1mqAH+WH3GzNeZ&#10;28zDd6mudy4A2ItUXc5APA5oAfDp2yylWHCdvGVmc6d19PpJ5nqq6mWAC3NrF+qh7YBzy0kM+k9u&#10;c55Nx7YgSEjTxmOb0ftuwnVjg9YegHbKVnk5ZI/VuwmRg5vceWhHjUOA7+HroVEwqEYiRBg0fZB6&#10;jO6qdn1aqnmnhuQbV1eV6qVh1hVW9crF1KxRNUz922ncqH5ISnuSzcSsyzNwUEf16dte/bD26T+g&#10;q7p2bwOoB2gmrfbiCHPwoArjYGkgNuA6AKYSx2ZUYFcVfr6FtiXW88FnBuIfvKJdbXR6C220SpfR&#10;ncsjywExhA7XLTgzldKlD85st/OzAHa4y4D4l/r2DMBU4C9QI336Bb5YpH5/Dh/6XwGwAdk20Ubu&#10;ME2wAdjsc2wGjkAHHAAXet48bzJtEuXtPdsheNSqW4fW8jfoa7Mqf8E8Klm2mKpVr6jiEBeKli7C&#10;gqeoDkTAg14yWLuw1VkTOFApVOGlADclZIxWB6MX9eqhSIQLQ/q2hFNcHdeK7hrLomsW5woLpA5G&#10;5xvGJzuUd+9FeEbPw/Q9gPZvSUo4ZyVAvBEQQ1pYB681bQ+kDubhzdyFN+9jIcez88g+Ja5ZqlIV&#10;kQAWradymLEfSYzQuYhFOrN4od5NTda7mPidJ3XxKeFrH+5ep7SRffTlOsztSQA08GZ75WWlzvPU&#10;ntlTtLxXez3BSeQBbyBn2GK/wwZb5Bd/d/uqPr9+Vd9+SOX93hZW0tnTF1QB0UNlHCurNuyuxqQM&#10;tuozD1G/lzr2HK99ZyBmXL+gI1dOkIF8UidunNfJm5guANgTN8/p+HUq7jXa5MtUXHTB+wHtvnME&#10;vZ3hTenkbsf+dRNgXX84A6T7MWPYA1DZIC/bySWBN5k4mFVx62OQUUYqGnO6sBRcLdnij/Yapp7j&#10;umj0XObWOUM1Cg+yQZ596Qy6QLNsoTa8kTZuXkv1G9RQzerlVKNSMeepVaWEalctqfq1yqk2T40a&#10;ZeXung873JdxLMmj9vCum7Wsp159O9Jis8cIm08LPfcZgMN5I7bHgBxDO29VOD4TkBO5G6efldLt&#10;dv47AHZAbHazZnSXQeb4hwB2CRieATWTk8YvCWD7/Z2sYM5IxsT69Mt0ABud8iNcOd4nYuUJipd3&#10;38XYDmfKew9YkGRUYFcL7arALiaWzcEGYFdaoQHYNtEGYGuhfXzmOjPwnDmz1KFDO26jb+iPL/1J&#10;WajARUoUVemKZXCqKK5ipeAPF8ivygWza384Id/RzMCRI7TGb4CSFpCOEITnVchYJc/tr8BJ3eVF&#10;C1ayeG6CsCtrMD7Hw0f3gK01xKHnmeeT6U3NusUbDazdIQNxQ4wyEjzLixTumSuphKn4HVkrnbZ3&#10;O4+Fn1GN9mxnDj6iYOxs3csgvihWV7k5/wSPHK2HKxJ1cL6nbscs1gdrl2r3XE/dTQzX17TXa4f2&#10;0CMkjPdWxansG6+rZ7nS2uE5QitIBLwP+D/fhPBiwjAdWDRbOrdfnx9J031S4r/gfEX5dT71J4+f&#10;Vv167VS5Cg6VdUkpbNJfDdqMUdteMzWAeJXmWM1u2ntUZ5A4Hr7IjAqIT1wj+gZAH7/OQuoa9/qr&#10;p3Tw4jEdvHBUB84iuD+Fmyi32p3HdmjrkS0kK/B3RfRvVXXFjmUY4cejMIpT4gYAa7RILGHDMAYI&#10;SVwEp3kunOnZmmvCB38PLQybrlEzB2rQlN4aNWuIxnAmGsZM25u2uEP/VmrTszmqqpqwy2qoQf1q&#10;alK3supULa3yJQrIvUB2nhyEuufksTQODA3zQknljdw80bK8+pJq1SjPXXgMwCXBgfnXKrA9Zklr&#10;AHZmYUAcbfOwRZDaTAx4n99IPx965vKKTr8FW/BZujvHujVWhTkjZThUZk5s2IxP1mY+Pwbi5wHs&#10;cql0kTp+ZYBKlzBkfHMBGNXQL73IMgAbZdOIHJ9/jSYYAH8CgD/87DMA/LHee//DdAA//DGAXVvo&#10;zAC26mtAtrnYnCldLbRV4PCIxWg/A54BePbsmSxiOujNLK/rz38m1+flF7n9FlZRhPPuCAVKwoXO&#10;BamjQqG3lLaIL3Tf3lAY+3BrHajkhUO1LGiclgWMVOD49gqY2k/N65sLRla169SMTWcXjR3bS56e&#10;QzV7zijYPmM0D+AuwOzOxwgFpOyFAOBoSPCJEDxS1uKzxQY1dQvc6J0baKUhJOze5jC0Nu7hRnzw&#10;ICT7ABUlMSEv2UUm3K+Uu5COR4brMBEkaXgqf7FhuXZgu3rcZ6rEgur4/Fk6MnGUnrKkWtS2mfyb&#10;1NWa3q11CS73B2krdTpoLltrL31Ay/70GDsD5r+HfHHo84/1GW+cwUGh2OvUVilykmpCraxRv58j&#10;bGiDuZ0Z3PUYslAtu0+jM9imM9du6PCFE4D4iI5dPqYTVxlxrrCkukzLTEu/7wwzLQyp3cdxET1C&#10;kgYpjhsJJVvLnXnNTqrtVkg3VNn49VGKwTBhyapQmGuBZDD7Kih2vhbBX/YJIeAsYLymz+MkNAvH&#10;yLlD5R0wwRFAjJ4xUAM4EQ2e2JfXPuozroc6DEQ73L2ZajeuyptPJdVHr9yotgG4nKpXKMlTQhXh&#10;ulcsXkSVeOOuUKyQynN9sNeSBfMrL2kdr774O/Xv04EEBxRMpCZa+2zgdS2yDMCudto200sAsMWQ&#10;JmTwop8ndRiQXRtoV+RK5luwi9SxEXG/yyva2ud0s/dlPzopPQMxd+B/GsBOS3X2rD7BdO6X+uYC&#10;sBE5vkJb+DyA3+dUYQB+5x2IHJkq8PMAtiWWy5nDoVMilLcqbBXYttBWgW0GttY5NnaJ5s6do549&#10;uz8D8KuvvYLlTGG5U31LliyOZ1QRDNLzqlap/Fjj9Ndun27a4dsHl8pBWuE3QssDxyp8Ri/NH48d&#10;6ojOqlOjBOblZdWDrfUwbsQTPXppJgJ/H6qvDzS9RXBv/QKnoIYiVQAvJnsHj4YEnwBLK5kt6nJo&#10;kqs3YbOzFYUSbfB65IWpsK5M6LADA7/RE7xw06CFLtsQLnMNvUlq4ZiuXfR4BYHRyOseRfvrRtQi&#10;7fYYpa+4gz9YTkuOQdz7VNvjszyU3K6xtg/poXuxoTofFUhUzCw95mTx9dWjWoq7xQ2CtoV0M23t&#10;ejVs3AG7nbpq3KIvyqR+yAj7qGajvoj7B6hV54lqSUJDp35z1AR3joDIFJ3mVr3/zBHth4t86AIL&#10;t4sndOjcMe07fUj7T+OSAS95+2Hopge41+/dQFIj+4lty+GSJyplA0b7pNbH0BpHAdowyC7BqIcC&#10;omZrEfEpPkFTNZsZ18tnNEL7wdx0ByD3G6ipc4bIa/5IeQejKArHiJ3kyOFT+mvIpH7qPaor1rct&#10;1LJLY/TFaIobVlO9OpXUoFYl1ateXjUqllTNyqUcEFctU9wBcOVS7qpYAvps8cKIWajQbqRLZHtV&#10;3bu2BKTE8qAGM/9oq8BOLEtGC/3PAthlfufaRP9dAMPYsypsz08BOHMr/VOpDb/KLGJwgJrJz/n4&#10;8ePEnnz0S+GXSp8edPYtf4YxsVwA/gie7QdErHwAgJ9gGv7w0eNnYobMS6zMd2AXgG2JZTOwVWGz&#10;z0lvocOfzcBG7LBZuHv3rhja4V/86stUtfyI+UuobHla6FIlkNwVweitmOqXL+wAeP+iXtq+oJfW&#10;zOujVfCcE3GrnDeqFa0z+tS2tVl8lVKL1nXUqzcRIeO70Xr10awZg7WAJZavbaDRngYjYwtmibWY&#10;zaktQGKMhgeAk1YuwWaWKszMuookBzO7W7+Vv//WNc7rVkaCfgNHs0jCiL5UHeUpitOkWymVLFJa&#10;F1jS7Zk4WmdQ67zLTL0DK9b7mNl/uxuZ5fChOjt/ut43plDTqjo4doiuhPgqlcp8KnShvj28nf9N&#10;U7TeY4RQi+CwuYF/hzLKj8Fdzfp9EfQjJUQjXLZGO5WtRhuNM0eLjhPUlZTCgWODqXDTNHVukE5c&#10;vqK93K33nsYVg9l2P8Ddx1Js97Hd3LBRIB018G7ijQnl1TYECFtStBK1UEpqFD7N4ewCghWB02Mo&#10;Lh0BkTPhmxNh4w8VFVeSmT7camdhaMe/5STP/vKY1td5nTy9P13JcHkHMY4gQfQOmgyA+2oIMsJu&#10;3ODb9mzGm01jNWlRS3XrVlG92gC4RgXVrlLGAXB1HE4cIFcorerlSqoSCz4Dc5XSxbBSKqJSRQqq&#10;SIFcGjywKyFoBONlADgomLt+RhvtqsTPgzg+Q+T/9zTCLgD/KHI0I7Fwo7lzsI22xxW3ssWsZjPo&#10;lT8H4Gdc6J8EMO2zETys+v6SqqR/FsCPALBRKZ/fQhuAbfPs8oZ2LbGcCrwu1RHvG4DNC8t8oeeS&#10;KBgVaZamC7gLdkXM/zJulDhQli2FL3JZlcFArnBhSBycl4ri0FGxUDatmtmbWbGXthExuhbb2NW+&#10;bJEnddWice01ZlhnNWpSFR/lCmQcNdOAga3liYvHbK/emkOlMEGDPyDxx3FyEUbklgJvmbQ2O8XQ&#10;aiXAJkpYGqGlK2O1AsfLlalspA3A8J7XISFbm7YKyeF6de7WX0UAVgG2wQXJ8i1asjYb6bIa3qmP&#10;0mbO0nbsZd5fEa6DU8bo1MIZEjK/5F7Y2mI/8yX82nW9WgJyolAxiZtYu4ZuxkfqHpvrRITxT7D0&#10;Obd7j8oUr4rIvxWuHN0Aa08nmLsiwDWTu1LlW2G1001tu09RtwGkEzIDDxofQjX01Z7jJ5W2n4Ub&#10;HOQth2yLvoObNva39n3iP9NolzciSlgFw2gVW/elVNxEsopiUgKxa0XpwyIoEMmfL7TT+cy23qQ1&#10;zGSj7MVMO9lzIH7Q/eQxua/GT+4tj6kAeJpRHE2rO1ReC0cg8aSziZrBx+PUexjg7dVULbqgJW5f&#10;H38tqi+zbwOrwAC4TtWyqlW5tANee61TuZwD4hrlS6kq3VcVLg+VShZTWePCc1Ls3bOtgmG5OQAO&#10;sghSVE2hyENZTLra6WfzMLOwtdJxdFYuiaGrjc7sl+WSFrr40AZie1yRoxvpxjauJfSbJ219urXO&#10;PwPgZzOwy9DumfNGpgr8i5XejN/IAGzaY4ovxnbcgjOWWB9/9rk+fK4C2xnJmFiZK/AuA7CZu5s3&#10;tOmCbQuNtnb9JrbQRKwsA8CWzuAAmHSGOd6ziFuJZabxV0eWWDmyZFWposVUsVx5jMcxeyMv2L1w&#10;URILIPhbZnDOV7SMLfOuud2U5t1Tq+f2VcKcAaiUWmjB2I5qzpazQrXSmKDXV3dYW8OGdZGnVz9N&#10;mdYdqh4RIcy8C5CsLTDnf1pBPzJ9zM7UyPGR0TB6UNrEJqAoQsCfDLFi2Qq20ljuJK/AN2sZ8zEf&#10;L4H1VK9RG6SABHVjSlcYMzp3grgLF66JmorqkdddbQhp2zMf50rvaUru2VqCF7x70hiFA9CPIDkc&#10;mzRMx2dO0XhmwKUDeomvCm0cNlhn53npJtv62lXrqni5xqrLrFsD4JZHlVQJm50KlUlUKNOMvOD2&#10;bNj7k5M0Xm26TlUvIlZ6DvHR0AmztfXQAW3YS9vPGWwjr3YOS9vNXR6K4yZ8mzZsX6W1MKWWr8GJ&#10;BH1zCsubGLJ1zWt5Mf8ORpLwZbyYy0lo1lyAC1FmGuegKdNolwHvhIm9uMn20sRJAJhnAo8BeCau&#10;n97+Y+Gn40EWTjAZVXiC1wCcM5vyRtOERMVGaoI1T0O20A3qVFHtGuVUq1pZNtGYF3JlqAmAa7G0&#10;NADX5LVq2YyWGgCXYzYuha1ww3qVNYFzkj8B5IG4owTwBKNVNlJHCNLOMFto0VJbR+UstKIWcFoy&#10;ggd2O5m8sjLnCFsb/Uzcz7/FarsJW17SWkQNJmZYh8DfmYOpwDDLtnC338KO5B9VYNcp6d8XrfIT&#10;6Lf3BnvD+A6p8Tf00V99DYjZRps/9NOPP9UHMH2eQBZ4J2OJdeMWBAH0wK478A62tVt3bXMEDPZs&#10;JGZlJwBeg7Gd405JCx2HoMFmYL+gRWTfzOWMFMeSxk/tWjZTCWx0ShOjUpFqW4o2uhA5SSXN1M6s&#10;duBHF3rrRSVN7YTJXB9tmNtHyV7d5D+qpXxHtJFnT97la5VSO8gCw7o109g+rTQFyt6sCT01c3x3&#10;zZ/UR75UkIWzEPf720mJAC0qsAE4FCplBABeYlUYBlHKskjebGKgf3JSohIvY/mUvDJOazatVRAb&#10;6BJla+PZVYOn+jNvq0IAOj8LrbdIaHjtpaxqX7GqVk/gJt2trZ7w314JWqDZAPYz3D/eIyc5ZtBA&#10;lX7tz1o1ZogeJ8ZqRkfyjodi21qzsUqVaEjF7amyFVqT5dtY7qXq8dQnNrSNKlRppzoNeqtFm9E8&#10;HmrXebp6DJirnoPmqNfw6dp4ACM5QsY27kbaB496IwDesHOjNuzAtG/bajqKZbyZJms1N86UZVG8&#10;SWErhF42nMobgp+YP+y0uVTPGXNGAEwD7xDAC+MNhtTEyQbgPvKgNZ4MiCdP7qPJLA0n00bP9hml&#10;BcGTFBjphWiftjsQ8wTfsZjd9VIXWuh2HRqpVeuGaoo4o0H9mqqLx3ZNNsvVq1BxeawC16pSVjVh&#10;3FWvYDNxKVUrX1IVSroD4EK00XnVtF5V9cQRZNKYgQqF7RYaMEehwXMVFAy9MgQAGzuLkLSocHYa&#10;PEsi7bSEa2UGgF2OlZmlhZm9oleyhV7JFno1YWepAHgtYoYNBH9b+Lc9phHevDGBJRbVmC10Zm60&#10;Q+qABGRpDZnvwf9PAGwG75yC9fU3fwXAOHP8CwDeBHhNSrjjJwAcFWVnpEVEefAPHRaMJ/ECNahS&#10;UU0K5VDnsgXVoUxBtS6VT63LuKlpmXxqWJyPWWr0KOumlZM76XBQf6XN6qTYMU00v1c1gswaa0G3&#10;+gro21iLBzVTMOKFoF51FNi9hgK61lZg1/ry61yHX1NX8/rU05IFI8m0pQVbnG4oHkILFs4nO5JP&#10;dGx8EISTML64l/DJTMC3OlHLuc0aiNemrScYPIwNuRnRUXlxkjTgmi1OAXS9BdxII7RQ7wK4b7yZ&#10;V2VyF1RFXEUix4zT3bStasksH+5B0nyPHipMPOmb2XPKdxoE/x7d+PVkMpFHXASfrKIlGlOBW5H0&#10;UFdFqO7FLXKlUgssZ1tgOdte1XHoaNxiOCZzJBV28aKNnktS4Rx1HUQ+EdvydbvhR2/fqHXb0Tiz&#10;GV3L/L6WESCV6rGamW4Fi7qlgDeObmMJ57NI7qaWTeTHkmo+ncks71H4Tw2lPR6gKVMBL77YE9kq&#10;T/Too0m8TuJ1Im+MU5hzpwLeKdMHYIEzmn+bKdzU8XfmWYTLpU+ghzNDjxrf26FPtsBwr3Hj2mqC&#10;VW3jRpyUOPPVrVlBdatxA4ZpV6dqeeZi2mhAXKMi8zAgrlymhCrwuS9VJJ9aNKzpALhb+8Yaywlu&#10;MQBezAY/KBCTgCA+phobgCOoxpGotgzIBuJY3pytjXadlJ5voV2CBgPwqgwAr2G0WAOI15si6b8D&#10;4F9KdfTPtNuuCvxjAP+4Ar+bscSyGdgq8LkLsHoymFhWba0CG3itAhuAt1OVrQKvdrXQVODIiFB4&#10;vMGaPGGU+nTtoLnTp6gz0R9TME+b2R7lUJu6mt6R1w4NNKptTY2AgTURV0SvJtUUP6K1ksc01gbP&#10;NooYWk/+AxpoXo8G8uneWIH9Wsq/dxP5U40X922i8H5NtLh3IwV3r6egnoAacAeOaS2fyV1ppVm4&#10;YKYWAoAXswiJxG0iik/yEjjN9oUdlxDG1jwK5lMUyYroh/GLXokgIyAkQiVw0DDg2mPeVgUcAOOu&#10;UcDAW4GkQhIOzU6WwO6cb7qpDL7RHRt2UL4s+ZXtzTy4chTGM7q0smGxkyuXGwHmRTB4502Bu3Ih&#10;d85TheuqIK9mdlcao/cKVVtBQTQAt6QCt1c1PLHqNR0My2y6uvWfD3DnqecIH8LZZnAOQgGEZnc1&#10;9kBrOYWlUilSIR4YeFMRG6zivrkM+WMKHl/xjAyLjZIINdH+LeabHzNntpmohDy54U6FADMVGqo9&#10;DnCfPQA5owJP9TSrG2O5UYGDJjnV158W2kA8P2iivH0R6HO2Gzy8i5o0q+GckJo0qqXGkGwacEqq&#10;RxWuR2dSB9DWqkxLDXB/eNIBXIlZuGwxN7VqXAvwNgHEzdWldQMNwljPZ/ZEgMttGBCHBs3CHneO&#10;8xiIo2FtGYCtAtvzU7Ow65zk0CpxXHEB2KqwgdhCz1zV1xw6trCt35KGWyUUWVtg/dwSy1WFf5aJ&#10;9c8A8r/6a54H8E+10M8D2FpoF5HDWugtmMKZjY4LwNvIDTYAryInOAUb1piYJdzoIphDZ0DeaKbJ&#10;BEl7TSNQq3VjVSZ7qFaBvGrIFrJ87mwql+ctlcqVTcU46JfM+aaq535dPnBqF7StpJUTOyh6Qkfk&#10;gW3Vr3UtNYGa17l+RfVtUUOjuzbWHL5g/MZjZAewa7ln1YhO9TSiR0P584XmzdnDhy9UP85JIXgR&#10;2zt3ZLiP00anV2DsdjIAnEhSQzIi/iSokTYChIRF45TRyKm6Bl4DsblLmlF7HoT4eXGhzJm3EoJ8&#10;4lSwzMlH/m9OrHSy46rhhlg/B/rfPFToAvw3brlx4nArwe9BNGnxRpBXGqhYGaov2UjFaZvLmlNl&#10;5WYIORgvCPsuW7GVSjIDlyfTqAkZST0Gz1e7XrPVlZzgQZMCOev4aw3VdinnoOXrcNrEVnYls9tK&#10;bFJXQg1czWZ16TLCtWmZE2IDmBGR5sFOCwK8QewDFpjYfrbpcQdrGpV3GgCeZgDmHDQF8GZ+Jk/s&#10;7VTgadMHOgssA/BCWmgDr4HYd/FUp4X2RA02mRnaiDTderRkC11RjepVYw6u7NyC69I21wO89tTO&#10;ALC1zlXhwFcpW1yVWWZVZhtdsVQRtW2GhW27JurGGa4bWVUdW9R1qvH0SSMALcs3v+nkHM9wqnBY&#10;MG/KVGF7rAK72mgDsasau5hZrjZ6OYtHq8IG3p8HcBKOLyYt/F8P4HtOBXY5clg20jZID2ncTX8O&#10;wEnQJm0Gjo6LUBc4sJM8xzIHz0RK5qH27Zqxhc6iFo1bEvg9Uq++wkkJa5o3Xs6hV4jG/DMOlbmy&#10;v6a+fNKns6ya272+Zg5qoz5dGnFbrI7YobRaNquq9i2raVCf5po4qosmjeqkcWN6q0vXFmyhJyAf&#10;7IOxnXktUS2oCn74MAWSRhDCVjMcel5YhLkdUoVjMB6PIUUPR8plWO8sBbwG5BVkKIWFxxCBUv9H&#10;4DVvZ0tZyFsYn2eA7JYPw/ZcZCMZWAth4m4/DngLWjKhRa0UroCNDj+fq7xyuRVT7iLY5havS8tc&#10;i5a5WnrGUvFaztxbrHQDFSf0rDA/X6JME5VmA12rfm8IHB4OF7olVbirLbCmhMjDa6GSMehLSiU0&#10;jrY/BebX8jWxjADctnHOWMaZKCWZ/13I7OyLOIqFj72BLcQBcj6ientTm41e1wA8HSN8TwMx4J2K&#10;CmgKz1QPWmaeKbTQU9lET5sKuKnAXsTZzJ43ErdPFoOA156FIZPl7TdOMxlXpgHwadzhp3gSnNap&#10;ierULOfcgRvVZBtN21wf4NavVNZpn11VOB3ApChC5qlob+hISu1u3LVdUwfAXUiG6MpMbZW4K8vB&#10;SWOZiyF42JuxvdpjM/HijJnYQOwCsgvELqG/C8DLlv+4Cv90Bf4vAvgb1kpmamcWdr9coMpP1+Zn&#10;ES78QTYDWwX+lBn46edGp/xCH34EG4vYykdkBN+5d5uEQnSlFzBAO3UiXcgAgF0V2Npos5Tdyo+l&#10;svxZudYSClkGEeE5aGg/LFKGsAmeh17XS9OmQUho3kRZcOKoWLGyOnfqojdezwIfFmudrDlw6njL&#10;MbwrQE5SsTy5VJWZqEH1ssxE1dWsYQ1V4927QZ1qaker3bNjfQ3t11ojYf8M799Svbo2UDd+bNyo&#10;nlT7QbSBLGamwhzCFWIhd2F/xA1BpMGH0H6FUYWjl/hxEyZ4C4vWRCqv0z5DwEji1LMKAEcvSVHl&#10;Gs0JAoeFRSSoG+kK+fNV5IyEUV1BDN3J/bXEBZuJCwFsc6A0mxwzsctNW23fz03rnBt3SufHAHl+&#10;wr/NpbIgYd+FLdmBNwOzmi1YyPKG+XP4/QryY27M3cVKt1DthoPUspMHUaMT2ULP0KDRISiuFkOo&#10;QNS+MoV7LqchngSyoBIx4EsEuImobmKJH3EcHIkmiSU6JpIzTIg/1dLcIHHEmMczE82tC6iekwbI&#10;06ovYhB7JsOwmgSzyvXqtNFsob24C8+Zx5tiID5lkDn8Q6fKj3l4QQBnKEA8Y4HZw1KFvQaSaNgb&#10;dVFD1a5eQfVqVVSDmgCYbXSdKiRx2CIr46mBAq1qOQCMlLRiKcgdZWwbjbiFFrt9Sz6nHZoC5kbq&#10;3r6RerEg68bYNW5kD4VQgQ20QajNgu1GDIhds7C11AZix3qHhaVrG/3MdhYAZ67CBuB1dC4uVZIx&#10;sn4kK8xIatgOm247+VLbfmqJ9Z8G4PcB8ENHjWQRozcI+D7hSAbNA9oA7JqBrQqv43y0hZl4FfPv&#10;6vWrtIYb56TJY1GY9GR55A94Z3De8aRKjlTRgm7KgRd0dmxkzFb2LXyx7Pu5c+RQDqx2LC+4BL+m&#10;ZMECvBsXUV3uiM04SbRknrIFSJsmddQRAPfhi2N4/9YaRXUePbgNYG6u/ojIB8EG8hhL2weIpyMc&#10;NwDPnztWAVjyBFOBF9NyhbsATAWOiQlB6mitcxRVKwoifDQAhogSl8KGuKXyAV47IRXGn7lI4ep4&#10;QJs5HT7QzMJuADkfcSkFMF4vyMfmCW2Py+DdgFvEAOn4RpdzwGuJhoWLVObj9M12wUKcqQpYBGl1&#10;2nKylvj11lpXqNoZUsdote8xXc3aTSalYRHgWKqRE4mMIQ94KRa+ySzcljpVl1aaKpzCaWQpgvWl&#10;uEImWqo9mlkXgBfjke3PaW0uDpCzp9MK80zDJMFrCq0xz3Q2z1PZOrseA/I0KvA0WmovllwzAe8M&#10;Tk3esLPmLRrrGMOHQqkM5tUXMM+DYjkTAE93Wun+Gj+pJ5vsvmqPUXy92oCXaly/ehnVR8RQn3m4&#10;LmA2EBszy+7D1cpzToLcYe20PaW4B1emMrduVlvdAXEPWmgDcG/OVF3a1tVwlEyBfp7ObB8cMssB&#10;cyTzsM3CBmDbSrtA7LKefR7AmWfhtZzb/k8B2Crw43cfQRbC6eHSeYcmaUwry0Ey8FoFdm2g1wLg&#10;bTCxVq1fjW1rKi1qMDKxrgoMXsjtLpBFkjcMKU/OCBWUCwFDgbxmoZNfpdyLKi+hZnk5I+XDVic/&#10;/liFEPsbeMsWKQRLpwR85xpqC2jtnbtFgyrMQo0AbyMqbzt5YD87dVx3eWIuPpUTkoF5AikO0+AY&#10;z0K6N3vGCNrF0U4LHYS00HnXhiAQQQsdTYZwDO6TsdAcDcApVLFlPMn4Qy/l5BWXkAglsBNtMIbs&#10;ANgSFtyshaZKWgU2EOfG2N3JPsrPjIsntCvw214NtJYfXBIWV7HiNR3w2uOkGdJW289ZS+5WsCr3&#10;73q8QdR0qnrhEmyjOSlVrtUdo/dRatZ+vBpzRuo7NFDjpsajuEJoEANwV6dwtyboHMdMO4Ut5eNk&#10;Pk6mAidhXBAfa60kX8gosCKowKEBLJzQSC8wK1fAa1XYXq0STycf2QtK5DROR/Z4TurrPK7ve3GW&#10;mwGAZ80ehp/zaIzq2CkAXgNwSOQMCCGezMWTyfkdTc7RMHKGIYJQsSfbPRmedKvmEDtqlFLDmmV5&#10;yqke2+h6VGbbStfkNpwO4PTHNtLWVlcoWURlyIouXwr7IRZhvVho9WSx1QNtcS9A3J3F54jBnTUX&#10;I4EwW9ABYFtqOaclAOwCsWuhlTnFcHlGBTYAp4MYcYMDYKxlYWL9x1fgn1pimSbYWugPP4HM8dFT&#10;p4V+l3iVBw/fdmxyDMSnCLw2BpYB2DywrPpa+2wAthZ6BdlDq9at5NZIleAeGslrELdfOyO1b90C&#10;AsfrKgn5oWiBfM5TOF9uFWChVch5Bbz53VCrFHQqcLmihVWZ436z2tXUtE5Vnorqx923L4urIVTZ&#10;cVjPThzVGeB25eksz3Fd5YHn1UScOSaP7alZxGfO4gt07pyRTgtt1MoQeLVh3BFtE+200FTguHi+&#10;4J0WGgBQfZMJTksExPGAuHu/IQ6AizKn5gNseXLTPudhtmX+tapcgFeronlskZW7jANaix11Adm+&#10;b6C1qmyATY8iJXaUDXZRwGpxKyWZfy3ou1jJ+vCta+EX3VyVancgzIz2Gf5zh54mIZzDnXUJyX1J&#10;GjyGqM4oyCeQTRIxt0/EpyoJ7+tkFnLJMMyS8HO27KA4gsFiaJ9dALYW2gC8EI64C7zezMFzkAca&#10;iGewyDIQG3CtfXYB2SqzA2AvhPZorxf6TiDniGVYOIskALw4epYD4EVspu3EZHPydH7tVLsbOyDu&#10;RefVlZ1HRQBbAmaWVWDaauZce4ylVROSh52UXABOPyvRVvOUB8gVmIub1eU23L6ZejIX9+SC0aND&#10;Q/Xr3lx9+JrwYlSKNK40AHYttFwAfp7Y4djssOCzOdjaaKeVNgBjCWQ8aNMGu5RJP0ppoI3+j2mh&#10;/xkAWwv9mIzgh4/fccT69nrm7ClHeWQtdDqA0+ffzABekbpcy1bCZMIkPXSxPzOnP24Mw5CPcS91&#10;55NRvBgAza+i+XOrKMAtjIysOBvpogXcaK8JN8NetmQhN6cCl+OpXLyoapQpqt4dEOz3xeTcaZvb&#10;ahIRHpPHGoDt6SQvgOw5mo/5YpnKDOfFXOdFZTEA+1KBA3ynKJAZOBwrHKvAkVEssTCnswqcgDFd&#10;QqLNwDCWkAYmAupEqvHICZOVjy20Ada20TYDW7V1zcBuGT9uiyyjWFo+sIHVQGyP62MDrhP0nZEh&#10;XIAZ2H7ettsG4JKlGkCbbKJSlRqrRIWGqt6oq5p1GusA2BhYHXt6a+yUeAwLoniCiN1E+sfCLQ5/&#10;rjj0rwm4WcbjVZ3AWcy2znEmswO8SyCu2BMePMOZgV0VeD7OGnNnwqgCwFaF02fgvk4bbSC2V6cK&#10;Z1Tk6RkttA8AXQTt0o/Z11pnVwttgPaFkbUAcM8C5LMAsSdvCFMmw+Qiq2rK5J4ay7KxSR1uwOiC&#10;XfRK40i7KJbps3AJB8QG5qrl2ErD0qpcpqTKI3YoT+ROS4Lm+nZsoZ4YOBiI+xLG3qtLE/YfTTVp&#10;Qn/npGQVONypxmjP+dgqsKuFdi2zUlJC2NMsdoDsAvBquPHPZybZHPwsJ+kfAfjrv/5F31iYmWM7&#10;9+/9lhnAxsZyiBxfmTf0V6QzfOYwsd57/wOWWO8yBxuAd+r+O2/r4tXLANeCwax9tuoL+R8O8dpN&#10;q7UVPe1y5t/lpB8sXZWM7nYxvFV/LfKZzfIJvjOSsVoVy8J7LeEQ18uiQioNQO0pC7DLIWIoU4QH&#10;RVJlDOCqlmAW4hNXtlBuqnB5gNteowe113jS9KbQJk8fA21yAtxnvtBmc+qYw9JkJnOX10QDby/e&#10;lflxKoEvJ5NAwrSC+QIO8Z/unB2irIXGgG1JpC+zUgCLjsUAGB9pTkqxmKkvieM+TKrDDDjcRUrW&#10;cqpwPlpnN6uuRe2VhZaZtFsLbEsswG1BZjlymf8zJyYSGQzMLiBb9KjlJVlFTgdy+sdGEDEQF2GB&#10;VaQ4rTYi/lKVmyNkaI99zmDVg8TRrO1odR8wj9Z5KdlBizEmYGFFykUMf+eYmCC0sIF4JLNx5q6d&#10;yNIm3k4piN2t8kbZ3Zv5MNSWd/wbBCKtXMRIsQBnyHmMF94YqhuApzMD2xbaqu6PQGxApg2eidf2&#10;HNrneXClAwImQY6h+tI6B1F57WN7AkJYaPFzPrTYsyCHeAFgTz4nnkS+Tp3YgxMQvOoRXdQIFl1N&#10;Mo1rVYMXjU64NrfhmnCja/A1Ut1uw2yq61SrwI+VVTXollUQO5hiqWxRxipolk1qV2EeppXu0Fi9&#10;OzeFX9CMByBzdhw3ulf6nsOWWhkuHo5u2EzwLBg8KUgG3mQDMNa9LgBbC53KLmEdmUlWfTOLGtJM&#10;E4wzxxbOSRa1sg1Hzp9kYv2/BvCXAPgzM3d/BuAPHQC/+/gxVLO1OkPI9QVSCjfvMg9o7FfwS7aY&#10;knVpZOxspL3AonX5htVKstYOA7cl8cxq4f7q2rGVShPabewb479W4121DO3xD4+BmQdaZdkiaETd&#10;3VW9ZAlVL1GM18KqVtpNQ+E7jxvahZm3m7w4c3hP7C9vj/6aO5EKyzNv8kB5Uzlmo5qZNQ1FkicO&#10;ljP4eUK3TNhglSeYM1KoP2ckEhZ+YPDwycUeJ4FTUlx8KG86MJYARjjWOBHRAdAN/WFGNVBBNsX5&#10;WTblMfJGvlIOWK11zs1G2kBcgDk2L/Pw80A1kFrVdYHXQG0f20baokfTw89opRFM2AnJ3dILCf2u&#10;DoWySr2+5CQNJq1wvPqMWKjhHgkaNjYMd5FwNsxhnMEC4AH7wwGm4iJrTDAaIW1znLlVUH2jceM0&#10;8EYZh5hYmGCsXgMXMkrAe/bFTN0HAM8hhmY2+ukZ3G49Aet0TkauSmxAns6/qbXPswHkHNRJBuBA&#10;QBq8mNA4RP72LEbJFIq0MAgm1kICzubP50TFr58JLXMGbbQXVdjTAzbXeNpyPncjob02qluapVYp&#10;Z7FVy5hZsPNqV4FuSRW285J9rdTBXsmhWtpii/uwI0GEblm6cH41pAXvAbegB11ZD+bhPoDXQNwD&#10;JdSQQR3kz77DdMMR3L8d1VKGbjg+gTdrQJzEic0FYmulV+KPZQBeyyLQtchyZmFcOSxqxfjQ/5DI&#10;8R8J4Efv6hGuHFcxart55zYApgITBJY++2KwDmA3kGAfwwwZtzTO2YymUH0TU2wJFKXRowapBO+a&#10;1Y19w+3PVCi2mCqJibs9pZiHDbxWhUsQ31kOUUNZVEmV+bEafLIqFYVWV6esJmNNOnE4VZcEvdls&#10;Nr2tNaZqzAW4zx5uld5sP+ciNPeBBz2fbegCn5FsXj2cJ4gW+hmAnVnJGDwAOIp5kSocSxWLZqkV&#10;Q/UN58eiyEgKgf5ZsUpjp312K8gSyp0tdBGIGWyg7cdcub/2aj9mgLXkQntc87C92kxs4LXKbCA3&#10;ADuZSfw3VoFtiVUMAFtiYe1GPVWtQS+efmrWcby69PNS9yHzNHJSApRHnCCDwvni9IcSugiFF9Gp&#10;6JFt4+qad12tcwSUSds8hxH+HeILgEkFDHABmGSE+dzIrQLPnMr8a/dgONAGOge4rsfaadrnGRA0&#10;ZsGXnj9vNPxyKnAoowgZwwbgUJxCA0NhZQVNwcSf1EEqsANgGF4zqN7TrSuiEk+nuk8c3Z3X/hpB&#10;J9WQSly7cnFOSyy0qlZ0urNqgNXe5GtRjetVq+iIHeoCbPsxA7C9+Vs1Lg9bqwHzc5c2DanCzQGx&#10;VePGzjzck5Z60ID2mus9jl0Hb2SA10DsmOFRhZ8HsasKWwudShKHawb+LwP4q++/Sw83syzgf28H&#10;7fz+dgs2KmV6C2234B8qsN2Bn7yX0UI/fKgHDx7oASel81cucy6CRI+FznpydtfjwrgCKd74KaOZ&#10;iYIJNiMvdhUEAwDs5zdPNfhHrsApoAbgrYvnVR1ri/gkuABsVdgF4FIA2hZXlVCk1OAdtwbLi5ql&#10;CmlYT0jtw7tpGiZos/ki8OaLax5LFx+qxnyqh33sbWAGwPNQxcwBxN6AeO7sQWygh2sR4n57ArkD&#10;B/t6so21TfQMRSAvNBBH2Ukp3MzSAESMP8SOALboC3j3JhozMlRVqzcHfDbPVnWAWKJU+kbats/p&#10;1RcyB6ckVy7wszmXVjlzG22V19pre81LC21gNuAXxe2jGOQNEzKUhJFVpXYn1WnaX1Xr9VHjdmPV&#10;sd8MdR/qw+y7hO3uEszyF/N38+PvyBcmY0C0nU1sWcVj4LXW2ebeSOR34UjxDMBh1kIbgFEe+WJE&#10;54u5vQ/nJG/+/bx4E0xvodNn3swt9HQAaBXYwOttCQsGYOSZQYtpnTOe4Ezts58/wWXciWczA8+a&#10;Pph5mrkaAE9nmeVpjK5xPeXB53EyzilDEKHYUqs2CyyjV9YGwPbUqpAO2rqVyzuqJfu4NoB2pIcZ&#10;2uFKGAGU4cxUmw12784t1b97a/WGONKTatw7YybuhTOIJx2GKZcMvCY/NFO8OKJxrAonsKm3SmwA&#10;Xrocy1kAvBYxilVhA/EmWmkL/nZV4B+ZvXMLfr6N/tV/IoAfP36CK8c7unOX2I57d3UKOuVmbsHr&#10;IPtbBd6wZT03P4jswT4wgZaxGEjmH4MWGhVO+7ZsU7nx1a/LCaFWFdol9KHVKzktUWmE264KbFXY&#10;ATJVuDxzciX8oWuWcVdl3mXb4+owjaP9tJGAl3nXhy+IhTCC5uP/vBAr00XQAefPGCYfvr+AL7J5&#10;ANcbEPvQOvtg/2IVOAAaZZDNwHZGgoIXFjgL8M5URLi9suiwoz9gjYn+/6r77+gqznT/F+S/+Wdm&#10;rZk1M/fO757T3adPZ7sd2+1sDDZgTDQYTDQ5R5EzIogcRBYgRM4gcs5RoAgIRM4ZEw3YgG38zOf7&#10;Vr1SaSPsPh3OuVdrPeutql07aO/61vfJD0ys/GicQiomV+ud6dMnW+XKDahRfo+sqzddcsYfSJkU&#10;6KT6CrxSo/8dz7TYVOGiP4ilsZUFXs++YmQxr0DrbGDCSNrWjeCFFz/EC12KwgbU6NdK2WvvVEZ9&#10;rmPv0YmjHJ04vqD6qFmXsday42QKDrB7aQqYBOsqk0wX5lTa1CYzhjOZEkEBV6pzLIAnhAAeg5Mp&#10;kbrfUbCTZ+B+3AjFwAKcU3uRfrBnsA0rY/8mULE0lCL/UfQXG08V00TU5nGozROnEH9l24GYumLZ&#10;xyNQowdzk+jfh95kpF/2w6zpTYVYDyWDAOCu7eoS+qtrvQgvNa5Vzt5//Y/2Iapzyb9S6AB4P3j9&#10;ZSsJeD8m5PgREq0d1s1fXTzefEl28R/spd/SvYUmAfVrVOC1KuCh/gggw8aAuC6MXJda8biODYJO&#10;LCETT9NoUlRpiUAsVXr+wonE/smJhoFTqRGXLRwwMPXBRZQUrvufBLCbABFhYPra2SMY+FsYWAPO&#10;nBMLBr7uGPgG7HvZjh47ZpkMANu5dw8OrA0Uu6+0TTR+GzSM+G4C/Zmxe+fieZ5F6GURw7c7xrW2&#10;1wDhR4R/Pvn4fdLp3rJypYoTCqBNKkH6V/5A2RjAVRuVl9l+BYfWK38AyL/7tb2FivT2C/9p7yId&#10;aTc6AOD2I6yRgOo8EqCO7tfKRtDzagQTGCTDAPFQgVkhDmKQwx3rtkZtbgt44wAuNhsAljqZpFzo&#10;cVKfsQ3p0DGF3sPT1KZU6lXyCDKXYGCAMWECPzigTk4mFbRWc1dOqBDSfwLK35Mu+UdCQFKhlRcd&#10;ZFKJnVGzwzCSwOs9z7/5ncD8OgO/X3QhJM1I+vdfvkQKZfA8pVW+/HIZ8qM/ZOxoJYr661hxGtl9&#10;VKGlVf6yl9VsxbSDHtOsRYfJ1OxOxKs6hQuSuUGqqpJ9J8YVgOVxBrxTqbiaAvsmoWWIfScR/50g&#10;+x8GHgsARwHEkYw5kSNrMJ5oSTzplALsAEAn8ArEAq9UZ6nDYl+BUiAeSRXTWJxXAq8HsMAsRpYT&#10;ayglioM4t58cXzgR43sQV6a2uCd2cA9VNhEh6CkAYw71ZpRog2r0kX6NhB3Y9uM3CS+9QcIHAC79&#10;9l9IvwwALAZ2rIyIiRVelD2sjh4C8duv/pEEj3LWpHZFx8T16CuuEFMjGirUrVOWzLzGmBsUPJDY&#10;MhkfwRRGtEwnW20mfcKn4PBTXHgRhR+LF5AbLVV6CSxMXvlKMrJWMi94levMobJCxo1qZnBRAP7v&#10;sIH9fGA/xoWGH0wpZNwONcHqD33vIWmUX6sz5T27hhf6Cn2xLl5k5g7tWzKzaVHKDKGNm9fRgXID&#10;LDCBBPdusO4s4o/IIvKfsYU7tGnm7N2SgFcALkPqY+nib1u5jz9wq7JrgrrP/7AX+fJfxkZ+hRDB&#10;ywD4dYD8Dul0f6UmtBZVScO6wqqoYAn8+EO4qIYT9hhJY/GRKlAIZfTgDm57BDm6IwBuVEaTWDAG&#10;RhiP3TaRC3kKCQ2TpT6ruV3IVFI5JVP1w+LBnSIA09J0Ko6h6bTJqd2wlb1Ic3XFgf8TJ9ZvqDz6&#10;zW9VZigAK6PqbRi0pL1Itw4fOnIs7DKzsH9/r2QNwki//YsrP/wPKpl+8St135Qz61WY/AP6gZWh&#10;tW4Ze+0tOnN8WBPwtrDypFCWq9HNqjUdaq17zreGrRlv0n8c6vJ41EKphKj9qP/ODAC0Am5yKPo/&#10;JZMSsVVpqTseB9Y4mhuMQxtJxKmn78vf+AajwQwAwANg4H58x455Aa5L3CDzSgzsATwcFdw5sWDc&#10;CcSAowBOJJQ0nBTLQTB8gtRovNa96eLRFydWP0AcABltiqSbnoC4Ox1FewDiPjgj68OW7xE2+oDW&#10;SiUBbEnlTHMNfQRgP8IWlpQEzAKwVtnEcmwFbEysGM3tLVIx66NON6v3OUkfgBgWboga3ZgumXWr&#10;f0xmXkMqmXrjted7m4qmMm0wvy+taAHxfIr955EAo5DSQhX7k1eeCgMvA8ArcGStJJy0ig4dq9Vm&#10;Vs3eAXAsiIv9nxHAl2HgCxeuWN5Rhl7lZNvefTRMY57uQuzcjp1p8QrbLiAnV+s8ADxm3DB7g+D7&#10;+9wxPxFgyaIqQyKGB3ApmFhpcq/ilRZ4BWKBV/uv/UndCsmFfQGPNQ3B+9AIfXh3nFFcAMO5EIaq&#10;SB81eTSsK9COYtqdLkStbh/nyUhUZolYeBTN18YM74Da3Jl60u4AGM8kebOTEA9gD94pCjnAxsnU&#10;y04mxDSRlqYpAHhaSpJVrdWAwoIPXRHDr0MGFmhdymTooNK+QKtkDZ+88VsXIwbof4SBAe6vVEOM&#10;/ILywl9Sdvjvv/yzY2kB+IUXStlLr5WlUKOivVuyLjZwM2LA3SjcH2kN4sZbs84p2MAMGEtkyPak&#10;RBs/LgEtgfiuPnfIuB60/iYVC+CxAFjivzevvQyhpFAaTAJFCP1hX4lAq1CQ4rlRAI+CfceMhslh&#10;2wlFMXBiN4pWYGAALLW7n1ToELxSpfvSira3Qnwwcm/SNntSRdarEyo2Mdw6VB+9x7XxPimVH/5V&#10;ajSOLIE4BK+AKxNMIlaWfextYoH5DUyvt17+HdVupbCvq6JWf2pfkrFXj5TbRrBwSzL3mpI7r5yA&#10;mbTLTQbAmnQ4AwDPoo/0XAA8j1LD+fRLW4RHegn90pYpseMnABwF8d8M4PyWO3+noys6RE2tdVxj&#10;Owoa1F72awac3bkftJYVAwvA5y9ctuMnguFmyofeSAy4U5c4Qhm0I1m5FDDPc3bvvIUzrTohIwFU&#10;qnL5MiWsbKkP6K7wHr2BKUagO4NWBemVtO7B+zpffCBqM0qiB57n2jRFG8UEu1Ewwej4xpZIm5zR&#10;2LWjUZNHEcrIB20IXrHKaMIXo4agNjvWJVdX6vOIDgH7UkInBp5EJtZkGqTJwSPWEnB9ssNUpuCl&#10;EIaZBDDGJcajVsvGHGM1GzQGXMSClUZJKOnXhIucegz7BgB829m+cnBJfD70f8LAUp9/g8otFhZw&#10;/+0XxIkRMfCvfv0Kx/XckvbSSziv3vucNkFVaSVbzz75LI7mcD2teoNB1rD9BGscN8Hadx9Dzm+S&#10;JY2nJQ6xbFcayf8xmTLBKdQ6i331v+VrGdyodNOaOCpg4DGqi9b3FLn5CcQCr0A8OL4l/gPZrYCX&#10;G6UYdCAgVPhIIvU5ke9SMh4v9GQ6WCZN5v2RCWqaQBhpNJ7oUTi5hnHuIEydQdwEFBXor7AeIhYW&#10;iOO714WZ5ZkWiHFwYQ/3YaRKTVokvcvN+wN8JwGAA8b1IgYWgKVSe9tY4A3CTFKruY7wnVQrXxIQ&#10;V7MGgLgR7N6oVllr1biK1aflT6N65VHvW5D8graF/2CKCj6whWeFDq0FjFJdiBq9FEeWWHh5yMJR&#10;BhYLexGI1Z3jZwGs5u6SfxTAruGl7GCkEICf/ASATwY9sfYxDLt3XzWIG0NDu9WkWC4gDY3WLcsX&#10;k/va3t7EGVGx1IdW6eMPrQJrGQArFVrigMxagiC94ntSoyXKeZW8Dvu+JhWau2gvprSPggXG0It4&#10;DL2wxvRvYokDmyMtLRE1WReivxi1ilnEtonDuMgQAXcsNarjaKkzAZVPAJY6KQaeSpA/AG8gUqWd&#10;wMApU0l+YHsiQJgGE08jLty4TRtqdSnAVz0w9b+/JhvrV4BYKZI+NBRUGCmz6m2cUkrOeJskDXXy&#10;UBOAv2DvKgRFKMmpz4SQfv0y4FUix/v20sul7a03P6NBX217mwL+t4t/SQ50O6v25UAGXidayy4p&#10;1qzTOOptJ9CUYCygBDD8H8ptTmI20VQAnDy2l02jx5X731Cdk7z3GQBPwPYtCsC6CQ7HlyAAOxBT&#10;9DGUrDXZwbJ7BeD+AFfqs2zaYUPiAvDSnmgCnT6nhOCdnIS3GwCPA8BjAHDiCCqVKFnUayVwIxCA&#10;B1GhpOiAWFhx+r7dSezoEuSw9yQ+LHVaQO6DrfpFxRL2FvnPcmB9RHjJ274CsWdjgder1GLioD2t&#10;COB3ZPrhU8EEq1TmfWsJEzdBlW5Eq9vmDE1rhue7Gdl8TeuVw8ZnAiJOzOQZI+jOiQMTz3SQYpmE&#10;Ko0tjCNLIPYsHAXwGrKy/ssAfkjL1/tMTvhn/P2XAXzilB3KzXXTF8ZNGEMTOyqQVqXSioR2rBQw&#10;jKHi6B2S0z/G5q3wEaMlS39klcuUpILoQwdciWxgAVpB+qAHEsCFiZ2w/QZ9oV8hlFSr4sc2si/2&#10;LC1cRvdtaOMGNrGxA5o6AI+hwfgYVOOxtD4dJ48oF4vAKxCPw8M6jpK2cSPZDmU8aX8TUPkE4CTq&#10;YVVWlwzrPgNeQJuCFzdlMmmWYjSAPY264RnEhtt07sR8ojJ0zPwQD/SHAFj277v53maxsMDrWViq&#10;tK86+i0MLOD+luojsbBEISSxr+ziIB+6JFMYPqMRem17j0kMxUs1pnywk1Wp3c8atBxnzeKmWrMO&#10;iTZgGAAeOwIAw6xyUAHSyUgyYJo2Dvt+LKAicSMALyoumWdiYGf/yhNfJAMDTJyAwxx4AwAPYe0v&#10;BkZ9HojGM4j9YWg3I/ElSH0ez3tN5D0n01drCuDVmkQv6Qmw8lia5I3mtwmyvVDLnSMriM0rOhAw&#10;cQMYuA4MXIeMOQR1upcqn1z6KzYzVWTVypXAscUYlrdpDk/4sUCNFiMHrCwm1nHPxG+TcqnOln+R&#10;NkcRxMuAuHLpd60pCR6Nqpe2BqjTTb8sj41MHTrpuE0ZydOebL7R/N7TGRkzkza7ys6aM1eqNA6t&#10;xSn/XACrrex33333z8Bv0HYaBqavu1OhaUrpphTGqtCXaCt79twFEjmoBz502HbvSQO8eKFpo7N0&#10;lQaZLaKCZ6aVL/sR1SZ/tcplS9rn5ctY1XKluAOWsArIJ6jRZfBEf1rmQ7f9ARk2SlJ/g/YpSlTX&#10;+iY5sG9w93yHL79H63o2kgSDkdyxxxLLHT+gpY0fCHCxa8cMbo0zph1gRTUeCbsi2h4ztD0CE2Oj&#10;jUOFGwuwx+F9ljj2hTUmj+MCpz/0VBIcpqJ6SuWcBnC9TMeRNUNdDgGBQK7HUwjXdO/V3d4vWZ5C&#10;gw9dNpY80Qr/uBY7qgdGXDpkyMKegQXqqF3sw0palYH1G1flVNx+jQ382luEjoj/vl8a9q3UkiL+&#10;Lla1Xj9U54nWomOKNW453AYPH4XqqsqiQQAID7DUZ+YgJwOeZBhwKtuB3Yvn2SVwADSBOFSh/Y1O&#10;KvRo+Qvk8KPD5Ai+1xF8v/LgD+W71poAYw5h7pFkOOeMxKM/cjjaDSWD4yjgH08m1njeMwk1ehJM&#10;LJlIccM4NbvjnFH8RsN5zcG04FFSjRjYg1hMHI8a3a+HhKy57jAy6nRf8qUlcqj17UIGGqNZPiS1&#10;shQALkU+QRl6an1MCWJpShHL0CBATQI+4lpSm57imGUfktH1HvbzGxQ+vE0EROurgLgMJYxN8U43&#10;q13eGpGx1YIBbC2ZQSxpgjot23gYYbW5zH6aScvd2QB5Hiy8WN5o7GCvQsuRJeaVyJnlWdjbwT+r&#10;QnvQ/bMQ/FMA/opqpKvMR7pIV0oP4AMHc23Pnn2MUNlpq0mlXALzrsAGbtW8kb3DF12JMSKV6ET4&#10;eQUAXJ7OhIC3PAwsZ5ZCSbKJP2W/BEB/h1CAV521vkmA/pXf/sLq4oAY3S/OhvEjjuauPY6WOBOY&#10;KjiBi20C9u0E7NvxXEjjYdiJXCgTUJG1PWEUnmaAq2SFALiEjeR95eIVgLUtECehagrI8kQ7b7RY&#10;jFWAniZmBryyI1OobBGwp04cjEOmP+1lK1HmV4LChqC2V/atQOvb7SgurO4a3oHlbWMdC0oICT+x&#10;BiWEfwmqkF6mhJAQ0h9fLmV/fr2cvf5OFStdsZl9+nl7Jvx1skq1e1u91olWr8U4a9k+kbTOsYCH&#10;vGb1hAKoE7kRTRJouSlNgf1kB+uzRxl4/Mjujn2diQED59u/eOwF4ADEePZZ5fjzYbihAFeA0yqv&#10;vsySkcPbYd/iMKQLpWzeiYSOtE5KwqcAkMfTWmcMj42m5ewItCQ9dzDALQrASnntj2NyAIwsEaDF&#10;yPJY9yFc2J9Kst4dm1jFj4lkvP2KffLBX6wsTeIFYrd+8CbplDQJUEkirXokAvC7eLLljZYt/Bec&#10;oW8wj+nV3/87579mTWjz04SkoMZ4pqVKt2AUquziFqjUkgQKPObOQ412edIT6MoiNTrwRsfawf8Q&#10;gP9RG9g//6cAfOP2HbtygxBSBMA5Bw5ZWlq6bd22w2ViraT7Rnx8T3uLwHsl1OXPPv3YgbYK7Kvt&#10;yrByJaQcoBV4PwPUWkthB3+ojoSEApQuJ3Wo9AfEi+nY0CeukY3og/qMIyUxvhnM29IBeCKeZQF4&#10;PEwwTuIYWKCV6hxsi3nHKExCwv4Y1GvPws6BFcPC3tEj8Go7YGTqhLEtBeJphGbEwDNIUUyamEiT&#10;tqr2H0rm+AOMiS3saoNVxMB2kElV3Nm+EjGvACyHlk/q8LXBQVnhO/ba6/TD+jMN42kQ8OKr9MOC&#10;gd//qA4jVZq5HljlGCNao9Fgx8CtOk+ztp3Gkq44jgQTVHyxsDKt2JbjLZmkFDFwstg4EkYKblCK&#10;A3d3dnCUgUcC4FFKcpHTD9F2bAhOABSo9bjzKwDOMWP4Xsd2cTbv1Cny2g8kLEP2F+sklReOp+sJ&#10;5yXif1BPMj1frzMEB6QkH8yo0wmIUl8FZg/kAWpbqwmTpHX2J8WzG22SypUApG++CAu/FrAv3T3K&#10;hG16PIjFxMXxXAvIYmGB+E16a0le/yPTP37/bzz2ItVLnzoQN0WNFog9EwvMLRp/RvJJK9e9Y6Gz&#10;g6cA4mRUaRr0FxFO+rsY+B9lXx8H/ikVWnFgAfjyDUJIl6/aufMXnQqdlX3Adu3aS2XSNuYhrcf1&#10;Pp2m3YzPePdN+6zMR1axdAnHvl9U/tQBWCJgV/i4OA6t4vZ5OVhZDKzcVkD/7qsUb5NZ8x7rO+RH&#10;N8JjOIwvcIjYFyfKONS5SVwESZSwTcGjPJGLaAKq2UQujom0cHlGsL88WLWKiaOsO3UCTItMI4lD&#10;6rIkBSAEqvMgm6kiAJhXQJYqre2Z1A3PnDqOZI76TGbA/n3hI9fuRh5ppUH6bpWqKhJYvfosoAad&#10;N4KwUpD3HFQiib1dGx4YXAUMr75Zwd4tUYMhZk3twzKNnQe6Us1eVqvJcGvXa6Z16TeXIoaR9LdO&#10;xONLzHciE/rU3xoNQcko08goSyYum8z/5bQGqdahdiEAJ9HITgCW+DiwMznk8EOjiYLYh+HkzfeM&#10;nO/Rpw/WOMA7AZDKBp6C7Ts9me8tRfN6cf5RnTRpIt8754xFIxLo/esIxB7IUqfFzC5rTmmvIYjF&#10;wg7IzFvqT1rsABJJhuAZ70rqZVnKEEuhCouJy7xPs7xQhdYqEHsge7X6A5yp75Bv8LZ6bTGu9vUX&#10;KE994ZdkA77iih+a1a9kDRiDqhixB3Grhp9Za3Ko+3RrzpQHmgYSC55PYsciMrPkyIqCWAws8eqz&#10;0ir/JhX6XwpgUrKUyCH1WSGkS1QinWN2z6VLV+xI3jHbtz/Tdu7aY5s2Mxh6/TpmHNVgePNfcFZ9&#10;bFU/KWVVaRcr8EqkQkvKoz6XK/m+A3ElAK5thQaULvc+wH2P0kLV+77L2q1NXdIhmWsE+47FeSK7&#10;V+CdindZkgSIk3BSJaE6T6b7gyQpXINtHFWoyBKplQKxs3kBrWMpLjhJShLMCmCjIvDOUp4sKXcO&#10;uGQ4TXegHmKzablTr15TbOAS9h/Ea3+FI+u3MKcysKRGKxVSq1eh5czStsDrw0rKfy4IMQXMLQZW&#10;Eb/6QL/5fjUX/y35aTO6b5D/jAe6UdtJ1r7XLOs+cIG1aM/EQDz/k/j8k6UpFAKwGLg3wA20iQLz&#10;AEDheZcN7MV7o8cOI8SmUFsIYg9kAc6LwnF+OxGzZYzsX8Aplp1Mn+2pfKfT9F3iuZc4AE/C5p6A&#10;6cK5Ar5eQzeFYaF67tRqMbFsbBWchDKwt4BLHjvgFYgDYDegDTHxf7zhXdvWcUwcsHAAWoFVqrTU&#10;aC86rmNiYjHye0Q7/oo9/NdXmIb4Cum6L/7KlTLWwyst4ArAYuLmqNBtGnxm7RpKpabWHPU9ZfoY&#10;oizMzgLA8ki7xA7FhWHjqArtvdGFAKxCA+8p/kdBG/v8olRoxYEf0N3uNp7u61Kfv7ptF6/esIuA&#10;98yZU66ccNeePbZt527bunMnzeI62ct//q1VqfSJfS6pSJ8iBjRXA7xVYGE5sj5Dfa4CqBVWEoDl&#10;lRaASxAeePdV7JWXYWAcWH/5/S/sS6pKRpNhNYK7ciKdDSfAvJO4mCZzEUyl37BE25NRl6eR7TMN&#10;wE7DmZKsdWx3J1OpR52KLTiVypipJBok42iRTEO1TIGdUmCq6Vxwkhmon05gtJmkITohJuiZ1zu0&#10;BPL5M8Za27Zxru3rH17+hB5ZUpPfcWqzgOiB/Ce6dgjM+U3r8DircN8X9Ufb6vyemuIXXipur71R&#10;1t76oFqgPpdr7qYQlieBo3qDBGYgJTE4bIa17JRkvftTxE/5oAA8SeEv5TwT9ppKGEQahUJIKU6F&#10;ljnADUuOOryrk/FMT2Iyo8Q7swKvNACjMmksIudfIISJfBhOMfQQ4C6ujtYj1XgsKvQEADoFuzeZ&#10;8aPJk4PQ23QYeCoF/lNoNTuZYv+J/Ebj+M30emJ4Z2NjDsnGHgaIJR68Q6VeA+TBjG1JoBWPwO3V&#10;awFbMpSYchdu8J9q1hLqcun3aFWLlMITXVqgFQvj6CoNO5dlnEsJGgWUYArEh6zvA+R3sI3VOO8v&#10;XLOvMlT83dcZHkA9cYuGVWHdz1lxagFi1zCiSVVrybFuHRtT5TWcVjvYwQB5CamVqQB4qUvuoMQw&#10;4sgSiP/bAOwBHbWBlUp5j5Kkrx7et6u3b8O+X9FK54ZdpRJpPUX7KeTf7mYWz76MDJs9b66VwJFQ&#10;Fi9hNbJnqlQqbZ/Ru7d2jcpW7bPyVqXiJ1a9UlmrUhY7OFShxb5iaCV4qGzs7Zdpn/LKS/YWzoYS&#10;b/ze+nSob2OxdcdSAjiWH3c8P/gUwCpJxlE1DZVZq2QGoJ1OJ0QvM7hgJNNJ5ZtGjm5h6c2FDXBR&#10;NSUzsBlnTUmIyEC2EQEZAIuBvXot8E4HJPPprdyjew96N9MjmpDPf/yOIWfYvS/+uYRj3qAxnVTl&#10;N12B/gsvFqe/lVRk0i5pK+srkqRiO3WavGiFll59nWbu2MJvvv+5vfNhLfugdCOGeTdzAK5LBla9&#10;tonWvs8ca9WREa3jJ7vc7CncfCa6PO4AvIHzDW85Mp3/c5o0DQdgzAWcWgotSYX2APYxYYE4yMwK&#10;HFyBEDsPgSu/gpcgpo6nnznBsn+TaOQuAE8FwJJppCVKknFqJfP9T+G3mER7HcXgnfotVVo2trzd&#10;oTgwS60GvF4ciEP1uoChBWbYmCw85W53aF4bwNKqFr/JJ+/Lb/IW8qaVU9slrsnSOLk+YVX3y49h&#10;a4H6I7zUUqllG7+tiAd2seLE77z6B7IEX6eSqQLljdWcU0tdTltiC7drVo1QUxWKLxrwPw4GwNNo&#10;/s7IHUbDpsLAUqfllfYglj38PwJg5nvbY0JID0mIvks3jq+Ygnj91m1yoK9TTviVZezfY7NojTOb&#10;qpy0vTuxgbfRpL2KG1pVi9YmVQFvVcCrtW6tKlaDTCyxcDVALPBKxMASAbisHFgqE/sLsWDidm+Q&#10;NdOIxPPxg4npUqom4EqS+NHFuAJsCnfz6VwQDrhszwS8HrQzAe0sLhrJDJwoKbBAitZ8IcYXAncm&#10;IPXgnT11kD0rFDSENrFU6gDI/W3u9BE2fNgwMqUqAGCcWKjOCh2Jfb0jS/v53TWIEbuuk4xl+Q1J&#10;HL4rh8CrckKtL79K7Pft8jBwORj4C/uY/lfvUsBf/JPmVrfFUJh3qjUihbJhu/HWviutiSZNxeal&#10;eTlaxGQ+498D4CgTe3vYx4hlG48jzutB6x2E4+XlFxABcOIomscxkXCSWBZNwAM4Wc4sZGoEwDJt&#10;JnDT1evppiAVXSD2nm8B2Itn5HwmDtVrD2LHyGTkDVIhy6BO1q5JdUD5MsB9g04tbyLk2X/4Lvax&#10;VGuxMHYyjq5Piss2VhaX0jFpEBDxUmsa4hsvqgru38lLeBHHlphXIK7iVOvWhJbaULPcoXVNa8ck&#10;zEQ6uaxcMZOoyxxAXJDc4UEsIOcD+Dva6vyr64GjTiwVMzykL/SdB9+SQvm13YSBb92+YceOHaY2&#10;co4tpPvDvJSJdiBjF2VnXWjW/SYAxVnFhIUalT9xa02atdf+opJVrwoDS4WWANjPPgkSOsTAAnFp&#10;7pjKnHnvNRiYlMvib/yRmt5WNokLaAKxSYF3Aj+0AOzZV8AVaKPiQTsLoM4OZSbgnY4d5oTtGQzf&#10;mkGpm4AbBa9AHAveuVSnzKYqRQCeTT60ABzYxezzWGLiSHvvw4o0b6edjmsTSxgJO9gNOgtb60h9&#10;DvZp7k7usxhYmVe+QinaZudPZGCphPDtd0mffLsaCRz1aZ3T3kpXaseozmFkXk2EhUfTiWO0DRw2&#10;m9nGSfR4UvonzOpmAYnxUF9ZZ8gZp5i2klRC9o0ycJSFPYg9Ewu4QaFDAYAFXoFOITrnKOSmKTDK&#10;C+0cWDiqlMDhgevAK3V6khyEmDDcVCfze+l5Ar9A7D3dURCLjT0TR9k4ahv77UFUNQ0kR1tOLSXt&#10;tIUxP373z6jTr1hZbF4xsdTnwEMt8AZsrGOyj2UvC8jv/0XdPf6ASq2yRDzVTqX+BQ0EsItpDNCq&#10;UTVrLnW6Ea2KW1QBwF+wMjQAR9pIRtUuWcw4UsbWKENLOdISZWhJ/kcALAZWEsd92uncuf+IbpRf&#10;M53wLo6rs3yoxbZ4HrEwWs3MTx7DD92flMg3sWvplF+5rNUAxDWwf2sitdiv+XkF+7xKOWzislYN&#10;AFevUDYfvPJSyw4WgJXHKi/0m6RMqoYziW4REwn9TAK0kwgRTeJuLfaV2uzBOwu1LCpzAGiszAK4&#10;M6mQkcyiU+JMZtfGAtgDd07yYPOiYwLwHHJipULPAsiBDAXMCTAwY0lwIH1aqbb9h7KsXgyGnQXq&#10;cgDaqDdatm5UhXaeZ2qFg4Z3QatZTTx84cWP7K13qjHE7AvSKBvihW5NCCnOAbhx3Dir1niIteg8&#10;kR7MM1FbJwXZYc7TrIl8AYAV7pourUEJKdi9fyuAJzL4fAIx4sA7HeRKjycJJoipB6DzAJY6PJkB&#10;ZhMRObDkqJosGxjTI599fwbAUY+3B3EsgD2IZf8WMDQgV5moU7cDlVvbimm3ROUtQUePUgC0zLuo&#10;0hTKCLilCEdqFZDLcr0Gjq4CT7WcW9L+3tIoF0AsJn6ZWPG71CV/SUliS3qvtW4KAzevCHhp5dSy&#10;unWklVMHatJ7UlwzG5/I8uUBeCXalkr93wpgVw9MJtZ31BN+C4q/ZrTona8pZLj70G7dumU7d2y0&#10;pRqzyWS7RTRNmzlpON0OPqUg4R3s2zJWu0p52BcQC7ifqTcRkxFqVEGtrkjf5vKwcln7osInLiOr&#10;MskdlQgfiYE/RdWR/VKCxI+PCdCP6EfbE3lJsb+mOEdVsE6j73BKYldUZ9hX4OWuPjsic2FWyTzA&#10;6rfnUB0zG+BqncVxt03Ll9k4WmYhcwDjHKbRSwRYLwJywMCB2ixbeA4sLCYWgOfNHEq8c5xVrd6A&#10;Qd8U7NPnWW1m/yAQy94lHVIeZdnDLyksRFH+C4BcIJYNHBTvM/yMgn6p0Erq+KMSOWgl+zKDvf/K&#10;AO/ipZvYR2UZR1Knj9VrNdxqk3lVlySOtj2nWMJwwEt73mmhHT+dEkKBN1khJOfEwgYWgLGBfwrA&#10;3hYOWFieadhUhR7IBEJuE0g7FWMKuD5BRimpYtIkGHUyY1QmCsAkbCTzHU8jeUOSMlUqNPuo0EUx&#10;8Hilt+IEC5xiClsFqnQsgAVaf8w/7jLF8I0UAFoOsOYug2w0udwt6lcmqvGylXbOrNCh5UJMMLEL&#10;NwUxY4FYbWl9/FidP9RY4h0yAt8l1PQWWVuvUUSjaqZaVUtZ2+bYwI0rWqsmFVGlq1g79rtS+tie&#10;PuTdKX9UG6PVFPrLuaU4sYBcTJMZ3HSG/wYV+nsQjOMZ+5e5wE+e2NeEj+7c/9buf/OdZVO4v2wJ&#10;hrriX4zrWEC70nkk9bdoXNMqlf/IPv/sE5pqV0RtLu/ki8pMkKP7Rv0vPqOYupLV+kzgRcWGoauW&#10;JxZc9kNiwiVxapGpRVipLF9widf/ZK3qVrY5tP1MIu1R4aFk2rFM42KSzGD85SxybmdKQjvXq8pa&#10;58AAc0nfm8cFFCvzI8f89lyAPHfaQJuTEkoI2nnUhnogO9Ua8ccE7Fli5xlDyc4ZY82atQV0ZcnI&#10;IgEDO/eXqNNu7Arbkt//Ea+0G5Gi/GbADVv/weVBw7zYwr+j5FBqtxxgL73BLGAa2L3IGNFX361m&#10;H1VqxWzdeGvQbDilg+Pty/ajAPEoBnnT1XNMoiVTo5xC7yk54VJUZBHGfxUDVlhMEnijCe2EElWj&#10;J4/BbkXyQczNUeqxB6tbZbOGOeTa9jKRyYNyTE3je5d6LPt2OtpNijScZAa3I9OnKqQUOLEKq9Bi&#10;9DiYPZBxIxR/pjFeGH+OqtQFoKXiTL3MnADUMNnEZ4wFHm2aFQJiOeGa0/Dwo7dpGg8xfFqcnHvZ&#10;w5h5ZQB0WdnIJVCxQ0bW6lgar/X7apiHLfwuTQGKkwn4Hk0BXn/hP5jR9GvqicsC3C+cd7pVM7qh&#10;YgfHtfnCunSoRYipFs6tes6kWbUc77RzcM34nwPwg0eP7e6Dh4D4kUvaWMMEhpX0uVoq9ZmG4csJ&#10;Zndj0PJnFUpareoV8DTT/a8aQK1awQFYq6RedQaQfVHZ6sLGAu8XFRQLxhMNeKsTZqpenvxoEjrK&#10;U/BQrcx7xHV7w67YTsRrk2HaaVQNzQS4s0kSkMwh1jgXu2ouqrGYNioevPO5+8/HTpUsIBtogV+1&#10;HYo7hwZs8zx4WaMg9QCWKi3Q6jHJHJIUxMpzU4bYwvljrDM9ot9+twptZhlOBuP+HvaVCLy/c4wc&#10;xIcVYpJXWrHgP7/8AeANivjVzP0F18i9JJ0ny8O8VQBwBXv7I/W+am9V6P9cs8EAa4j6XK9dIpMI&#10;h9BKdhQN5EZh88o+BywquNDYkH8RgMXAYlwvTn2GfQVggVP+BRd7h4UFYAHXgRd/wzS807EAnkA8&#10;eCLe6wC4bWFheqc5KYhBe4BG1wIAF84W8+Go4UQrpFqrmmrMkK5cc6WsBL21yuEkLV+SCjhIwoEY&#10;KUvoqQKTHaROf1oiULN9IohKFj/AF1MCNi5Ogc17hJre+POvsZF/65oCtGteky6a1a0tdnD7VtWt&#10;U7ua1iUOANPTq3P7uqFdPAVzM6JC/6v7Qit8JPaVPKKj3f1vH1HEgAf69i3bztjQVfR2XgOAl9PY&#10;fDWT70YP7kFa5Pv2Bb14a9HxoCYgrgtYPYgF3vo1qzI1AalZxQFYtrEDMU6uanioPwe8YuXPiQ2X&#10;wpnQrWUdW0BYZDq5uzNwvswgZjmTHGUBdy7J+ZJ5hETmwbTzUYW9LEjuDzD720LYdOG0BCeLSOWT&#10;+P3oKhBrf0GKmBWGTUGVBsDzqQUNQBqoz84Gjmw7lRoAz5UdTJxz3qwhFLj3tr/+lWFnMK1A+8eX&#10;CCMBXG2/8MpHDsAaBq7md6oycrYuxfz//ssXqDxS+1lVLQnYH9jrb1VglGgF8p+r22vvEkIq29Kq&#10;1+tL+uRAADzearagjQ4zkOIHjcX7TLM9NRhQuMi1ABKIgwwsL0pUibKv4t7aj3VmeRZO4oY5SUCN&#10;sLBTn9kXaAVgrQ6sIYC1ioUF0iTsYQFXIJYIwMlhFMCzdOD8kjqOB1uD1gGwZPSQgFUFUq82R9nV&#10;g9SHnLxt/Ez8mGqpIWTsBZ1F2tAruiTq9IuOcRVSKou/RYUQnnW9TRyA+C2nVpfm8Y8phPhInTAB&#10;8bs4tz5gzMvb1CS/9cpvXay4Q+u6qNQ1AhbGqdWeiSBqztcNAMfR5zqeET6LSL38b8nEct7ncALi&#10;E+zfb558Ryudx2RgfUvBfibNq1Nt7YpFtpLuGuvoc5U6Ownv3KfYsUxMp3FY3VqoyXXodgBYBVoH&#10;3NrVrMmXNSiepmAaBv4SO1hOrlrYxjVg65pVyzk7WaCuile6ChVJSfQpnk+W0ww66Etm45iZB6vM&#10;IzwxHw+nADyfC3Q+arIHrxhY24sAYBSkRQHYs2+gXvMaAH7edDmkEojrBizrnVgFjFvg2MoPN9F3&#10;ai428czkvnRjTLBPy9bBe/yJU50FXom2fwNgf0mZ4a80IwmvtAZ2K3wk4P6aFjzqgfULN6VQo1be&#10;J/e5EsX7n9M+h/LBT1pQwEDyRkNU6HajrVnXqVaRcSp1m/dlkBgtY7F5Z9CjawYTJeR1TkbNT1EC&#10;Rag6T/fbSlYJRaGzKIgLYsNka7mywx4Ak+w1QCogOzBHQOuZ14NXoPQsPIPfIQXACsAzp/H7oULP&#10;5MY4Q45DRKE8nSvwB68dsLCA7NVo2cQCsZxbAmqUcb1a7UHuVWsd96q3crmHq3KKLK3BZO+NUnEG&#10;3VlqVSHX/t2XcGhh+5Liq7E85UoSLw5VaIWZlOjxKY0WXTYXtemlYGEx8Puv0fVS6b2aDkGM+I0X&#10;f02TiV/ZF8xi6kB3mDbMYWqNLdy+Fao06nS3dmJiBrjRKrcPQ/T+WwHs7d+Hjx/bt2RgHTt5mhTJ&#10;tXSeX2JrGBi9BvCuBcRdWzUEvO/BpKWsQR0GbNerbl/WBqiOcT+nVUl1Jw3YFgN7AIuF6+LMqo3U&#10;IMRUU0AG1BWoC+7epqkt1thHGEU2sBPsuvlkQy0EcItQgxciWhc7hg1kMeBbPH0QXvFBthTH0hJs&#10;0yUzhvDYYCfa9rJ4+mDODcQd4/xFs4bagpmow24dEbLwMGz84U7Eyl48K8+jM+U8ADx/JhcmvaNr&#10;VG9mr2AHS4UWeAXcP6mqiCIGD+AXSLl8kceDpA36Z/2O9rOElbQvcKuQ4dW/VrQ33vnCipP7XLJc&#10;awfgKjSwa9EtCQBPsyr1+1uLuME2ZuwYEjLQUChgmAkLz1CqJ9/LDDzAMwCuZCbbArGLd3tRtlkE&#10;xIXtYmWnkammjDWAPIUsNkksWAVasa1Y18XXwzCdAOzt3lkA14EYEXilYus8PWcKrz8Fpp6K4ytJ&#10;GVwhgIO1IGnEx4kFTgE6mt7pE0t8MogHscsaI81WzxlJjfhQGj4EoG4LUXyAd1ogxmmFCu3jwj7E&#10;JAA79lUqJnZyGdUWq2keXTHfoyeXmi4q1PQuNvGbL/+GevVfQ0SAuFVdp07H0Z+8M+p0Z0DcHQBr&#10;kF5XbGLXVvbxU2p+cWL9q1IpXTEDrx+00XlqjwCvRoju2LHNNm5gxu+axbYqda5tXLmIzoW9Ked6&#10;n/YkH7t4b7OGNa1x/S+sft3PATBgrl2VXFLalpDA0bCOAFyF1iVVHQMLwEGoSWEmAIw6XZ3XqVau&#10;pKXQEmYprVvnwW6S+VT8SBagsnqVOAAeGTAzh9myWaMKSSr7qTMRv2obWTp7FDZ7jITP1blL6bqw&#10;lIHXS+jAsJBtyQL2JfNJ1ogC2LPy/BTAzZS/+bD+AqpU2rSOs5df+8T+zPTAF2DZ38oTrX7Or5Gl&#10;FZYX+p7RWn+lNrIao4L6/AeY+vc4sPT81zV9oUQtq8j8ozKftbWyn3ewmvUHWLvuydaq5xwauY+l&#10;1zatbgnfTWUYmzzPsyhtnM3Nbja52nMJ28gPIJmDxjIbX8GsUKLbs9BkZuJLmEn10AzMk+k4BZ0A&#10;rul00Mhf2Z4mwIYyVU6rCHgFTAHXrwKuGHj2dOLkiEA8E9PGM7B3eAnAU8aJ5QMW1iqRx9uHq3xF&#10;mQdrNBtsLDnY3m6W+i1VPJBAHR81WOytDC+FmJoSXlKX0tbkH7xNS56QiUnokB0sD7RU508hkTKy&#10;gzleBimt2cVKAOFx5VDLM/0e8gFteooD4nf+jGPrT7/gev6IYXoNCCvVwTauAaBr0aieNrmo0mqX&#10;GzAw0JUN/K8E8A9P8XajPgvEd76+R4rkTttIfe+6Nan0wV1gG9YudYkbAmE1bFepvlKHG31ZzRoB&#10;4AasAqzA20jABcjab6J9bGB5ovXc2sSEa+OdritHFzcAFWj3jGuKbU3Xv+mjkVGOifNlesCqSwGt&#10;JJXGY8sA5PLZiTEyBkAn2oo5Y2wlxder5o1zsgxP8VIKsguE/Tk8l3OX0bhsOS1T9FoC+2L2F4Wy&#10;kH2BeCGs7MWz8gKAvZC5OgsIJy3muQP6DbC/4oB69c3yDri/wyklr7TALHD6In/XPwtAa+Tov6md&#10;LEB+kfNfAvjqPPnm+xTvf1TXSnzSGAC3oQNlJ6vbeLAb4N20yzRiweNs8DAmJFIVMw3gTseJNYeb&#10;3DzMjnloKvNInijwvgvE8UjfiGg/EAHagRoQe5lBznispMDKPg1VmWxBMkyQGCPwCpyzpw0IBNB6&#10;9p07k5uK9gHxbJyFPplGYaVkQk8BA3chL5toA0wcADhIEvHhKm17IEfTOKVqywEWFQHX7wvMArDs&#10;am0rvKROLYP7tCZsKScWzRUpgihb4q+o0m859VmTLj/BTi5FZZOGjmsVmD/hMSV9FCfEWVy2sABM&#10;IUQJ4sPvvQQT//GXhEWLw7zMeGr1pcW1rM2sJwmM3LZW4IV2kxl+AsD/aIGDLydUJ47H339nhw4d&#10;sK1bN9jmTWuZPL7c1gBgqdBxLRpQ/vexY1MBUezavFEtuvrVpClYdeopv3AA9tLky+pUcfAYDCwA&#10;10F1dsJz60iFxpGlroMLmKK3fP4kgDoaUAmIYwCUQBUAK3XWCAdaB9w5o20FoPQA1SrAetBGt/XY&#10;ivmAeP5YJ8sXBNupADp6AxDolyNLAKMAuYRtrQtp8r0Ill7M+0oWMRzbCccXT2OVwwwmTho/1spV&#10;rEsL2NIOwI59UYn/SPxXcWEVNqjIQY4qn9yh9jvOO43tq+L9P9AD6wNmH32A9/kv79W0Ep+2QH3u&#10;jco83tp0m2r12wNigJyUNN3NOkqBdZVgMo+49AL2F+BsC7zvBRIbSvPsHDB0YSB7MM+k0CMq06lo&#10;EmgFXp8Q41aAOytkV+cAxIcg0ErEwnNm4FeYzY2FfT2mc3S+gDyNtMtpytyChQVkD2LZ3h7AUSDn&#10;p3CGtd5BYklgO2uVCLzRbe8cE1uPocpq9OA4l/s9ELu0QimB82XyF/BEMyRADizZxGUBs0Bc7uN3&#10;3FoGhi7r4sQkfcgu1iQRmk6UAMgl8Ey/R3z4rT8zBugPv6CG/RUywWoD5PrWvkUt5lHXgYW/LBxG&#10;KoqBn8Kc6ov19xb0x4L/1OkTtmvnVtvBVMHN61faBoaUbVqXagn9ujnnkwdh07rVrU1jPHGAukWT&#10;OtascW2yVWrT9a8GzqvqDsRaxcACr0TA1/NrA966VcnMKvehDejRxtZS2bGU7n8r6cMrWcGsVi9i&#10;SM+qwRow6+r5420tnfPXMP5C2xJtR/d1bCVT6VcsDGTlogkBiOmw4IGu1QEYwC7jdVNDWcpxgVjM&#10;ncr5kiXcPCRLucEsp6xsOZrBsjmM5EiZZF/UaIQXubz9CdYVgH+jwoZXS1GcQN8sgOurlMTCCim5&#10;ftIajkbrnFferGRv0fe5+McNaGDH9IWPyMCq1N6qEgOu02SoNe88wVp0TbJufRkOlzSZFFDFd1Wz&#10;PBCPON50NIGFJKLEAjh234M2unom1uqZWYzsj89UnFn2LcCbDQBdNlvIuj5+nu8EnIUjEBGIxcQC&#10;8Hw89Q7c+CrE0oE9rJtCAGIBOABxVwDdPd+BVmRtd6F67wDEXgRmqeNevGMsULcFcKqmqLKaTEiy&#10;H7OdPilBumXJ1xgUj1Or5JtW/iMADGgroBEKvGV1DHCXIWYsFbscDq5PZTtT9lpKtjEg/pBCiPdV&#10;0cSYW2VuqViiVaMaTJloBBOTpYU6XSiRoygAqyeWsqQE5L/3z4NfI0P37Nlhu3Zstm04rzZRcbR1&#10;00q6EUy2ujUVIqqAV/kzx6gdmjNlvXUTXOn1rUXTuk6aw7ZiYa1NWLXdBKA3lVMrZGGp0V9SYijm&#10;Vcf8pXMmACwGKdM4bBUtS7ysphevxO+vWTDJ7WtdS6PttQsn2LpFkwrJevYlOu7BvIrzBFzJqsW8&#10;HrKabf+4B/wqGpit5IawIpRlgF8g9uCNrssZnr2KcaMrcIKtmM14SkyL5s3bW/GPvsARVY5MKnmk&#10;AztYKrLivAKwr05SkcOvSe5QBdPvXyptbxavaa+/T+rkRw3sY7zP75ZsRAkhYbpavakB7m/NOo6x&#10;Vj0YocIMpJlTkmBdgQjblx7G8/ARzHdhscJeeO+Rl+fdAznKwAW2coFa7ZnZg1mAnkVmW5CCitoN&#10;gOcAwihwPXgXzsZnIcAiC+cOy2fjBREAe8ae4dJZVVwim5pY8oQAxFPwgMtDLSDn13ZHPOLeM661&#10;QO2mmCJiR3t7WseCRBEKL9TYMCygkO08kYy+HoxW+fSj1wDrq7AwAAXIYt6AfbGLAbAYWQxcSvFj&#10;UjIrqQmjKp3UWJ4Q04fEiD9QnBggS9S6VjOdWjbEI922vrOJiz2yH+xxqEb/4NXoSFmDgHv37t3/&#10;IoCVNBnIjziv9Hfv3h3LyNhv+2nSvgcG3rphje3YuMY2MuO3PSxbjVTJeqjM9bFtmzbAWG/TCNd5&#10;A2vToh5ZKXWtWSPAy3Gp1M0AbrN6NaijrOUA3FhS+/OAhcnWqq/EjwrFqfdsbxtW0igb5hRwVgNO&#10;AXQN8TMvqwHragC5elFSZOVx9tcsSYK9J9ta5rhK1i2d4kTbaxgNKVnNOUVJ/uPutSfZKsSDV+ty&#10;DbaCmQVkbQeibWQeQJ/FZ56Nag8DL5yTbE2bx9lHnza2F14tCxOXdXW9f6Jbxx+RPwi8sO3//m+v&#10;2L/9EvsXG/g3Uq3/LFX7U0JHVewN7N/X36oOiGGHyh2s3OfdaaHTy2o3HWlN46ZYW9ToAYPoy8TI&#10;03kUVMxGbZ4F+84VgHHuyaEWG+uOJq1InY4yclEZa0UBfDZgmzkVW1nOqWTAjk07F9t2Hl5/gVer&#10;GFYAFlidCMRzhhFf5zMJ2BEGFgvrhqCikukwcWBfByWfcpYJuFo9iKNg9qAWWxeo3Z0dmKP7HsSB&#10;kyzo0pKfBqoaZhJGJvE+XdvXQpUm0QPwioHLk9ih1ErZw+UA66fUqZdT73KFmJAKJUkI4fFPBWi1&#10;fcIuFoiLUwwhB9f7rzObiS4fb738W673zwgrNbRi3wLgRxE7WCCOzikUgO/du/d3AFjADeRHHGUn&#10;Tx63fWl7bO+unbaTQWXbsX/TmHOUODjeFSbUo6roSz6UnFXtWjckhayhtW/dwNq2EoBRoVEdmgJe&#10;p07DwC0BrwMwanQjPNSN6wTOrAbVyMpChW5EM7FUGHX9CmavCmgAcd0iABgjaxZPtlUAUrI6lDUC&#10;6bJkt782daqtYztW1nBcose96HmxEn3tlYDYiwArdToKar+9ciGfd34Sajd2Ofb4ssWzrFHjVlby&#10;kybEcGvgfS5JaWAJex3PslIp5dTSjKP//d9ftf/v/8EkQhj4T6+RMonz6q8M7f7L21XwPtd2CRyv&#10;vkUZIf2fS1fuYhVq9rNG7SfjhV5k3ePnMKqT9FUGrc0nhXIennA1HFBm2AI0gfkAyce+YxNYPAv/&#10;FKAF7qJSUOfC9rOId88CxHOm4eFOIYY+nXN5P4kAK5AuArBL5g53om0XVw/P0eMCu0Tsna+Ky4Md&#10;KfX0IBaA5fEWeLV60X4gYmup3IUl6hATqJPGyLstB5nizt6+lmOMOuYRtGTCadcJR9MnHwaqtHNq&#10;YQ9XJCehfEmyA0vSt40MrvIwsQBeqdR7SAhoyhVLYRd/SOrlO6Revq8qOhrPv0868FtMz3yHbh8N&#10;wMzPAljq77fffvt3AhjPNmGqixfPWw65zo59qe3dvmmd7dm+gR9jGoXNVZ3a7ICIo6p1CybKdWlj&#10;Hds1zgdxmxZfWksM+OYwcVNsYTm1pEa3wiZu1aSuA7DiwU1g4SbEiutgS49I6GJb180DiNMcGNcu&#10;m2LrlyYj05xsCGXtUoAYAi8K0vXLOQ/ZsCIlX/yx561RMP8UqPV+ujkIxAL0Km4wUVkJ+69AM1iJ&#10;2p2Kjb6WpPXevXrBnl8AxOrYvh8xNwnv8qsf2+9gWrHtv2Pz/h+MG9Uq59arb1dAKjK4jMSN4rXs&#10;TTVvL/mlG5/ybmkK+GugPjcaRu3vROvYe7F16slo1jFjUesnEMce5QA826V4KoZN3BrAROPcsWD2&#10;4I2C2GWjxaaXxjjCBODZ08S8AXjnO/AGDCxgLhZo542gwIVwXCja12MSMa4HuGdtp4LLax3a1LKv&#10;BV7vKBOoPYh9CMvvB2AO4shFiUDtGTkAtNg6aLUUZJmpnDHoET6RkS9TCaepKKHku3/C3n2NUBOt&#10;ngCqkjrUaKICY4DK4+CqCDtXLi1GDtmYUGpZQCzn1kf0pC5Oc4DiTET84C8aA/MnB2DtF/vmx+/t&#10;2zCU5GPBf6+tW/A8qc7UC/J348Y1y2ZAWVZWhivO34nzau/OzbZ98yriWU1IwqhE603qIXFOtW3Z&#10;wLp0bEnydgsHXi/tWjFhHRA3Q5pKnW5Sm/gw3mmeI5XaObUIKckWro8K3Rpwr1ycbJvWzHEMvB4Q&#10;rlsBeJenwJasy1IKhGMekAKwB6w/tnHldNu0aoaTKJhjz4sFtb8ZFAVqHROABV7P+lo9iFcsnmTL&#10;ULNX0rF/hex2mn1PnjTKSpb6zD78qBqMSkjpr2Xt5Tc+cYkd/0Fp4S+I//4vxo2KjV/F2fUiIae/&#10;wtavvcf579e0Nz+sS+eNRvZGibr25seN7dOavak8Gmdfth5jcT3nWedeKTYhia6IeMAXEMJSmGs+&#10;iSYOwC4hZYhLZPFSAGYeD1NLn6dix4I4qm7Pk8oMcL3MnzGAzyDwDnNMKwBHwRsFsR7zrKttsbUD&#10;MQCWCMTevhZofYjKA9qDWsB2FU0RNvbgTaaVT1QCWzrwbnvnmMDrVXGfXaYU0bHYxpOYGqEeaW2a&#10;fQaAX6XBIkMIcF6Vp8JOTFzx4/eQd2jQ+IETsXCFj6RqYy+zlmUtjZe6JAPJP8T+fe812BgAC8jv&#10;krn1LwFw4LRi8uCDr+3w4UN2kPEo6YxH2bNnG/bvJtu3ZzM9fLmAKGZuihe5Rb2aLoTUFfB27dTK&#10;OrVvRjEznjZiX06VBsCtmsO+oTQTiGFiqdMtWMXGsoubkF5Zt0oFGzuor23fsAj7epZtWj0TAYBr&#10;ptvGVTMdoGUXB8DmGNsCqWTDimlu9YDVupnne4keL2q74HUK3xSKUsHXhiwcVbk9mFei7q9IBdCo&#10;0ivnwcSsayjorluvib3zPoUIFCS8RF+rV98pS3URudE0av9fDP7+37CBfwmQ/8xjL5I2+Rp2719g&#10;39c/QH1+v5a9+gENAcs2sVLVOtknNXrZ501GWP22JG/0mW+deycz7iMZtiV8RRxa8WqFthYSG1cW&#10;2aI5Qwm3KU4eiM8+E6B95pkHtTLUinJyeUaWOp3P1HiTncqMzId5F8zErp1VGMCpCwj1xYiALCb2&#10;IBZ4C6nWUqkj6rSzi+XtDj3ePsvLxZ7DTC6XzRXazCnUH0vkBPPiPNvhsQJQ4yRTdpkKL0IbO0gZ&#10;DXp0TYCRVdesfmnNG1DB9N5L9G17H/C+S7nr+yFg33HsW0GghokrlnqfaSLYwiqGAMTlALlKauWF&#10;LvEmNjHM60FMJhaZUS5Liliwz8b6xynYHj9+ZCdOHHcAPnAA9Xn/XgC81bIz95DDStuWL+nExxze&#10;5g2+sDZNvrSucc0dgLt1bu3WznHNAK7s4EbWjrV183rWvGU9x8KNm8C6jWtZc9nDMLHzSuPI+hLn&#10;VftmX+JkmmXb1i8EuHOQ2YBXMss2s25cJVDPAsQznWwC1IXB6AHL+Zy3hedt4XmSze41QuGxgseD&#10;8/Q6GyXcFDboRhGyv5jfCZpAsD3Nqe2rZWs7GxoVH3FgFjunTrGVy+QcYx+bXQ6w9bxuctJEe+st&#10;bN+3yzn1+AX6Zb3GtjzSAu//53+9zMDuEhyrbC+9XdVeJu/5jQ/r2Cvv1rR3SsG+gLlk+Rb2SbXO&#10;ALiHVWs+0hp2TrKug5YwyHuUpcycgXMIm1t2Nx7yJQIxmWNL8ISn4kxbPpskFyW6CMQA1wnbnpWV&#10;xSZgK/XUq9ja9uJtZ1/s4UBOPHfBTGK6bgW4hIkWyUnl7V5AumwhCTHIsoWE4kJJXUDIbR4JOXPQ&#10;FuTgQsUXgJ2Ti2293jycYXNVSALLOyeZwlMSNV9QIwYcXeqoIk/4DCWQkASisJaOzcQBJplBTNnL&#10;LJ2jEBXHUgCr+qG5bUTglbMsWXXLsrEBrDLClEyShKo9RTXNhJjqfvExSRwvEU5CbQao5QGoQCvw&#10;ipWVeCQVu1xpOqvyeFk5vqRys6rO+KO3Gb5GTXtxih/eh4WLkdVoFAcZJbqIxp6QUukY9B/7u3Dh&#10;kuXmHrbcwwep9d1Pe9jdlpmRZps3rLKWgKzRl+rCR0iIet+4No2d3Svg9uza1np3j7PundpSQtXK&#10;OrZtTiVGE2vdrIG1xCPdGsdWM0JKTZvWscaAuBnSsiF2MfZzvZoVaC3az3ZuXmqb184LZb5txhZ2&#10;+2vmIsG6cZXADLAFcMfUAuYcB3JJwTHAu3bOM+LPi131PDF9VMT4kqgGsAI7dxX29zoA7UX2ut9e&#10;A4jlePOyCrV6x9r5NiShv/32z2/aK29XAshVXXrlf1IDLNv3l795h6yrT3FelYdxUZtRl196ExZ+&#10;n9GhhI9KlGpiH5RqaiUrMoWhdh+rTeJGra7J1jx+JvOQqCyaShtTyjhTAfGqMF6upBfFzFdKAPIK&#10;ABwVB2aORYHsc8eVPx6VqN3s2XohoA9yxQNZJLtXqnMoqTCtwLtyMZ9jMSZFKMsWjgPAZL3NI40V&#10;9VlFI3q+nhe8jkCsYpKA3Z19DXh9eajfDjLJgjrvgpi14tRB26RoB5ZoTNtnlwnkYmbP2J61xdBR&#10;dVtq9/QpMDNArlHlPUJHL9M5hoF8pXFmAWKVHlZy4AXEn6BKM3EkYF4YWCq1PNTYy/JguzY92MQf&#10;4KX+lwD4Fg3q8vLyLO/IYcuh2igzK80yYN79+3cy97ULMd/PAC4eZUJDnbCDBdpe3doB3PasAYC7&#10;dQTQHVrzOPZw66a0GmnoYsFycrUSG8O+zdlXrrQA3ICKpQ6t66M2z7PtGxfb1vUL8mXLugUm2bpu&#10;fr5sAdCBFIB267q5PF5Ytq2fB5s/K0WdG32t6A0gelMQiAXmNWJd52DDWRaq8wWqfcDW68TUYmZv&#10;MxNj3rF1lfWOH2gvMtz7LwwnewlPtPpl/YL2Of/+n8xMYorDHxkb+gptc15+63NXNvgWva/eLtHI&#10;ipelfU617lahTrx9zBjRKs1G2Jfdp1uTXhoo3olwTjJxcWxzkl4UH1fIzYEXMLt4OfXJK+clsq9s&#10;tUCWi5nnADInQVabAL0UUMbKM8UeKgqBLcWYsQAWKJfKeYV4EAu0ktQFONv4LE4A8NJ52L+OdWF7&#10;B3zdBMTEnt0DIC/EJvbAVb13sB3kdssuL0hAEaifbZ9UVILKLPVAmxKAOCpB/DkAsU8oSRrXCWam&#10;pRBdSWp8xgC+Em/g1FLv8vfdKqksO7hMcQdeLw7E7AvsEt9rSymYxZ6QnJzPwm70ZzSI9F9n4QcP&#10;Htjx48ft6FGx7wHHvgJvzsE0+hqNsNo1K1l9SgNbwcJtm9W3nl3a2oC+XRi72MEBOABxe1Tq1o6B&#10;BWCxsEAsNVrPawOIxeICc8vGdVyGlgA8MXGg7d66wgF4+8ZFtm3DQifadvuAWiIgewDLUx0Fowfr&#10;9g3zsaOfFT1eFHh1LMrGUTB7Bg9U+ADAq1CPPXCfBbDs9OC8AOzUSMPWq5bi2MKTvpkpjV069SIO&#10;TPE+nmiVFoqB/9+o0L+mf/QLr35qv3u1vL389ueUDTZ1XSeLf9LSipePswpMH6xcb4BVrNffatE+&#10;p0n3ydY1YaoNG0FIa950WzOXZBYP2DDxZTmDqFeQobaStNGVpIp6WQEDriDv28ty5YDPFqglI0lN&#10;VYpqgQTVXAXVW07dln0tj3LIngKgDxcJvMuwfSUrFpGxBnCj4sA8H9UalhbI9TrOWw6AxcCypaWW&#10;z8eulnc7KAktALEAvIA8atnkAnFBqKuAqQX0AgnA7hNSHGsrjj1F+duo2xHxmWACcQGACT0RY5Zn&#10;evTQzoC4OE6tNxkNhBOr7Ad0j/kQAKsVssYFMVkENVpSFvYVC1fAMy3Hl1jYT4Uo9vjJj0Z5bqBG&#10;/4MA1hzh06dPA948O3osl9Gg2YxGSQPI6cz1XWrtmEHUBpbshH3bo3Nb69u1I8OXO7o0yv59Oluf&#10;HnGOifv27AiwATEMLOncviWFzY1dVlYbQNwOh1f7lg051tAda048uC2OrY202dyxKRXmFXAX5AN3&#10;+8YAxB7AHsQBkOcWUo8FxOexro4XpU77Y7GsG9jaAQijjjMBVszq1Wx/XoHaLTU8UPE3rJwF0Gfa&#10;2uXTbTXimHvJdNtBFVfrlq3s//dvL9Bm522SN0idJCb8p5dIrXylHN7nL7B9q9t72L4fV2hD58k4&#10;+7hSRytdlflHjROsYs3u9kWj/ta9H7HfhYtswyqm4C2aSAYaSSoM2PKZacpOEwu7/TApJUhMIeuM&#10;LLRVYZqpSytVGmqYirpS4CZNtEAEaoFZxSIRCRlWAIyKwCvVefVS0lpDWbWU9w1ldSo+AmTVEt53&#10;Me8DwAV0gThQw6VOB6q0c4rBxlLnVR4qIHswxzrbAo+6UkcDxo5K1JvuPenyos9BPZcoll0g2NEA&#10;26vXjpHJDEuZjL2Mo2w2qamjhnSwqhWI/5Z5y5XPfobaXFkjcj8JACzmrUxLqAqwcnnsYee1VgwZ&#10;VbqcOoDgnQ4BjAPrnwDgr+jpLMfV8eNHGYtykNGgGXYwNwP23UuNaQKTBupbh7jG1rF9U2fjDurT&#10;kzmuXZkL29mxsEDct2ecA3BfpjD06hpXCMAOuKG0A7jtJcqVxpE1ZdxQ27VlBaqymHexY14BOWDf&#10;kJFDBo4COcqo29aLcbkJAPio7Ny00CQ7NnJTcKy8wO1LtP+3qtli4ICp5ziGjd4M9FihfUyBzcim&#10;VSqznAOY5+LIWhhsA+LNAHsH/2/Dpm3s//m//dH+b//3X9n/4//1e/tPcp9ffLWc/e7lcvb7Vwgn&#10;vVHVXn+XId7FG9g7xetb6XItrWqNjlavcU+LT8DTvWKVu1GsX0bSyzLU5lSF2mD/JVNt/eIpblUG&#10;m7bXhDZ5kOjCcZeVhibBY+uQtdj1a/GYKxVVKaQC9yqXworA3qsXJLJiz84b7VbJ8vkBw0oEWC/a&#10;l927ls8kcSAOQeuA64G8lPdZgsq/GFmCio1zK2Bx2B5ZOi/YFphTYflUVHsB2dd7BzXfBXXdvqTU&#10;O96iNnyBs0714LC70kgjXnQXCgvDYlLZFdsWoMXMDsiAdzrqdjJOryk4u5RJNpKxq9UrEf+l8KGq&#10;ergxLqhiKfqaA2BJpU9gZUDsGBnwSipzTKq0mLiYCuvV4saX+qno/u/Jer5//2s7cfKoHT9xxI6d&#10;OGS5R7Jc/PcIdvDsGVMsrh1pkS3rkpABW7aktw8lfv16dwC4nR1w+/Xu5Nb4XgJvnPWGoXuhXneL&#10;a0FKWnPr3K4ZGVqBRzoOR1YHMrTiWpAj3bA66nYTgLsY9l0GcJe6defmZeG6nO3ljpl3AOQdAFqy&#10;Xao14vf9unPTYtu1eUm+aF+yewuvGz43ek70tQRsSVFMH2t/i1kD9b1AnS+wy719HjjcNtH7KPCo&#10;s80q8K9bRriL7e3b1lCZk0wThNZW4xMa3JcqR0peeWymavTIrkNcvLm1rtfJeramOfuIZGLP6+xg&#10;9mHL2LvLNq/CnMCpp9eTVrCW+PhaXleyTg41JymAQ4kngJRkmLU419YBXskaQl0uUy0Uhca8rFFW&#10;mxJUwjRSrSsXoYIvRAVnXbU42F6xSM4p7OqoCJAAVrI6lSISgXg5qv0ytINYAcxrliieHuShq5gk&#10;lRuE7OLU+YENLZVcoI6GwaIx7cBWDzzqUuujDjm/HT2ubW8OCOgLAfEiPN5axdgLWH0c2uV2Kx6t&#10;SilSRVOQaYB6Ks6vyYSkBOJhA9swXfNtgPquA3FVTdgEoJXFyDi6xMySSgIyarYYuSIgLo96/U8B&#10;8DfffGNnz54OwHv8sB05moPanAV4D9nundvwMuOEAryK7Up6dGllA+PFup0c80oEYIG3DwzcBzu4&#10;L3Zwn67t6ANESKlt03wAt3WhpQDAHVrgyGrwOdUnI2z/rnUOqJLdW1c6Npb4bR0vCpixx7QvsBYl&#10;0XP9tge4Vn9TiK6xYNa+VGKxXlSVjwK8aGdbAdgdqAGvew2YO2fzIsvjRnCACe976ae1beIQy5w3&#10;w06vX2XXSJ75/tQxs1s3sJMe5zs1Lp46bOtQxTdHbg66qQRSYH9L9ZdnfDWsXyiRhWOxiS3RZBbF&#10;vgXuwnHuAGgFwj4Muho1uJAsZR/gehF416+cjJCEEyvLdTPRjUWJMAGIVy4an8/ont2lnkdVdw/m&#10;6LEoqGMfj6r/2vb7qdjwQbcWsXjgdV+sFNDQOeeda/KSqwRSVVS+s4j6eqnyah43hEHxreiiKg/0&#10;+9TCl3bAlbos4FZhgL1zYAFaz8zquKr9YupP9Y8wsHKlL1++DHiPOQDnHT2EB/qAkyO5mTZ+zBBC&#10;QIAX0Clc1Jl4rxxVAu3A+K75IjtY4lRpwBwFsBi4U5smjoGVrdUeO7oDMeE2TWoA8paFmNaDVsCV&#10;7Nm2Kh/Eu7ek5gPTAzAKVA/ePVtTzcvebcvcdiywY8EsAMeyeWF2xi4HvAK3GE4ALKzKF2buoh7T&#10;c6OOOAF5C6+zh1BYFiyZTZP4TOyrg8Q1z8OAt7cutie5O+3Hszn24+U8e3rvvD395ob9+OiufX3j&#10;om2nA8pW1HTdMPS6AcsHsXNvj0ft940rSIhR7BzJ347E0X0iS5AU82wyi9g7KmJxAW8tLFpYUMGl&#10;zofMu24FKvzKJOx0UltjRYCOgFivtwZnn2xiL8sX4eiSI2wuYbBQVuK99uKPCZTajoLaH9O52tYa&#10;mAHB6y2H2Zdhc/tV26mhI86HxLyTTvnbPofblT8KzHjBZ6iH2vThXPNNcVq9AWCZ/6WuqnSSqfYp&#10;43PVIhlPddVyH1GkQ9dVhhyInQXsYg8ZLiY1Wr2avRqtJMifK+L3JYIqNTx16hTFCiccgI8IuMjZ&#10;U3m2YM5kMqUofWpP/x7CRd06tMKubQ9QuzPusacN6tfDBvXv7kTgFaD7SZ2WGg37ioF7dW7jWLhT&#10;2yYWhzgVmgytToC4XbNa5LsmOvaV2uzBK9B64HogyzsdBfDzGFbHBVgB14v2n8fKOi4wP0/1jgW1&#10;gCLmlLrsAV0Ucxd1M4gec0AGeBuZEbuNeuqMlfMtmxBQ9oxRlkE/rTzsziubFtm97J328PgBe3z+&#10;mD29c84MANu3d+37r29a+qZVtgXb2jO+uyG40JoYPoiNexGgN/O5xdjBGogSXLauDaSorDUdcwku&#10;ynbjBuBlAw45ScDaAmFUUNMBbQFwJ+OgnIKkPCsCtEuTnerW4Kag4pVxkfgx3nHsa293P2+Ngtpv&#10;//RzZNOPBMwCtsBPjBxZHgmB+VCY1vz4tgoyXHWVqr5oDUTV1xxSVhfhve/VpT4e6TetJuCtST/0&#10;WhWYSFK+pNVgXy2TNZnEtU5mcMFneKz/LgB78Ep1vnD+PKNAz9hJnFdOfQa8J44fsT3U/HbpQEkg&#10;bTG7xzW07tiwvbrEwa7dGLrch9mt8TZ0YF8bMqCnDR4QANkBGPYVgAf27my9sYEF3m7OBm6K8ws7&#10;GAC3g33jyMiK79YK1oMtQ8Du3b76mW0dCwRQbw3Y1AE0lCjbeuCmRcDrGVhA9c+Jrv75z2PoqIq9&#10;E0DJIy6geHYuDFRs8tAuL/y8wA6PFT132/pFtnvdQsteOddyF02znNnjLZO7+YGZw+0SXvMHmdvt&#10;+6MH7YczJ+zpV5eYZ3MHED8AxPfsyO5Nth0GjvoFArU+NlQWJLJsW8tNY01h2c6529fPdbJtHeeE&#10;4kEdZLIpa62AvcXgm8mIk2zJz3bzWW9aSWFdi6MO2bRmKutUfBzTEBx/sbJW6a5Kf5VKH4B5HXay&#10;HF9rnPd6LLY69jR29dpFgaxZOMY51GJFx2PFP+d56xoyw9Zwc5CshuUlqyIOuagKL4edlyVkkKXO&#10;VSoorZVIX12IZ34x+0u4IfTp3MCqo0rXBri16Ytep+JHjMItbTU1uICpI8Fa2qphKxe7/90T+4bw&#10;z+OwZ5XmFpGQFVbzxq5BqaHytL6nEd4lVOcz587Z6bNn7eQpGPh4HsPJcu1A9j4SuftTUdTQunVq&#10;ApBJ1ujWhiSOrpZA07qEgX0sYUBvGz50AJlFvWDj7jZkYM+AhRVSkkML6UNCR29s4e6dFEpq5tIr&#10;O8LkcmI1b/QFLUUTLX3PBtslVXnHGtuL+HXfTsoVdSwf1FKnlyOAOFSLHfj8fmR1oI0VB3yeD5PH&#10;imN3HgtWibQBmNmLGFqOMRxp2zcsAQx4sDfiFJPDLSI7uRl50bmxotdwr+NeS4JzjZzv/YDuIEx6&#10;BA9yLqp0DqmQuVQxXQPYTzJ2mB07aHbmmP341WUATG33w68dgE9lMPmRjqB7tvB/IbvQYnbw+bbh&#10;yd++HpveCU4/jm3lM28FwDt4v+3y7nM8eExe+/lOtm8AzF6U/KKQXH5ijG4CgDNW1nEslK3rpZkA&#10;bIFyLfY5smXddG4oM4gozMRBic2fL9wsNsgMkTefc9ekONmwUtlt2MsrkljlrZYtLe86IbJUGjUg&#10;a5zDC884shpn2mrAvea5QgiNG8EaPNxu9dvaj3nOahxxq5Q1huSr75Htlaj1XhS7Xu6ATlKK78YC&#10;mLW/DEdcF/pCVyv/gX1R/kPKbWnwCIhraaCfGJhGjTUZWlCb/WJfA+CHPzwLYCV0+KQOX56vFEt3&#10;nPXajesA94ydOX/BTsLARwkdabLg+XOniFcuwMlUn3kuFCd0xovctZX17dvRBg/uY4OHwLpD423Q&#10;oD42ZAgszDGBVyzs1WjZwXJoSZReqeokX6Ek77UKHHp2bU1F0wpL27XegdYBF9BK0hCp1QJxlIH3&#10;bl/B/nInHqB+/29ZPdP/3Lp7Gw402c1SvUNxYN6EN3wDIF6/FKDiKY+RXZt4Xr4IUFEBXKSIegDv&#10;BsB7Qtm/cYkdhBmPrJhteaipudi/eTi0bqxPtcfpO82OA+Dzx+3HWzDww9v24zf36K7/tZ3O2mO7&#10;OWcv2V2S3Ztx/vGez3624HNvJZvN2/oF2sCi/JCaD60VDrkVJMNsE0uvF+gk2i5atsLiXnROoRtD&#10;eIPIv2lsFJBnAvAA5JvXSs2eBnMH63oArQQYretWBLIWdXsNjq9ABGoB/G+XILSFV7yI56zmhqFw&#10;1rMShLkCCcJe8sALsPKcqyWTb8ektNllCybivK3LUL/36M4KYD9jlO7natjIHGxU62qwc63KzwVw&#10;kBPt8qJDxhWI/f6tO7ft1JnTsO9ZB+ITIfueO3vC0tN2WN/uHWgp0tLlN3fvDHh7d7ShQ/si/QBx&#10;sEoE4BGAeahYOAJgn9QhACvN0oO4E/HjToxbUWnhDFqfZu7bYru3B+BNA7Be9rHtASwWDmQ1shIB&#10;9IgHrN//W9aCm4FXy5+3iu0DFvc3CwHZA1IA2c3NJ1b2bOF5zxXdFHieNwFwyKUhewF1BnIIts1d&#10;NsOO4B0+ggf4BPXO1wHdo/0wsAfwTQD84DbsCwMD4HMHqBDjnDS0lLRtmB+8twdz9HPoc+/Boy/1&#10;OtbRF/gG5Lkv7L0PnHyB2i9NQbJzk24AoRBT34kotu5FMXVtR28EuzYv5LkFcXh/bv45m3nOJkAO&#10;kP0qlt66XswuQJNEI/XaSeAEky3tt9evII4txg5F6rdkfVESOS/6nILt4LXWUYji2V7bXvwxpwVw&#10;U1lLLNup+zjeVhMKc22ZXHsmHuM3FIjVNudzusvUrlqGbjN0W63KUL8q9DvHUy0gF3sA+4qBv6X3&#10;lRxZKmpwUwQ1SSEEsN9WDOIRTdk9cE/BvGpSdwLV+Rw21sm8QxQzD8Hh1BSPGvnMqL49cUQN7N/D&#10;hg6Ld4D1MmxYf7YBMgw8bFDvwo4seaFJrfTplQJwR2zgLh1UZtjQhZ92ccHt37PRMbCAu293sLrt&#10;EMAexGLifTvXIKuQlYUkCtyiWLjw4z8HXP94AYA9A2vdi6ov8AaACMAaBbEHT9Er54YmgFPxCwF4&#10;ieWizh6h5FAMLAAfR52+jkr8YP92e5KXZU9xYomBn379FSr0Xezgu3b+4D5L47Ps34HGggjEeu/o&#10;54oCWQB+xmeA6bAXs0Gym9h7rHj13K1b5SAMxINeIN9FGEwiH4HW3VsW55+3d5tMF52v8wLRtpc9&#10;W3Xj0HMDVT5ItAlUebG3mFz2u6rEVFIaqOc400KHmGznTYA6ENnRgTNs40qVlj4rOmcjnu/gHGx0&#10;3RDC8+RI86LQliR6rKjH/XmB91zAD1ZpDUqWWU5STMtGVZiNXdwBuB4D7ht8UdGtAnJEhf7RAVg2&#10;cFEAFnh/wO69ePmSnTx9yjHvSdImTwPgMyRwnD9znBafU/E2N7OeALcPWVRKhxzQt5sNoT7Xs250&#10;FYCHOQD3yndiDQiTOgRepVbKDhaAO7lyw+Y4seo773ZG2mbqijcC4g3PCmAWeCXpbAcilfpZAEcB&#10;/fMs7Nn851ZU0hhVXWwsgOxGRRZoi2LaooCr5wQCsEITIE2vDRvvQ/YD6izAnIvdenh5AOBc4q95&#10;5E9fxaZ+kA6Aj2bb04uBCi0A//AAAD+8Y2ey99g+PosH8D60GQ/i2M+i999JIkyslz5tG1pN+Bl1&#10;g3pWAvXcHeezRj37sTeDwuE7nVtwfjQqEN1O2y4NQlED3RgE5uCG4FfZ6GLrrXjWt2+UBOwsddvZ&#10;1djf29ZhWyNbZZ+v4bhbOSd0wHlHXPCYvO0FdeIFj6mctHAteUGZ6vOOyzuvG0LhG4ULqWG/K2lF&#10;N57FFJe0alzVsa/a6DSsQRMMTSqhfLbYvdAGfoJd+xjvVWEAF9jBsnsvMU3hGOryybOEjc6ctOOn&#10;jgPiY8SBz9Blcg1e5nbWE69xzw5tAK8A2MUG420ePizBhg0d6EA8fPgAE/sGDAwjw75DE2BgvNGS&#10;BBxa8Xige6mwoUf7UA3nNUn+6ESbnX694nBWrbVMAJy2M2DeAMQbLX1vKNrXcQ9e9tP3rAfAq0MR&#10;kCWw+K5VTtLDdf9zGFqADJj8bxEBfJWTvdu5cB3wuNBRVWXjRsHrLm7AsVfsV0h4voDBcwQsyV73&#10;mmgQMgV4vX2AZz+vnQW756JCi4GP4uE9TNLFUYoeruAoe5ABgI/n2NNLJwDwZftRDCw1+gHhv6xd&#10;tg8twANYqwexB6Xf38fn2L0FhhXz8556f/cZIp/Pf87o6tTzUPbyefPFg93dAPRa/G/5on29h5hd&#10;IF7B/8zvhGgNJPwediznO+G3CWVvCOa92wNA7wHYu2DoHUqF3TQfEwSVfIty5vG+S0IHnFaxuLfL&#10;t28I7PXtErbz99neCti9M043gO2AWrJVAA9Fj7sbgReOR7f1WPD4jAKRhqDGE9juct5twp6X6q/P&#10;sZgSz5YNqtE6+VNrVrcKAKZ/HEzsVOhvYFYBWHFg74WWJ9p5o0O5eu265R0/xjwjACx1GcY9ceao&#10;nUI1yyPOOJTmdF2pHurXGdZEevcCiPG9bMjgATZy5FAbMXwwoB2Qb/vKFvaSkIBXGhAPGNjL+hEj&#10;7gML98ZujifVslc32Lx7a+veEe9zy/oEvCfYgf3bABwg3YnaDIjTtO0AvCmU5zBzjGrtGHrXGsvY&#10;vcoy96xxkrF7dQGYAXXA0IHdXGBPF83ARYFbz5HTy3nEkWhyid+WbV3Ua+/bFdws5JST+NePbu8D&#10;RALwIbzEeStn2zFCM0eJrTobGAb+Bi/0dycO2NPLp4gDX6c96C080YD47lU7DrjTuTFkYIZ4ibKx&#10;gBjd97H16P8ZBX+hG0ERN7qf+v70HRS8rsydwNRxN1d+kwz9Noi2/U3XP6ZjEp3vfid+r327AP4O&#10;bja7MDcE5h2o4duwy7ehnrO/iySXomSn1HHs7t1bpc7D3tjYWoPtAPgC81ZAJdkOm++AyaOiY/Ko&#10;C+gO7GJ5d34B8P1j2zbwGE44ifO444zbtpHn8x5beM4mQL6RsJreW+2OWjSsTPuoCvSSq0gfOJra&#10;/RyApTrfvnOP6qITxHmPsR5zOc8nTx/FFhaQ82zO3GTrGIfTigKFPp3bWT+Yt28fvMoDYVgBeMSQ&#10;AMBD+zvvs1ejvSda6wDYNwAvz8ULLQD37dUBG1rJH6RTkks9gP09WwWwALxu3R0LXoH45wEs8GbA&#10;zBm7YXMujKy9a53kgzi8KHSR6MIILpxALX+ePI+ddeH6sFYUtB64ekyvGb3AdUyq/8+9ZzpaRDaq&#10;5mFs4DwKHQTgPAB8PFShv8neZU/P5NqP18+akbxhX8O+92/at9fPWS43vSzAm8l3mOm+CzQV9tP1&#10;3YSg3q/Phmh/HzdLff78/zM0UfR8PbeQ6PV+QgpMm4L/MXp+Vtp685K9b6Pl7N9k2ft0bJ1l6ncq&#10;QvQbueNpfHd7BH7MAyRt5/L8/V0hK+tY2k7MGrcGIsDvgcF3A+49yF4AH7W300JWD45JTZcsQGB2&#10;gJ4vHJMaHw2t7ZBt7kpR5WFXHkAQetvJDWHn5rlOAiccbC7257Gt2PECsZc9fB6BuHUT2lA1rMZK&#10;Y/f7jDpxYSSoVnOLxMBBd44gbfZrhnCfPHWGLKtTpEcedYX6x44dwXl1zC5cZLrgptXWg1htl444&#10;rLB5u7P260l+c39YFQAPHoS6PFQqdIJzWgmsHrgFDNzb+uPoCgDcFebu6gDcRwCGgXt0bk5CRxM+&#10;/ETHvh68Gbs3kpTvWTe6FgawU62lRufbwzAO+5kcz9q73rL5wbN1YYQs7EAcueN7Bog+v6htD7ai&#10;gKzHBFjlZMcybiFGe84N4nnvnYEGkYN6f5iYrcJIjoGxq44B4MvEbx8C4B/OHja7eT4EsBj4pt0+&#10;d9QOAsicfZvw5m/mot/Ed1nEjS80RWSO6PtStpv+F23rO3Tfq7YlvIZeJ0sr+/4cnadjUfGP+2PZ&#10;+gz6PTgvZ/8WZHNEttiB9M0AeIMDsQeywBwr/vHMPfJ/iLHRInbp5htsy3RSPoD2YyWdm7nOCTz9&#10;S1DL8TEAbK3ezg7WwOZ2djeg2iNWR/ZuD7fdDcDb44HDLTa0FnjTYfotgeSzPGr+DlT57VLnQxAL&#10;yE7Y381NZEbyCDqzfk6Kcu0AwA+QKIA1hEGq83ckeAi8R4+fhH1PkttMscIRKo4A8OVL5ywnO53B&#10;Wz3JTW6Kqit1V0X5HbFlsWkT8DAPwe5FAgBruyB8JPAKyANRmwXeeBI4BOC+fQEvKnQvbN3eFDYI&#10;wJ3bN6JJe0e+MDElzqsdsNV2sSWgLaQ6F61C68LShZbBuQUSADjbAXjdcwHsgRysP88qhT3fBWqv&#10;Z1jPYEUBUq8fy7g6z1/YRb1/JhedAKwwkpxYx7CBBeA8KokuEB9+eGC3fX/hiP3oAXwPFsb+vYrZ&#10;cxBWPQBYMpEMgKzvaR+fQbJ/b4xwTCDz2oQHqbs5pvG9hs/XzSBLEgNYPffnRM/ROTn7t+bLAbYP&#10;pG9DdExMHIDYA9cD9tl1E8/Zwrm6ceh31007EPkm5NTMStPvWXA8k/9Zko7pkr5LtvkyZ04FAqOj&#10;msvEytyDSo/ZJUkTuGHy/bvF9DgWUd33idH5TbxEs/l8Sq7CbEGKrtYC55tzwLG/gxi/SmF3qEjG&#10;N6RAtd+KKr0be38SY18b1ataFICVqBHYv+fOX6IpHQkagPf4cRj48BE7eiQPr/NxO3f6OOVQY5ig&#10;QHF+pzYux7lPTyqKendBbZbjapADr1TnQH1OQHXu7+xe2bsCr7YFYA9cp0bHd8d+phbYgVdtdigp&#10;7NSMPNFJdhCPqkC7D/V5D2DOYPtvYmAB2N3dC0SgEDiy9gbgjYpU6XzgckfOkOzRsb8fwGJZnwDy&#10;PFV7v9RXaQmsUSDr2PPeOwumOYCz5yBZUooD51EWmEchQR5lgOcB8IODu+2Hi0cZCUkMWCr0va9Y&#10;b9hJPNAHeB8BZj8X+X6+m3TWfQJuuJ2u703Cca06V59DGkQ+gPU46m0GjKnztGZxQwjAGoAoAJ+A&#10;KWYtLP68WHDn7KMBYhrnskrrCoCs1wtAXABgAdqL/h9t65zgfTyze41LGoL77aWB8X9K/A1Hj2Xz&#10;nCyeL81MjjL5SMTm2vertvW9S9IBc/pewJymNdh2x9x1I/NDTjw577DLWbUvx1zgANRx5dyHDrcQ&#10;yHK8KeIgTUGx/52bKYUF8FtR2bfD8tsIq+3lehyT2F+plE/tAfKYCgbfmVKq8/VrNy33kFRmnFUn&#10;zhAuwmYCwMfIuDp79rgtWzrbundtgee5pcUDMnmJ+xD66YcKPHiQbN+BTn0ePWpYPpjlgZbnWeB1&#10;IBYLD+hlCfE9qAVWCqWqk2Bhivl7E4bqQyy5Fzb1CJxcaTv40fahPtOSNn3vloiIAbjokf2AUZKu&#10;uyiqtRxbUedWJo8V2E6ygQtUZW3rMbfqx5FdiIqZIYHx01mLskcDm1F37cAud+LUYK++SW0LvN+7&#10;yHSSDS/toSjJt+sdgAte15kKiG5eWv37ac2ALbL5kbNJpcwHMOA9tmSaXeLO/c3BPWZXzgDcm/Yj&#10;zivDefX9VxftEMAIAKfvMtBcFJoTULVm8h1LsvZuBSwCExKquboBSZPJ1HO42NMBTVQyBCLYTXar&#10;VF8vmToOCLNg0kwkS4DMEMjQhBCdF32OQK8bwKEMwJvBY4iekwWI9fwMp05zTgjwbBJ7tC0G9++p&#10;15M4ttVz9L68ThoA0GfW6+RkAvYs/j+OZ7MtyXTvA9jD8/W43v9QuObo/+KzH+TzHWT7UL7o8/I5&#10;JHotvbf+P3fzKfgu9P+KUA7w+gf2SxMq0ARztJ3OZ+P/y9wHubCdxbE02fbcvPZzPF3/C99DIQA/&#10;QXdWDPjO3Xswbx71vBKlSB539m/u4cMu7ruTQoXePdph9zaFfZvTFoeqITKm+qP+Ks950KBAfRbz&#10;yoE1bOggx8DDhw90APbqsxg3gaqkwf1QowGvgNuvF+WESDzbPTu3R9qR6J3Cl7DTgXcfCfiFQSzv&#10;MxcQP9B+1KFAAsfWPkAYFW/jeNvI3SUdswaix2UvSb2SzRcwZZAYEk0OKQRkD9rI6kDtwlY+gUQg&#10;XoNzQsUUChfhxQ5BLHNg/44A+Np2++FreeBG1+iNQudm8llzuItn4cAqBODU6XYJ9evR4TSza1Qh&#10;4X3+8d41AHzNvrl82gE4O2s7ees7uUC2OcnBK30gcwcX3w4uyp1ciLssN3O3Hcna6+QwYafczJ2O&#10;FY9k77a8HI7l7LJDOTst94CEx5EjsP5R5NihPXY8d2++HOGxo4f32lGO5Ul4/Cii83S+zj3B5z2e&#10;K9lrJ4/sY39f/vP1nMOc5yWX9z2Sw3MP8Fqs+kzaPpLDZ3aP7bQ83lOvdZQb2cFs/i9En1Hrgaxt&#10;4bqddbv7P4JztgNqvo/Mrc40yAKkWc4GL1DHnaqt64Tfdb+clCqYUQmratJdQ4lgVbHNVvwT25RP&#10;Hq4bV1NFhqxbMYd8bTVnmEla5gyysai7ZpKmhhKkLphMQ4LJ5Ekn0X1zEoUOE2lMwPbcyVQyTaTz&#10;xxiaBowlkePJD/bwe8WAg04cD759SEVRHjN8c53D6sgRanxZs7OzXaO6gwcyaMo+gJ7NjXAsNad7&#10;ZAs8xRQqELsV8w4l5juEx0egQgu8UqWjKrQHcL4q3Z9Qk2xmbOkBIQsLxGLlPvTLGgxD72IMS9qu&#10;LeQ5axUwAxDv3+PZo8D5EgAWMLAGedLKjxYAA2Z0X7oLzwRA9XaPbKEA4FKLuNshe8NV27ILvRpb&#10;2AEDK2CXR0Wqn2MGpzp6NW4TP+gKpxbqXHcOErAHFwugkIlwyIEnWAUYrRJ/XvR8t81FdRAveSb2&#10;rwMwJXpKpzxKzfEl7KvHR9MZj3HBMbBCR3b/ht05e9Ry5D9waq++x+Bmp+9JGW673Q1mPfbZGrSG&#10;1dx4VnAhkifNNA2tmxhIt3mNZClznefZOkoZNf5lVepsJyuXzHSyfGEKF2IyF+FUJwu5+AKZwoCy&#10;JIrbx9KpYgwF7eO5GMdRUjeO0rpEmqePoBVNIn2jxtBXarRr2DBt0nCbMnG4TeWxqWxLJo0bTK/l&#10;wYz0HMxIkwTGfPaj4+NAsgEHsB3PkLF4t44a3Ith3L0tcTihy/5dqYLrTjVcdxs7sj9tiPHNDOxm&#10;o4b2tpGco8eGDOjGeThi+3TguqRjTG9pg22sP0TVl2u9TxdCm2icvTq1IOqC5sl+DwptepJopLUb&#10;Kb8qn+3CgL4eYKQr+QsdCIF2JIe/I6Ww7UgF7kRGYSf2u2ilNLYjDSo6IRrk7ffjaFjRlg42HVsH&#10;3Wc60IW1A91Yu9DMsWPTL609zRwB8FO7D4jlgX5MOuUJsqwOHjoIcHNh4Vx6Ox9iPeyGch87esCm&#10;TR5nzRvWsTZNKVYg7qsa397Yvg68OKqGjSRkFMZ9ffjIq9FeffbgHYgaPVA1wYB3MED2AO4D+/bt&#10;1RkbOM4WL5hpB3P2oRpvQ53YjnoHc6RzQWfugjF2skq0vSOU4NghvK9iFDGLWEX7hyit8w6Rgxnb&#10;LDcLsISrwObtMDlivFNGtvM+AThkZNl/vu5YNcib1iziQl5MxsxCKmEWcEfVPKa53EVnk6w+k3zW&#10;GVzImpA4neZqjO4kjr1g5iS3zpnGBTuFCzWZC3nqGObrDGEw1gB3EUp0QSaSQ65jukC1PXxgDxs2&#10;gIusH9qO2hEx/zhldF87QFlgLndylwvtZLpdwcHy5EQmHuiLZGBRxAB47Zvblsq40s5ktLUnNNea&#10;qe+aQ6XCE4k6pmgqpHqNtWbulDp+ttHFwn675gyboz93l3Z0CW3ZyJrVr8mA9VrWms6gbTlXqwau&#10;t0TcynMlGgOryRlNGzKgjjbADRlg16AuUyhpK9ySyRqacdVMY3I0fVJTNup/4fqcteGCbUv30XY0&#10;MmxPI4cObRuTC9/UNfvX2hXy6MLaheOdka5sa+0EcDpAMB1bAxxWvUbbZoCAHmpt+V/aMkigNe+p&#10;/T6UrHbinC40jOhCCrC2O9IssRPPVc81naN9bXdh3G03fD49CZl2b9vMetNwsTdZh706tuL5Ta0b&#10;30v39i0onWVFunJMay9wom29fmdq2tWgorsKdMhaFNC7h+DXDUDg707BTi+AL+lO7n8/Wi3348bR&#10;i9fqTZfW/mil8bRd7sv7F7vz7Xd279F3DsBnL16ybMagHKaPldrhHKYpe26uCvRzsX2P2Ma1y5xt&#10;2pUPGd8Fb3OP7jaA+t6BlAgOHw7TjiJhI3Ek63AbBfsKuKMAs4CsdcSIBFeN5AsaEhT/JdVSrxHf&#10;U4X8gfrcl+3ugFd28hru8ut433VrU23tyoW2MhVwhLJ8yWxbAjjmz57CXT3Z5gCMWSkTmOA+hhvN&#10;KJs8YZhNGDPIxnCnHevuyhRTxHexoVz8IxN6OiAMVMJIdzUPaO1s+b7qS80dtSd5107cl9qEOyON&#10;BLhDtsF136oJg9Wc1GC0KUPVvmQuU71q1pDsmEZ1qrAyJZFha7pwGzK8rV6NyiEAvmSbAHx4XnAu&#10;g914jZZMX9R+o/AxvV7Tep+7Y3qPllzsLXSBc3Hrsca05m3shrpVsITOTRyAD6GGHcb7nEsI6QjO&#10;rGt4Rr87nU0gnwysB3cCGxgAp4xMcJk8bZn23oL/R4PjlKIaSD2Gqgs0XOxc9BIBQb3JOrelsqxd&#10;SwZYq2NKR1hBLIMTk+uhB51DdZF2ZV8Xsrs4uVA7cPHngwmQdOAC1ugcVZcpv70Dr61z1TZJ5/vn&#10;deM1O/N66sSimnA95hr/O8dmnMvQ02v0YpKHWLFnp5bud+vFTUjHVEuuZhASpfb2AGQ9AVIPwKfP&#10;p7UzgOxL9uAANL1ehD91rDcO2T7qmMrxeByzOqbHJH07clzACdd+nbhuOFfP0eP+uXpOT4DWB4Bp&#10;1XPcNufoe9RnUrMK1zKKFOG+/C+9+N8k3fhOerP24X/ux/F4/X+MG+qHidqPMG288iz4XH3JuYjn&#10;Mxa761Ipf7CvmAGcdeAAjquQccXAAFeTFU6RuJF35IBNHDvMxoxKsCmTEm1K0ngn48aOAqjDbfTo&#10;ETZu/BgbO26MJY4ZZWPHjrTExOFsj7CRAFvZWEqplAxFxR45YjCqdn8bgKo8SE4sObD6ckOQGg2o&#10;FU4agpNL7N6Vf1zSjR9Mze1U3K8fvoOa3LVoSGsdtdepx12beUkNdDev6SYWNuVib8LEhgYCFFKP&#10;i7Yhxxtw8derVZkVcMAGjdhvwtqSQWligWY8pyVsIWnRgPEvApOAKuDwfDGEzpdoNEwLwNeM85q4&#10;aRM1Ya46yJfkr9Z1moo+V0++8Fbc/ZuKtRrBVEhzjjfXhEWOt4C9NCamJUzWBvC0BjgteEzijrHf&#10;htlQrRm1qlXSCuC1ZkJFPDeadGLAB8i+yiWNMpdOkkcB8nUcck/OHnKOqx8f3rIfvr5i9uSObVo6&#10;FwBXpcOJmiQE9dXtxLp8n3Fc1O1b0fmkBUwEy3QGSNKyuiLySagpQx/AOyi+J6AjR12Mw0Ws36cT&#10;F2cXztN+F47r+e1b6XeCNVn12jrWAWDqdSV6fhy/aRdA1lHP4TV6cGF21W+tGnCA24OLuIc6s4Rj&#10;d/wgADeKR6AWAMRQXOQ9pc7qXIGOC70ba3cApCSjXgBNQO7Oe6hJRBc+i24OQxT5APB6TM0UHfg5&#10;1zeUEODUIUYg7SmNk9WDvA/v0VuMSAi1v5yvgKyXQB4HSJHe7cmLAPDxHUhy4v/qzWcUcKM3mH7q&#10;hc7/1hOg9uJ76M379YNUBvQksqNqPtT1AaQV9wcLfSHQfoRqVWsQT9UfxQyP7PbD+3YAdTnnAM3o&#10;DmoYGSK1mblGTpXOzbH5c6bzxfNj09cqjrtse+7EnflBu3Yl5NNbWVTU+Q4ZhCqtcBFs7FRpmHc0&#10;XmjAOgyGHoojS/FhycABfUn2wAvdnwJ/gCsAi4HlyOoDA7t4MB+4N19MH8WX+WL0BesO7UV357jm&#10;qHzNUHlaAuoWfDb2O3DxefVPUxtaAZbWgKk56lpL1DI1hneD0TTpAfWqFeCRmhgHW2gVANVnum1z&#10;xprCfM0FZiZJ6DW9qBe11MMWPKaMGK0Cr85vxfs0qw+4uKm0Y6KEZCD/X2vWRl+iImKCNG/MtMWG&#10;fKZGvL9A3phpE41QWZvQ55rH2vB/tOT5EvXElki9VUfP1s3r0OCe12cV8OP50feRB30A5hUDH148&#10;1WVi3cTL+v35IwGAUZ+/v0so6fFtu3Asx1rxvbTn++qC+tapPeoiM5nbcjNUWLAjTNuBi1u/s5rq&#10;+/7cmpbRg4tVMiyhr3tMGXhxgEDSgd+nIxdiJ4EZ5lE/785hc343Jodjndyx4Lg7pm1A05mLtkP4&#10;Gp35f7rBqN24oMW0Pd20DliHKIcHr+8hrsd1nvqJe+nOa+mzqnWxViUYqUWxgCgSEHg8KwvA/Wlj&#10;PIQchB68jo57cOkxPUf78T10HcqpCjB5L7fvWFTNFzsApo68DinAvE/vTnzWjpwLePt0hDGpC4gn&#10;vVh93uLVpCLUDrS6tlGsfTkePE4Vnl5fACaRaYA6t0rYHgRO+vVAUwUjup4SILtij548oovkEUvb&#10;t9fN8D14MAcbmCB/bqg+M11hHl5g3ZXjuNC68cN25c7bgw/WC/DG98V2HaD4bgIq8jCYdjgrbAto&#10;vcixpW15phVaEniVpdWPXOkBfXvYQD6IwOsBHI/9O4D64B5SYQRcfggBWF+owBu1b9pz0bXlc4np&#10;2gHk9oBXEx88gAVO2VWyqWR/ScQ0fsqDJjsI3Dpf4NX5AmArB1iBMJA2MF0A7uA8gde/RwuNd3H7&#10;/rl6T4FbTByAWFqGgNuU4wJqC0Cqba0CqV91jvYdCwJarQKVJlPIBmyLM0SfX2sbZkW15aYTD3B2&#10;48E8FDqwjsDEJ9m+S9jjqWLA967aD3igv6caSUD+4eFNmzRyoHXke+qGvRV0C9WNOWDfuNaAGrBp&#10;O9pc34+7ETDlZBRAOuumygUoAHZS5xStHPMN+fU6EvdcMTPMprU7bKTsvS6c35WLWK/hnq+V5/eQ&#10;o0jthQGubzcsgPoWxNFyUx335zpgSzUV4wpMuvkjuukIMB40UQYUSAdBGAKQANwPcOpx7SeQ2utV&#10;8QHkJwiAelwtnyT9UL8FKIkALBNwAOsAzIyEXl1ZO+evKrHVa3og63X0mnodrXov3UwGUk6bQDJT&#10;dB3g2kwFoNV7aRWgi127fJ7A/S48knuYorDfDhzMZKJCDk6rHJxWubZu9TL3A7TmonXg5UKSHdSD&#10;O0yf7oR7+lCMD3iHD5eNOwxVeiTbQ2zocLKvYF2JAy8gFnjFvgKvUi3j+8LcsqFDAIt99cMLwGLg&#10;buoNHX75PfRjA17ZEAKwnCrOIYFjRRe/WEyiGUqtWQvAFUwvFMA0lkUs7Kcdar8VoNN0RNl6Aq+A&#10;LkC2aPiFY1OBtx1MHIA4OC/KxFKV5YAJHDYByKU6t+IzyeEj6QQA9eU3qov9CmgFzEKfl3P8MQ1x&#10;E7M5xuV5nsm0dkDlFWAlApuko5wqmBRb5yfZQeK/ToUOGfguccinl2gpCwM/vXfdnt7CC/2AePCj&#10;O3abIpQJsE4XVOfOqOCyR+MwSxyrcoMWSD149d5iS+37oXP6rcRsUn09ALtpJI5aIOnGC2AEWj8e&#10;pwvP7QJoO3K+B6pAK9Hz9dzumokl+1ZAckPugmo0gdW3HVbftCiIoyB35adhCareX59PvhVJHxjS&#10;A1Cs54HkbVEBU0DSvgepQKznDI6nYyrgEsi1L5BJhpOENIwoyQCAKjAN5qYmYA1kXzKM8GgCv7sD&#10;tD4Drx0ANACsZ/6hZCLqtYcRVtVjgzAhvQzByStJIL8i+h7+vYpl7dlJSGUbgWIAnLUPJ5amKWTZ&#10;MYrz09N28sV1cRd1Z7nFsUk68UN3xg7owOwiMeiwYVKPh6Ieq9oItRkQ69gQPNL5MmwgSRsB8waq&#10;M84rpH+/3g7Aumv1C79ksW0//mn9mF1lszh7SMY/5YS6YLnI1KHSAVigawp7Ic0BUhvYt6VTR1FN&#10;AW3g0awRsCpAlfos5pX6rG0BWCNa9Lh32ATgFBDFogGIpU4LxE7Ndt5Y2D6UlmJM1ODWqL7SAgTY&#10;Nk3lwZXrHxudG4rslaF42RszB9kDtK0eA6RiVseuAFE3H207sIZrZ7ZV5SVACVyduHm2byUbUgAD&#10;IOz3BNhb5k5yDBwF8B0x8OXjAQPfuWY/3iYTi24cTx/fQp2+bFmrFtsAmK5zR26MOH/UgCEAHazI&#10;7xtVnQVciUAhcPRiFYgFVg/cLoBOAOzmbD3YD3Hy+oSRAABHB0lEQVTn6Hk6j8e6iB25iLvDPg7s&#10;Uim5aHuwL+nJhd0zBGI8aqN6hPum/wKuB7C6tXhQC+CqIw+AHRyXNudAG5KDQOyBN5D38CzoVVp5&#10;oz2Q+vGZBFrPilEA+20PPgFYYBocAbCAJiAPJrqibYlu4HqObgRe9FpS3SWDSSX220PJjRhGaHUo&#10;5qWXYL+XjSDPYjji9rlBFNu7lTDJzq1knux2Q8gyaLOSS2P2o0dy8OKOdo4W50KX4wEVtp0cH/K6&#10;9e5uQ6UmjwSwIXgFYDHxkCGygwMZRDWSJIGxmAKtQC/gSvoyWqUXqobLoZYnUPauDHUYuCtqTRep&#10;YrKnYP6Oen+kA+ELhTPaof61BbitZCfCdmJhL3IUyZElO9UBGRCLVcW+noW1LVs4DjYXaAVg3RQC&#10;W1isGYQjFIJQOEP7uoHpfK0d2W/H8zsApjjs7zZNZetyDGmL/SonkJg3DjVUNyjZ+VKNBVSB1wNX&#10;oHS2Yjj/ye93xcPZqb2GnaOiAtTOAKojYO3IeZ0EaLEhDqWuUhWx69ZOH2u5y+nGAQMfXjzZjsPG&#10;90lGsGunYd8r9oNqga/R1I5+WD88vmff3blsJzcst7UUiHTA/lXnlB7KfJPGw2vq5tlNNiRakH4T&#10;/T5ae6ldEuBVjF6iUJ+e5wpadMPl4td5LhSoNdzW83tq5pXSZNVxlAvZ7SMCsDSuXjzWQ/tSVaWe&#10;CpQc78+5A7nI1fBwgBgYUdafzhkgoOkc12dcM7ZYYTA5RL1fxTtIBzkmFZBgPzGg3ofPNQCSGoQj&#10;S+sQwCO1WIwoceDieV4ErsE6l990UB/AKYYM8xgS2BbhiYAGio0FbECs3z4ANVmKvJ5Ar9fV6+u1&#10;hrOv1x3K84cJvAB1WD9ACl4kI9BYRyLDAPRIwrUjB9OOSq/B+xbbsXWd7dlFhhO9k/YTT00/lGZH&#10;Th605anzGOOpoDPeSMIFHbkw27dhVm87Lh4M8n7YvQMH45gCtENxXsmBJRb2+zomGTwI9k0AxIhn&#10;XanOEpUc9oGB9SN6O0rbXoVyXkacGc47KkABlnZNABkOn9Zy/jSALcV+iI5JWuI8alFf7MkMYRjP&#10;2b94iZszgsWNIg2ZV0wsVVrD0VyMMAx3iFkV0hDbe1VdMcGuGvEStvZRKEQ9qtsDcHlRva0qm9GD&#10;009U1GNy+Cg0JoYNVFS+x9C29dMXBWCpmw7MGuiGI6QjfoYOsGEnzJWOArFz9gR2piRfZeVzrZk+&#10;ntjvTMsDvIfptniafsyPyEx6Stngk3uX7Ifrp+0BN+anZGT98Piha253jGFwp8keGogN2QO26oL0&#10;hDV7iIkBZDfYT+ptT9hOTNlDTiS2HdBCthRQxXayM526qhCTtKmQVYPy0ACcAqoX7eu31uNedMyd&#10;D2DiQ9H+AC5WX63mCl/Cx9xryW7k2MAwEUhgSQBYArCPamhVroFL2Q3B5QEegDyIgCSIMUPABaps&#10;oNbmsyTvG+wDnngyDjEfB0pNpimFIiZKEXafxTWnUJcZAZVt2HgIvh5tSzybilGHC5RopVpHqN0y&#10;rzdCoGV7FM0wRtJ6Wat7TJ1cuZZGAOBhYWFQsW1b1tqunSSxK0kii/S4YwdsC8fkYBBjiEUEnDg8&#10;lm0YtN1RMTDA13/AAOufkACzDiQ0NMTZwQmAVKvA6oGbMLA/Nq+kX77qLOB6APfmC9QPpwvE/6Dd&#10;ddEQFsiPFYYN3btw4XfgM7RFXW2JB7dFA1RdgRn2lehYKxxEzevVJqQj77EcSbWcQ0oeYjfSFHZ1&#10;wGWVKBwltVygFWBlZwu8EjfSRRpHGKsMOmMqmUAtblFnxchoBQKjB6ZXgbUvthWAE/EHSPX053mg&#10;ehXV25fexhSrduEmKenGBMfu3To7QHcN1VWBVzc8fWdOHeVzCcCHyMTKof3KQebmnqWFzCPSCn+4&#10;fsae3r9iXx/Lsitkr/1IUb8D8Hdf0wRgkZ0jQWUUXVC6yp6FecS6vbhROICGDCkwa1+rAyKgcaov&#10;q9hGwJWq6gAsQMM0AlcvVFmdkw9MAOEB7VeB24sHZnTVeQKFROd5IOscvz1ANiRgcAD0dqgAybYD&#10;ppgwTBTS5/Tgjj4uNhuKaqrHh9MCyjOwB3Cg7gYAFhMKwEP7wYrqb67zxYjk7Kt91HCBi1WvOSQE&#10;qQDqABuqv1odmwLQoYTk9JqjSUEeCUAFWG2Pw2+kdVR4XOePQIZrpTnGSOL5xbaTMrdr1yZLI9Pp&#10;0IH9OLN2uMIC2XVykMRxAcop5BgDFa4rLvF+qL8JhIsGIAkwrAeuWFgyiGMD+sdzJ1LIaIBbtS+1&#10;2avRUqX7oIZ3J6aoi0EXpHNc6c4vpwas4kEixgtilDCwbEeFieS04gYjaSbPrkIziGzi5gC5aT1l&#10;8igGq3APticpaVKZBVqnOgNE95qAVsAVYN0QtRC0HsDRJAOXeMBn0eeSaMpiJ5ICPHi9KixWFRg9&#10;MMeOHOzsQAFa4tnWe3V1rqulFnAJqzjVGfbt1q1TBMS6yXXAdgy+Kwdg2Y2ArCs3khWkHh6ggCFr&#10;VqIdmjfOLtCh4/u8bAoXKOS/f8kukV99gWIKu0MxwxMA/MM3dpqihWOkTo7k4uwOg3YNzRipkgKO&#10;Z0l/cxWg9Rtp1THlsktV9Ek4sjll8w5ALYwyq1eRPWgLgY/X8M0c9NqqTPOi8/Qc7UcZ2APaP08A&#10;HgxYHFARgUb7YlMHIkQA9oD1oNa+JHpeAmAaSTXdSBXbOBU3sE1lH0tGwrLDBTpU3OFc10MVUVEm&#10;YXgDGAoAhwHeYbyGmFLqbpRBR/C4wOtXB2g9R8dCgI6mX/oYbvq68Y8kV0L7o1gTWbU9kqq+0SRF&#10;qTio2A6qfHbvVk4s6YZZacwuTbR2OGE6NMP+g+laY2u2wEEkR1FnZZQAunjZsKjQ/WDffv2J6cKw&#10;8dyRevToxo/egx9Enub+2DLYBBzvT4xYq0Ar9hWQFX4KVOiuTjXTBaELJvBiKtZIQF5taYnNKc6n&#10;gL7iiIoftuNm0obwkeKq+mytcBy14nNqbQ8jtkNbUIxT4SQX8pHqDAMr7KJwSTCeBU82AJYTyzOs&#10;zwQKso6CzCAB2cedg86YgSot9lUqnxIFPIAFWM+u3vsqcI4ZMSh/ULkHtwe7B7kcQ90VYsFBKJtX&#10;arNEzOvZWF5cH6px7AuAJUoAWE0esVrqHGSkSh6dDK+sW8ZEhgP23Vdn7Lubp+3IYnKjaSJvty7a&#10;d989oFz0W7t7+YQdoqldgr5v3Rxg0J4upokvImRLAcixaagCe2bWGi8HDKzjAaxRsbI/5cMQ6ARA&#10;D17ta1vHBLx88IXbKiuV6LhXkz3jevb1j/nHnbrKcwaHgBELi+WGhoAVaD2zejtVYPXqtAevzvPn&#10;utfg+WPVt01TQ/i8Aq5j3lAE4BFolMO59ofJPpVKKyB6AYgewKMFQBg0ESfuKM4TcMWk+UwsQKv8&#10;VkAHnCM4fxRO39GAdywdXscnEtlhX0AWgBPDxxJHMl941CArti1k4ByqTZYy0U6gbVaH5ARsyOaw&#10;mOKSLbCF42CGeJi5J4Hk+Pje1ie+r8UD1D4AszeJHALuxo3kDBNP3r17p2VlppOllQhQe8OoXAA9&#10;ubPqeYC2O8zi7WCp0LoY9OME9hF3fu7w8iTKu6jsG4UT5GTpxGdQ4F8gba14L5k9Eu23JdOnHdtx&#10;PgGhFckmgDxQjQEscdMOsK5CMWJfx+pSh1mjgFWsOT91z6X2BSB23m8H2sAmFwO7G4s+kxIefKw2&#10;TH6QtiCtRbFI3UllG3u12oPcM7LWLjipvKe3K2aKB21XHFUyW8TIcfLEY5/mq89yDAksfH8bKA5Q&#10;U7scmp8dYSj3bQpAfmQC4Y93L9r9cwcsZ+Z4u0nzuB9unKPbyjcA+BGtsc7aOgoL+vA/KXW1F79v&#10;X2fPkl3E79AXQPaNApj3km0rYHnVdggXrTqwyI4Uew3ChpMK7cHmWdWDzrOpB7BnU6XN+uYOsed4&#10;Ro4C2INXz0kI7U0B04MoyqoCr1jOA9UD2IPZg9yztBxZifQrHzeCSAqOJRcuciEjHE2AWSrtKLTM&#10;YWiVcjAJlFFm1XtJjRYYBe7RgFcAFnsmkoXoQK3H9DpiVKnDiJ4jGUXV3kiAOorrZsyowTZ29BAb&#10;N3oo+fFDbRzJUdrWscTEoVZsMyVpe+kdvJ58Y7FWg2qfWSs5gbAlm2BjNoeNW+BljYuTXSTbBucT&#10;oOzbtw8/Yi/UPDkpetvy5am2bt0amLQrFxwzkPjndu7cbnPnzrbU1CX8oPHYQ91dZtay5YthXX50&#10;9H6x8iDXuXKQc2gJ2P25C/bjzudVOF1E3RVjRH3vjHe2I2lpcupo7cBF3R6gxYmh8Vq3U/6t0vTk&#10;sQ1VVqm5YjaxngvRROKr3TkuADtVWbm8yrnV+XImKQtJz1HmGWwvEAqUckZpuzU3tvaYGB0VCmJt&#10;yXcmtV3HdJ6+Q7GTbBZ5yjuFr6fX7KLP4ZImcGi1JmkC6dBW2UoAlP9LjqxOCtdxQ1HstK20AUAs&#10;YMuxJWDrRtid738gwNq5eJodXDoVFXqU5S2aYnf5TZ+eDwr5r1HDmjVjrH29c4s9/uqCff8js5F+&#10;/MZunz5k05geqdRHgVWs2zdkTqnDvZR4gEocr5CM0gRD+1YAlXdZKa9DYKMBblC71FFUVVTLQThc&#10;PJt60HlQesD61Td08KwcBbqeE2VlPSage9Xal6N6b7MAKPDIlvWqc1SFjrJwVJ2OZWkHdG4G4wGJ&#10;fjt/A/BFN8N1vUrdDVlT21703gKtHvOixxyDkh8xmixFJ1zv2k8kT0IMK8bVjX4cgB2DyZVIMlQi&#10;NQTjSFOeQGryRGoMkhKDVcfGJZK6TBpzsR0UbW9gSp1CAbU+r2jNcP60wAnUCA9uA6X94fVt3YYc&#10;VUAplhVg4+KI8wFkyeTJk2zJkkW2YME8p0YnJ0+xpUsXW1LSRHd+hw7t3ePz58+1Lti7CxfNdfnR&#10;XVDVBvDjD0TGjR3tmt+5uDAXwQAuAP1I8ka6lMp8ZoatyWwJgEwIhVUpnXEAUOB1qXyIUvlclpAD&#10;LCl+ITt6dTVqh3bR/OEwvt0xTBV1ebx43AV2hYHaCrBKEFGMNwSvQlYCqGxwl4udHwPG7GBbjzWo&#10;Uz0/la9J/VphllgQI1a8WHFixXRbNwP8TfT6Uu+VPxzEhKVRtELFb8fna63xqiRYCMACskQA7sxv&#10;MYwbYw4dObIZoi0n1km80fcJB/54+SQAvmxn6Yp5iI4mj9L32iMA/MPT+8SD79hh7N9p5Lf34Gag&#10;TioOGHzf8QDTx1GV9yzHlFOT5bBSwYliq2HzhSHYgP2VSksX0oGYRQLxIPVDA2j5TiaYyzumoizr&#10;Aapj3oPrwanf3Z8bVakFWq+aS4XXzUQ5BN7T7O3dKNt64DlbMwS4gOaZWOdq3z/uGDQE6AiYU49F&#10;bwr+NWQaCZgSnS8gilH9qm2nFodAHyNQOtDCoIRfg+3B+efLVyIZB9NOHDOaG8gIJ1MmjGV/lE0g&#10;y3EiIJ4EXiZRczBhfKIV27J1LezX35qQSaSLrBnSQk4gpf3JkaUezz1ly/R0Nq4yrTZv3mgTJoxz&#10;tu+GDeuc51nAFnAlcmqtWrXCpk+f5o57kHcDfEroWL5iqW2nKUB/gKpkD1UqCbzK0HLJHooXh44L&#10;r671kLpIt8sAvAqroFZ2QK3E4SPQ5gtsJQaW7emZNkiACLKJvL2qxxUCaq+iiNAxpemHUqs7wsbq&#10;8yXx+cgClAevT4VUNpUcZwKk2FfpkxLnYAOg9WtXc84pvWdDsrD0WPQ8ty3POTHkFo2UTolHHY2n&#10;JatCYDJfZNs3UaED4a2WhPME4rbcUBXOE5jbNW9ik1G7jjMV4SCDzY4snGzX6fn0LT2vnl4568JI&#10;Ryh5PLFkBl7pdPueyiTD/r1Ass7KKdTbTmAaHg4sOaMGoC56R5MHsGPgMJtpQFhwIsZzsU3OH6yE&#10;nN54iNHOBGCxcQKaVay96hxeYf+zKAt7h5YeczftiO3t7eZoKMo7tdx5Lv6LTc0NReJVYG/beu+z&#10;B3V0Lcr+jYLUM6pAKvFs6gEpEDsnFeDV445FEW17IDr1WDZtuAqwAqTAKxGgx6ISj0clLpAhgBV2&#10;hWWTxlE0BHjzBZN0CgVDEwGwWNkBOGXqeJdzLMeD7DVdbLrQXe6oPIr8GINIgVSMVx5mgXb27JmO&#10;UcW4AqoSOPS4VGYdE9iVE719+1ZCH51t/PixtnLlcuKKnWwWedVTp05y7BuPvZSIKqD0Su+hDmLF&#10;OLjCMEHBDxqwry7aOJLEA/W5DeqzkuhhWoArVdqpnNil+h9kh0qN9llMURVaDOsS9xU2ou5Skx8U&#10;222t5AyOyaZWHLylRM4wEkgEYIFW6ZASZVY1+bKGE4FToGusdElWgbfOF5+5+GhbVOp6tT535+kG&#10;qXPq11S5IbnZHGtI6aGXFkpAkfZTQ2WIVa0+z2tYr4bV13uQ692wASWJX5LXDWO3FZjxWSwChMc1&#10;4GzhFDu3ar49oEvGdxdo5M440Se008lcPMsurFpkT45kk5FFRZL9YNsXL7CVk6gaAzgqDXTJJoqT&#10;hk4oV1QSepUFZhdTxexxyQuYOsrzHch+guL5cl6SFy8gK702QUk6IRAFQm8KRb3PnpGjcV3Pvt5x&#10;Js3LAzbqTNNzBF69rjze+mz6jD5EFHiXC8JHUU9zLEj9vgDrGVig8wAVICePH5UPVKm5nmW1LbDq&#10;nHE4nDx4tS2JPqZzBVgP4AmowpKJY0bCqCNYYVdE7zVlQiLHEm3qxHEOvFolKRPH09hgvCVLkiZY&#10;0qRxVkz/XC/UWVetoSwb5aGiTuuu6zxyqLaDXRFCEOcV465btxbgjXIVSALwRF5YwN22bYutWLHM&#10;eaH37Nlly5YtdWq0wkpr1qCm84PPmcs4iY1reU0SOwCxAOxTK32iR18ukv7c3QtUJ3lCu8DmxCmJ&#10;iwY2cABgOXbi8Ax7ALdXrrS8yKjOArFXnwVm7/nNT7LA5u+gWK7GluJRbkVecGtK69riqW4tZuZG&#10;0AbVVU48rbJ5veosFm4IqARGAVOFC1oFzLoAt9pn5aw6oswmgbcm5kkD1i95rE61Sk7qVq9s9Wt8&#10;xqCqT6x2lXJWpyqzb6pXYgJdOcZmVLHqFZhEV6msM23q1qxidep8gdSwOrVrOBA3agTT42jcPHuy&#10;HVlFQT+tWK4y6+i7o1muiN+YwvDgwilLXzDLrm1Yad+foLTwa5q7//idLeeC2DRtog3nxj2IyMJA&#10;AKAEBTGxOou6KjBWz75i3f5K0pC6LU810ht/RDxaUT9+4+6YNN3wmvcmZt2P1xPgpOIWmEBBuqT2&#10;PdP6pA7vbRYgg8fD57PqGhB795VaH2pletyfqxvOQK4XXcexziplRvlQkX+ssHocMKhnTq8SB+Gb&#10;wIYVWD2wBMgJOI48QCfgIda+Z1zteybVtp4XPRaoxAKtQDoWsI6BZUchAYinkPkoSZ5IPTsA9eB1&#10;gAVjMzBLUzieMnkiNe9JNn3aFCvmKi1c4gTBemXhAJJe/CiDKPUbMogmdErQYB2ICIhiYAFWjikB&#10;WCrz1KmTnSNL+/JEZ2SkA95U5+QSM09LZkDzlk0E9nGG8IVLEnD9jx4z1BU4JODgkvoc2MCoUtzV&#10;+/Cj9ALwvZTVg3qkeHFP7vK6SLqgOrfD+RPXBuZFFW4Pe7aDNb0t7BxaiqfiBNLaTskWSsdU6Zu6&#10;SSBKCXVpofIyo0qLdds7j7bU1KbWhEytpqitksaq43WFEIHd61M2BeAmYkts3QYwrtRkrfVh1Fqa&#10;JMccm/5kLmm7drUKVgupw7EaAFXbNT8vD1jLW92K5a1+lcpWt3IFq1upAsOcObdiOatRoax9AYA/&#10;B8hfVOY5VSpZtcrlrQYNAmrVBPjMxulESWE283qzVcRAFdJVYr3fn8ql+kiFC7fswbmTlrNolt0g&#10;bfIHZjerI6U9umfLuRCW0lVUBecq0FctqxoIio3lvFI+ck+iAD1UUMB2X3mfyXWW9CHJRvWq/alR&#10;7UvEYDDqpLzYkj5KJZT3WlEElxKpdEo1O+T5sp3xVEvDioc1453arhRJ0hUVDpKKTUqk0iUDUeok&#10;qjHHh9NLbSBNGPr1VwJHQVrlYDTEYSpR5doZLk1RvcjZHoIzTaGeoVzHLmarsA+Pj4SMRpHiO4p0&#10;3xGQ0yjZoGo+EZGxNKIYw77s0/GjBcIRzKKe5FaJWFPrJJxIkqkTxzogTgjP1WN6XtI4ARKVF8Bq&#10;exI18uNx4upcsexUHgtAS/MJQDx14miAOxZwAtgpqrcfa9OmAmRW7c9IBsBTJtjMlCSbMU0AnmTF&#10;VCGhEqpuxCB7yqsJw8VjxwwbMjjIqgK0g/lnB6vCCDDq2OrVKy0lJdmx7qxZTH3btMHZuV61Ftuu&#10;XLnM1m9Ya2vXrXYsnYi6IOAOYpiZekAPIwg9dtwwQE/ogS/XlxcKwD7Jw8eKe2JfyWHTGwDrTt9V&#10;ti9e244AWLnBAq9Xn6VCC8hSq2UXu205qrhRtQWYbVCTteqY2FqhKbF1UAeL11lebdhaTiOxrmzP&#10;pqRaNkNaqnAiLAP0242k3gLaRoBZQP4SBhZI1WlDCSTq8FH7809hXsALYGt+9inzXj9xa83PYNeK&#10;Za3+Z5WsXuWK9mWl8qwAuKIADMCR6uU5j8eqAehaFSsC5ApWW2xcszLbZSxpWG/L277MMpkJrDLC&#10;G/SzenQi175T/ysGmN1nsHcG3Uq+It77A9VlRlXSE0C8Zd4cm8j33o3vr6/SIGFbV2eKatxfDi2N&#10;twF46s3dC6D24UbUl55Qmk3VP5RB8YASgKrLikvuUBECAOyjYgJEc5792Fg38xlQauqGAKjtfqwC&#10;tgoUNBt6KADVOohOKSOG4Dhi7Kz2RxLSmTAWPwn9quLpaZVAW6GhDMTT4wLvCK7PkUrd5f8Z4oBK&#10;iActUKGeUVyvAvNwiGcY+fg6d7SKbuiaOkp16xTe+NE/6hzjBOA6GzW0Vcdz7YoRJbJjx2IeTkAD&#10;9XasACoZQyGPjjkvcSg6V6yrdRT+HrG3Y1xkghgaUbxX+0lOfR5tSci4cajUAHry5LE2aRIgn4Ia&#10;DbCnoTVNZTuFdeaMyVbM1Ue68i0SKFCPevdEhQHAQ1CZHfuiNg9RxRF3Jdm1cmKJhXVcarQAvmgR&#10;9hQ27uLFCx2gk6B4eZqHYNT3Qw3vQx6onFeD3V2UMAB33HHjR1DwH9QHywbWKgmSPNQfmhAVNxM5&#10;rXr1Uvy5C3Y5d3kcWN0UTpH6rBAMzCoAe5AKtC6sJHCqy0MYN/XHdZ5Xt10RuhiYAnap295z7VVv&#10;D2qlSyolUnZwC5UTEl9uSsWTkltcMknIzL7et/GX1V1rnA6o5OrTJPDW00jIKjBtVQCKilwHZq1b&#10;+VOOiXFh4UqfWi2Y9ksYuXaFT616WYBeoQKT2QExDF0dZq5eDhBX/cxqf1HFqdU1K35iG2gWlwsD&#10;HyCEdBzv83UA/IT4r+p/1Qf6u8tnafg+364xUeHpSRX3XwPc12zbwnk2mt9FVTNKzFe1jFaBWeq0&#10;qnTUHUJVO6rUUZcIJdaoTrc37OvK/QB2LyV0hBlTPj+7G9eSzDGZYr2UcokDsoeqkLqr9pewXTfl&#10;09Naphd+FiqOnP9F7ycTTuV8YZGCQlXdVUzP4/2VFALQe/aB2XUjkIruihyk9hO+CsE7GG1uEICV&#10;V9wBWtodj8suHxoCeKxaPnFNSxLZHgNjJsKYY2HWMchY9pNQb6dgZkxG1dX2NK7ppXxnM5Inw4KT&#10;bCbqq2T29GSmZc50MndmCu2dZrjthXNn2eL5c2zRPJr8pS62NStSbUXqIleeu37NctuycY2Tnds3&#10;0bRxk+3dxbwvqv/2S/butMyMvU6yMtPsQE465b1ZlPlm0WBDpb6ZjDg6RJurXCvm2oi4ViTqNcTd&#10;VGDiHx0CMFWMoFLBkejuI7kLjRrFPwpoBWKtknG4s8XMAnJQjQTQpYKg04/kzjICu0Ey1JUUEh8E&#10;wMMJkE/krjKEaYUj9ZgYPgSyMr3kqJKnOQndX3ax9ntxY3F2upIMdGFwkUj97UzIyINSIPWF4QKp&#10;F3/Ms7H2nddamoeKzEPwymOsxIyuKj6Xlxr10oPaqdfcGMTezWHlJlQwNVNpoiqicGx58Gpb7XDU&#10;x0pdO7tQhlm3ennX96oJ7NxAti/ArVGulNWsUMZqYf/WqFjGqpX72D4r86FVkZT+0Kp9wn7pEla5&#10;TAkr8+HbVvrDd6xcyQ+sPI9XLFvCypd82+pVKmMH1qdaDs3schYm2UkSOW6SMvkD86rsLrbu3Rv2&#10;5OIZu521027SbfPp6Tw6U+LE+va2rZ8zgwwsujzIznRFCNi9/P+BBFpZf4CXABsn+OJ1ZVJpW5U0&#10;yqASc0q9RZtKTFQpKV5YzKLx40eioU2GLSbBHONhjAmEF1H/UlADZ0xAU0siP2AKjlAufpoWLlw4&#10;25Yume9k+bJFaHhc7OQKrFyxxNZwwa9buwK/ywpbyxifTdvW23aKb3YS095Np9K0vTvoHhpIJhd7&#10;ZuY++j6n0Y85jaaG+2h7m8XcajqsUt9+/NhhBhQcsZMn81jZZv/kiTwnp08dszMMKzjL4L7z507Z&#10;ubMn3Xrxwhn6oJ90x8+xf4b16pULbjKJ1uvXLjn56qsrdvOrq279ivXmzat269Z1u3PnK7tz+4bd&#10;Ru7cuWF3735l9+7etK+/vhUIxSVO/H7M8fs0I5TonHv3WZF799nmPEmx/mGrEIFC7W2GawwKzDty&#10;WFCgLwCrSd1IVAQBdkwIYIWR5F0eQ7xKIJZ4UI9F3x/NDzqSoPQoguGjRgvEqlwi5VLlVGrwDnjd&#10;CjN79bkPd02pytOSk+g9TXPtzP2uLlkA7iEVWmyguz5qqTKilBapjhBRsGq7q7o9hPnC+c6tMNFD&#10;3R480F0xOaaDeiYJrGLZLoSl1E6mbWhTuzYvgFpOraYAVqp1C/KppVo3BsTNAbBa0fimAs5TrePU&#10;Eg+CLdRWtBWqtDLBXC2xapjVigdvs7ojtlMpo7p9UN7Ymp5c6sfVnl5XHZoRN0Y6tKxDaiihvSbV&#10;+Xx0UmxTF82jtnVuWdPGx8dZ3oZUy1owzQ7QO1jx3xu0hv3uFEx7Gwbmgnlw6qg9OJJuTw7vccef&#10;3r+OCXzVcrnr78GxtZtqtN1bab8bkd2AZA/te9PUupc8gQy1vaXQJSd7L2ywj9bCNH4I18O5mXaA&#10;mHMa3UJP4CQ7eVJy2E4xvfLMWWZHI2exw8+dBwznz9gF5NLFc04uXzxvly6dtYuXztiVqxfs2vVL&#10;dvXaRbd99Vqwf+Ory3b9RiBXb12xa7ev2nUaE1wXUACJgKLVbd+65uT2bYBz64bdAkh3BRyAdBvx&#10;j2v1z7nF9q2bgegcL/7cG/59OE+f4SKfV59P2zduXnHrtRv6nAA4fP+v+HzR97rF55F8dTOQm/ps&#10;t79yom0v/pjW27cCuUMNt5dbd25arBRTumIPdbxzg7hROQCUelWNAMCqMhqErTAc9/dQdH/ZwiNQ&#10;o0fCxAKu1kTWMcSlxuL2Hg249fgomtkNHYYtMkIebILirNpX2l/qsgVMN8yzZHT4fqSsKTurH2qQ&#10;MrE64Fk+QN/prKz9dhHmUELHWu6+K1emuthnUCOMd5kUxk54nuVBVksWFYorh1peTdlisrGkZjkb&#10;y2UWKX8bdZFEdN041N5WExKVPDCGG4zS1cbJm4hMxBYRiySOR7WaiCpF69ek5ECmpUyy6dgdM2dN&#10;zZcFpJ8uXTTHFoZr6uK5tnoFqhIdNDevS7X1qxfbBmTj2qW2AdmsHsvE3rdtWW2b1y+n4fdy2wEI&#10;t6xbTHvaRa5N7SY8ypuYcbSG/larmfO7mkntq5cn2yr2Vy7Tyv6C8baHESq5a+fb3lnjLZMEjhPU&#10;A18hOeM7AGQ3ifdywX9DOOluXqZ9m5dBOSGxYcB75+JJ4sAH7MzRQ3YGNezc8UN29tjBfDlF2eEJ&#10;RpIeP5adLyeYMXyC845JdeNcB9JTeTQ8PMLxXFQ9GrGfUOP/o8gxN/xOchogn2WKpUB89uxpWE7s&#10;BpAvnHOr2O3chdMMyjvjwHHh4lk7H9m/dPlc/mPnePz8FcB/FeBfOe+AFBWBP1+uciOAISXXYEh3&#10;MxDodDNg+xrnBhIwqGfTr25wY0D8TeP69cuOUQVQbev19TmD1+OGwrHr16+47ZvcBCRfxchNbgxi&#10;45s3ASxySwI4JXfu3MqX24DViwftXR73cvvuLbsVituGlYsNopn1cFquTpiIYY23a/acFJxPa7BR&#10;x6LupLjMKiVkzJw53dZvXGdz0OlTly91sgy9fvmqZbZoyUKbg76/BF1/Oc4rJWosX7HQllJTvIj+&#10;yJKZs6bY/vQ97gtI27fLJXLMmJkMKCa7u7W+sPG4z3MP59jGTWt57kIGqx21mcSNpbYsWjzPVq8h&#10;XZOLfhPNxjfQYFyiRBTlc+/YudH2MAZkb9p22w1z7KKf8x4ap+/TRAfeNx17Yj+TBjKZCZSVg4oV&#10;Ss4BGOUQNsZhtRLK4P0zLfcI9kZegeQSljl4hON8NolaDvntg4eyeT6PIzncfLSvm9ABXjeTqQbp&#10;TDjI4H29qGxzPxVfWtMYFZPGqJQ9dPZXQ/Ud1OZup6P/FgF67RK69y8AxGqSnmzLSNBYvCDJFpLn&#10;vJBqoyUzRtnu1BTLXjHDds0eZVnzx9mJVTPtwhbCSNjAdp0wEj2w7l84Zlf5f75lHM5Z1M0nMNsj&#10;Lr4zdBk9xv9xktjwycMZdpzvQKvkBN/BcS/838dy0+24VkpN89TsATl+/GDAuCcE4CN0MxXYAXCo&#10;igq4sQzsQByysUB6numW51FR3TYiYMSKAOzlcgjaQkCNgFagcizO/3413A72A2b34Lwh0IXA1XZU&#10;dI5ThUMgi8W171edK7Bf4wbhzruucwHuV4D0JsyK3AxFAPXbWj1o/SqwRgF89+5tVOxA/HFt37t3&#10;x0n0cX+sWDpNz7MYRZFJ8XdW9j4HLuntu3fTCJ3mdnqhPWzn5R129J+OWpvHdMIjTGk4RMtZbWfl&#10;ZHIXPQtgGGnB8cOovTlk/ezbz9iOnP1c7Nlu/x53jC1bmZywfxfH053IrjiUy4/PhXAMu0SP36eH&#10;sVYBeN/+3U70GrmHBZJ9Tg4cVP+u/flA9NtZFGVkM/JD/5MT/if1+sqkXVBmlvp+oQZGnudfT4DW&#10;4x7YArkDOuphzkFaDbn3zXhG/P+hVY9rlS2WzefI0WsC4iy9bygCso5p3S9wA+JMbjSZzPXZz7SE&#10;vdiwuxm7IkDv3LoKMC+xTetpGL96jq1i+sIyuk2mLkqy1JmJtheVOZ1mdrtnj7FDS6fYidWz7SYN&#10;6p+eP073DaYxUDr4DYkcF7kx/cDFf+sE7XW+eWgPYa5zAPT80Ww7Q8nhSQB+kv1TrBLtn+AG5kXg&#10;1bYHrYB7ipvE6dMCLLOyuMEKxAKwbMdzAioqswdmAbvCvDBtVATYKEAF0qgUxbIeqLFrPmuGKnfs&#10;vgelVg/a6DEH1FCd1rbf92p19DGBWK8h4EbB60EskEYZNRassfvCmQel1q+/vvuM3L9/z7z4x4tl&#10;H2BKHV04dJHKy7U3bYddptFdJrHco3Sr1N/WrZv5sU7i+ToCi3EhH8wG8BkOwAK09u99fc+OnThK&#10;U4B0XmM3TJSJWnHVMZNe8zjqlX6sbdheYq/9GXts566tDqRH8g66ZnrfPrrvHtd+BiDYgZNCwBMA&#10;AxDimQMIGQKA2C0EgYCg7fxjTGzIwHGTwWiSDFQ7x76w8P704BwPVr2WB7WOCdwSbXtgay3YLwCw&#10;Pm+seABn81kPwWhiYYFYou3ovgd0Nl1QNFnioG4e/B9ZFCG4CRSUd8r+3Ms4mJ1UEe1kkt1W5uys&#10;J+d5NcBdzdycNGbrZJAiuWf2eDzNKXaKYWYPj5PEgYr5AwD+kT5Y3zJW5dyhDLKyaGx3nzLC+/ft&#10;Nnbp+SMZdvkYN16BGEaNymmOnURO0X5Wom3JaWzoMzjIvJxlRIsG3Z0/d9qBWM4gOX7Oh+D1wP0p&#10;Zo0FrN+PBW7URhabRsHrgSo1N1a8revWkFU9y3qQRsHqQRq1i+WEkkSPiYGvgJObX8l+xkkllThc&#10;3fbPADjKpn47CtooWH9q2wE4h8FPYiWBLh1gaQrDmTOnHGjPnz/r2s1exOGwd98eO32W44iAep0P&#10;vy+dixMP3527dxyg96VzI6AVrWyLk6eOczO4YHv37oLZdztmF2i3b9/sfgABS4x/lS9DTCymFWB1&#10;rh7zgPAA9uzogedB6wFdsALUEMDpGXotgT6NNQC+QBp9jgdxFLQeeNE1lm1jGdkD+iDgzsHJI5YV&#10;aA/y3QrQXrSv181FXT2MQ+gwWsoRNBSJtnN57gE0hxyBmjExWYyE2c80O8162kY4aO3KubZucYpl&#10;YC/nMMYlff5UO71hod1gANejc9x0sX2fAtgf8Xg+wpl1itc0HCAYU/Yd9to1NJ1zMO8F1OBz5Eyf&#10;c6ts4ANOzkhOsI9DSnKOxJDzsO05B9hAzp075uQ8bOtAizgPLgwsz23Ujv1XANir0bqOimJeD+R/&#10;BoCLYmAdkyf6On3GoizsnU9SmX+Kgf9RAD948LVJih08JMBJzcVuoyOlWHg/VStPnnyLA+CSy2f+&#10;loFnFwDwzt077ASgPMMdV9s38ZaJkdP277WLADUbVXp/xn6+0KvYeWkunfLatSu2L20vbv9tMHiu&#10;88bJGSAHh8Cri17ATcNWLWhrK5syYLhANfXChQ8gPFN6IHsAFuwD1HwGDgCsG4IejzK13y7q9aQC&#10;x4qca04jUPfO0AQQ22Yz6LwwuNP5/wU6ptw5z20antvAeys5dDAA82HU1sN853n8n0fRVPIOEudD&#10;Dc/N4bfg9Q9wbo7MATSJTECcjTfYgRgm3rJ8jmWuXQyA51kGseCTDPi+zYTAb86GHmhCFU8JNzwm&#10;lHSE2OKPMMhjwHaZ7/Ic73mBm/RZJm6cRTM6j0osyQeytlGRz585YhfP5uXLeQdaGBcV/QLOsQvn&#10;FXIpALDU6AvnsWX/RQD2LOy91Z6J873UoT0ceK8DNv5HARzLyFEWlgp9AYLLV5sjDPyvBLCA+5Bh&#10;DJJiB+SAwQY9hFqrbamvaQBKnjMx8XbibXeJNx3BY5mdLWbJglXlvVO86zoXGeo0bCyv4mGmOGRS&#10;yK8RpGJV3Xkf0gVxLxeQLn4BNHACZTvQag1sWzmIAieSHEpROcDF7u1dr4YKcLIjc7Kl9sp+l3PK&#10;s65XnwvW/Qw+y4DJMpEMDQnXqmOhaF8gKTjG46jeWXQoyWTNEIMjmcQXvWQp3uiEz6BzkUzOcSuq&#10;uiYnZmLfZqPOawhbDmycw+M53EgOSHjeQZ5/iJtBLt/LYQB7GOA6AcSerfU/Z/P/6kZwiNfVZEON&#10;Kt29fpFloE5nrpxh+xYQQmL/Dt/FkzPUAKMu/ki88PE3tyja5yZMuuv33DhPoqKf4DWuANpLqLuX&#10;TgJIfA8CseQCHmTJeV5DbCspDNaAaaMiwHrQHsX3oViqB7C3gZ/noIrav7KDn6dO+9DScz3OUe9z&#10;BMSxzFykih06rQTMqEpdFHCjDild+9q/gO/n2tUrjm1jHVaxDFwU60bt3aJUZc+0z1sLAVhAlgjI&#10;mWIWeVXZz+Aik8gmlmNLoNWajrqs0SvaFrhzmeYgZ1cWgFaoSDeDwHlEQB2vZx43Aa0CsV/F+IeI&#10;JUoOYqsF2wVAzgevnFahOuou6NC2/NsArIZ9zwewB2464A5kRyH7ej/7srN9A/wM2dNoD/tR9TNo&#10;x6vz5VX2ks727m0aa6op8LTsDSVjL58jlEz8App5LMnGqZeDeq+WRpKD3Jjc/3qowJYWi+dyczjA&#10;e2mifDoT3DM2LrZsuk9m4sA6yezZm9woHpOsEQD4ln335C6JVxdsGok238BK57k5XjuZGwIYn4Rs&#10;Vn4nD9xL2LOSiyHL5oNXbIvEgtcnPMhxJRDnHTkYOLKkToce56jXOdaBFWsjRz3O0W0B13ugi7KN&#10;/bGod9qzdRTE/0wAe6/yDTzQMi+L8jjnh4TCUJEH8N/ipPJgjgLXs250LeZBKwb2LOy3tYp5teYK&#10;gIAzKgK09rUKyF7yyHzxYRWplmJagdeHXgTeAgBzMwDEUpl1rmxVOZt8eCcKYG87eqeQ1r8HwFH2&#10;1bZAux/1NF8YSbqf0aRpUlmZ9u5lH6DbCwD37uF4uO6Vo4lJ9Xthxj0KXykshOzezoxd1N2oaK6x&#10;EzURRPapFxnPTyf8pbGpcmA54WYh9b2Q/cwNTEx9gN7dbqQq092zty6nkH+2HYKFT+Gtvsr7PyRW&#10;ayQWiIF/+P5ru489PImUwocKq2DPXkEu44y6ClCv4My6RLjHA/cy8VonqMYXQ9A6VfknACy712Up&#10;AWKp0Jrm4TKWwiSOaCJHlJGjHmoP7KJsZR0TeH+KoT1zewBHAR21kf8RALtEkJgQkXdUydS8TjjJ&#10;h4c8uL2nOZZ5BeBYb/LzHFhRAH/zzQOLlWJRsEa3BVgvh2FSSRS8Aqv2o8A9zDC0QDg/ZFo5egRc&#10;sbEHsN/XscM4vAT2TFRsb0eeIDlAanIUxG47dP5EHUs/B2CFybx41bmAaT3jBqsAvI9B22mEdPbC&#10;cnvSyFNlsPcu5gNLdgPMXbvYJ0tJYA3212Pfr7UdxHJ3kgW1g4HiO5ghvHv7KkJBqwgF4UEORaCW&#10;7CJfOQgTrXYDyNN4zX28ViBMfgfMPn7sw1AyFw7K4482c1BT6DEZDvJ+WYSODq+elQ/gb0iq+J5k&#10;B8/A39P/eQ0x/K9RUa/ijLp+7qhdx4a9fuGkXSUOewWP8ZXzbFN2qFVymccuKtlDrMu5+RKjPgu4&#10;Upm9aIrlwQOZDtBFAVjZWF7+VjD/FCvHMnNR8eHnATg/eysMF0VDSM/zRMfGcT2ABViBOLofDRP5&#10;WG5RDFxUaEjHPHCLYl0d80D+mwEsdVqpjbJxJVKbY5nXA1izhR04QxCLff1+AfuiqjsnVSaeaQZv&#10;o5bfv/+1C1s9/OZrEj02uPCN7GGx8H8HgB14Q0bdA8Pt3ruBUNZa/ABMqUcE0O3EaCU76CW2DTV5&#10;G0DcunUF5ZIkYLBuojPG5s2ptnXTEidbKLTfgqrrRAkaEpxQWzcuc7KNIeE7qBRSzFeg3o3s4X12&#10;ke+bliatQBqCbHfCXzgI5UDLIq3xECbBIeLGWWvoRMks4DO8zleo149g1x9grad4oJ88vsM40QeW&#10;vna13QGgN87l2c1LJyBogRewAuCrJFA40MK8+QBmX+CVlznqdY6q0LHgFYiVxJGD+XSKVck5p6iE&#10;cgzM60XBq+3/KwM4Fpzal00s0XZsllU0GcPHej3jPi9E9LcDWA6sUAqxrlgU0XBvgUxse+HiBX5Q&#10;clkvXcIGzcHuDWzhIBtJgFSihUAJ2LnQfPzVr5qAmIZHWp0rZT/LIXaYMaZ6zYDNUf/4u44KqDCP&#10;vMYewA7EkQwqH1IKkjYCydBkCZxF6XJSOS90jEQcV/l2L6qy1GXJPqnMYl8SK/bCvnvI5goYllis&#10;Y9c1gHc1oF0FaEmyIKSzBcBuE2g3LiXhQkkXS0iZXEDK5AK259vGdYFoezPr5nU8xuObQtmI82kj&#10;z928CWDzOlu5EWyFsbfB1DuxoffgDEsjuywdmztLYbZQDgLsA9zkclahQjMT6dSmpXaVz/z45AH7&#10;kVY6PxCHfPrNXQfgzM3r7A4Au3H2mN0ATNdgWKnJYlq3YvNKjfYq9CXA7FnXh4vcqiSNMLG/gHlJ&#10;l1T6JGmVZ3B+HcLDfZxowxkAfFqgDgsEXMrk38DAXo0uinm90+t5seJoaKmoOLFSIr34tMfneZl9&#10;LrNSIFWIcJu88qLCQlE7V2q0EjIE2KLU559Tk4ti26jK7B/XMUWGJMWiaq1nx8M4IwrUYWzg0GH1&#10;w/c/OICdPn0ar6wYOQsQZ8EI5C+T2CEW1fMEeq0nSOxQLFmeustXSGX7SrmfSgu7Z48ePbIfGCwu&#10;+fHHH/mHbzlVOvj7kXDTFZcaGQVwAWgLUiGjx3ySRzpA/rsAjO0re3cvDc/3wG5SlQOVORAPYAFs&#10;MymPG2G9zfRa3oJsXrcEgWXXL3UZU2vIZd7AdIT1a+a4deM68pvXzH1GNgDodYB4PbIBlt4Ia2/e&#10;vNQBWTeKXYBY9nYGWW05MKzzZBN7Pywv/o71lk2qZe6y6TSuW25X0BgeHNlnP15iHhJqnT285wCc&#10;sXmt3SX89xUq8HXkGkByKvPFUw7E+cwb2sBRAOcDGfBH1eWCbf3GR1xmlhI8jpDFdTSPeHKoXker&#10;fP5WAMemT3rAejvYq86xKnNRoI06sX7Oy5wPZhU4hAUIDrihxOYtR1Me9Zh3ZIllo6mQP5eoEQ0L&#10;xYK4KLu3EIALQBs4lgIpALBsXB8+Evj0l5eXh47+wAHvhx++t++//96ePg2AqP2Cv2D/yZMn7rFv&#10;v/2W2NVDt3/7NmGOx48doG/evEnY6YoD8LePHhC7u5KfIRUFsHdo+eyoWEC78JLL1Pr7Abx3P4wH&#10;C6eJhXFMyc71EmVgsa9AvBUQb4F1BeIAyKr9nO2AK1mHjbrOg5h0yI0xohTJtasF9HmBUJywkfpe&#10;Mfo2Xn87TL+HPO901OkcNIRsF47aa0dxch3mppJOG50D5EoLwNf3bbLb9MP6hiSM73H8qKXOj3Sf&#10;zN29ze6g1t5CXf4KuY7qfE3qM0C/CogdmJGiGNgD+CwAFhi9xALYg1hplnl5Of9UAHunVGwudGwq&#10;ZdRJFc3O+q/Yuw7EYt0IcIsCcKxd6/ef53nW4z/FwD9n60ZB69nXMfDzABx1TikpQ3Ff/3fu3Dns&#10;1fuOPZ88+Y5/+JZj1O+++x7j+hsM+isOnDp+7dp11DES6Hn84kViw4gAfO0aheXffedeQ+c9fvwo&#10;zHve5XKoBUaFk4IMscKx4UJqdZgbXSjBg4IFHxvOz4lWXjSx3qjIqZUeUaG9Kq1VTi3ZxIF3GXUa&#10;2Y2DaZdSG0OnldTp7QBZdqzSHAXgTQB4I0kVmzbMd8wblVjwan89AF+LE2rtqlkB2J0I/DA2rLyZ&#10;m8PWjcttJ9VL+3jvdD5TNl76PD577q41MPAM+kFPs9NbUu0i9vqt7J329eF0ewiIv7vKXCRAfJ4b&#10;4100oRuw7w3Y9xpg9QwcOLJOxqjQx/MzrWQD56dPRhxWHsBB9dGRfBYWE6taKWojey91UQxcVF70&#10;z6nIUeYtKhPrmQSOsNzweeryM+WEsO/fAuCivMs+HhxbfBAFcNRJ5beLArAA+jwGzndi/RyAvedZ&#10;NuvZs2fJb76BSn0IxrzqbOHbt1Ul8TUOLWXmXIJhv+EHPEkR8kMHzsuXZHfccti/des2ZWg8BvgF&#10;6OjfNyTZK6NJ4aTDdB04rIogAFyUFMXK3tEVpEMqtxsvdowcZN/LATy52a6AI0gCkXhvdX7SBzaz&#10;90wLzPvwTKdhZ+5VpRNDwQTm3djFuwGyPM47ALMDsnNcwaKyg1GdpT7HqtAezBsA73piuetWzSBF&#10;cnoobK/g2ErYmXzndSt4/uqFMP1ibhireE+8z2gGm5em2AHOO8hMpKOo4mdwot0+sNseHc+2xyey&#10;ycrKxZl1ze4A3LuU8gm8HsDe2xzYwISTFP/F6SS5gHjnVTT3+XkqdPQcgfnY0YOOqX1RvI8TRx1X&#10;RYWOpCLHJmv8nFpcVGjovwLgaA1w/vY/AGCpzvJK++IEbxP/vQCOsm1R2zCwvMWh4Dk+QjaNJBoy&#10;OnZMtg01n1mZrmHd/v37nM0qW1as++DBQ9Ro7OMfVezyLYwrIH/r8KnHnz7lAf6ePn0K+z62J989&#10;4XGpyl/h2KBvsXttvM1KJ3Qe6wMI9jQg9llawar9oCrJS1HZW46xc2FuCamiXg65xIhADlK8oUL0&#10;HAE5R1VIYm1flaWCB1UuAewwAcSFoEhnTFeMGDt5n1OzyYoiBrxvz0aKDggzKYQEkLcTn922BRBv&#10;WmybAPJGgLxRTqy186j5xQ6OqtEw7wbAuw5Psup/11DvG6wptgpmXZ06HZlBSeF09tlejnpOvbAy&#10;sVInD7O9lBhm0k42lwKHi7z3bTzU3/K9PTmRZQ8B8GNGqTygAujOKRgYj7CcWFcdYAErjimB9SJp&#10;rQ64PhOLtRBwfQFDEQx8VvW+vJYXObKOE8ry3S2imVqq9fVykTziSxIKArzNGxTyF12o8LysqkA9&#10;frYGN99hFXnsFtV0sXKbgnpfrKBtJ85pRTVRjDyv9C8aHvL2r0Acy9BRz7P3Mv8cAz969A1k93wp&#10;dlgOp1BUCqjyQFUdKUQUFYFYomPKuNKqAm1loSgbpcBDF3Qa+Mp1HbhJt4KrduHSBVcAcRxHit5D&#10;5YeqYlJBRJZjXRwfFIpLBOA87uCqO5UIyAWiG0wgBeGo5zN1wN5BlleQ6VW0Kl6oiEEMLnDnBiye&#10;TaGHl9h0TcfYSgSR9zq0meXscir2TnmSsZG3YSNvTSW8BKCxbbc6LzRADmUTKvMGEjHWA+B1VBSt&#10;pVxwDR0mVwPkFTSqkyxfnGRLF0ywVFImF1G4v5gJhOtmj7UtKYm2avxAWz85wfZTUnhq9Ty7TVbX&#10;Q6IKDxkneo0qs9vEfb/B1r3F936F+PoVwHiJHOcLiHKdz5O5dR4PclTOcawoAPukjejqPdPRVQkd&#10;iglfArBKqyyQc2wHcplr4srlS0HRfViY/zx12LPsM+WBAi8FNT6EE111TUp8yqNLrihCfPHBM2tY&#10;XB8F7c8BOGrj+mSOosJGz0uLjHqZvYr8swAWoKLyPAALsB7A2paX+eBBhZIyXVxYnmjZylK1ta/Q&#10;UzZhJZUdCrA5CjNRtaSbhXuP49wQ8FIfJ51PtcAqdCgsHtACsxcP8CCuHAA5ULdjxYM+erwwmxfk&#10;Xz+rpgcMnkvJ3aEIiwdll6oRDtTzgLkDVdyHpfapSB9mTtuH9xjZm4bdvHstoFbBPjFfbNXtW+Sg&#10;wulF+d9m552eDSuLiWcC5ICNBeCVpEguY1yKwLuYIv6FDC6bM2OEzZ462FKnDqGv8whbN2mArRnf&#10;y7Yk9aP75DgXD76E9/4rNJYH14gH04HyEWGl62g1l3AwKQvrImru3wPgosAam14p0Ep9Vmmh7x2l&#10;qp1A1EsqkCvk01+9og4XQbF9bGHCT5UIRtvcuDY1YQy2qLVQ9tQ/EcCesKIsGwWwwK7P49MmxbR6&#10;PGr/xgK5KABHbeCiwFxMYIoVMbBn3OetHtCxjx8/fpTw0XE7TqK8AyirRFVM2o8VhZoE4FhRcX8g&#10;ufniAe4TQwIQx7K00jbpGkFJnORZFo8yeqCmFy06TzcHX3ChcwP13edvK3f7IHHPA6qWUvkfko0o&#10;Nzojg/TIDDoNUmAf2M7qMbUeVXut7QbMuxh/4lRt4rdbKAXciPd5A+r1ulVz8GLPcABelTo1H8AC&#10;8XwGl82ZPgwAJ9jylKG2ZfoI25Q0wLZO6W87kvtbBoO9j+D8uqicaPXE+p45wDS3+xYAX8WxdEUp&#10;lKi4l2DhnwKwK2ZAvRYLFy4dLChkiKrGnmF1TAAWqMXCqpcVcLUKzAKtl6tkLl27WhjAP1UWGLV1&#10;C/XACgHs2daDOApcv+1Z1nXNiHTQ8Mzs29gUam0TaXlTVPubqI0b7ZwhsOoxvVZswYKA64H8PBXa&#10;A9dnXcn+/acCWED14D2Oap2HHStQ6/jxCHA9iAVgD+ZCa8jAz4BYHR6UWxuRKEMHqrYkAGmsRAFc&#10;1ONFqegF5wWFF4VvFNICAvs8mst9mLY0h5UIg7YhycUcyKYgIQd2lnivdybqdiaAzkgn93k/zeLk&#10;DCNNczee5J2EgLY6Rg6SQATidTi0PAunwsJi4AUC8IyhNgvArpg+xDZPH26bkxJsz7Rhlj5zFACe&#10;YEfxhN8ntmtPH9uPD+4RD75q93BUXaLHlcAbC+ALqMve9s1fsYcVPnL1viodVDrlBRXuBwD21UcC&#10;rgAbKwKtr0q6qjY4ADiQfwzArpFcTIngzf8CgKMqdFEALtRILgTu88B89w6tbySR9jeegaOdNTzA&#10;dSzKuAKuwOnB/LwwUhTARTqx/hEG9oD1FUknTx7nzgvjAmAB1oNWIPb70eMOyEUCOA8Wh7WR6I0i&#10;CuAChlZ/3IPPiAdwUY9FjzmWDuU4KmYgYv1AA9B75oXitvNvHMH2UUSdM1WJ40XZSIdVrI9EHWYH&#10;8BA7wa7OIV6blRWAOl0MrZzrHatxfKXisVam1myYWI6sqYENDDgXzhll82YNszmw7crpg21TCiCe&#10;NNh2TR5uh3Bm5eG1vkrapZGKCoJRn+/aQzmKaIdziQytIgEMqC86DzQSrhfUZcPV/PqcaCXjBIX6&#10;XjxoC9RjryYHjOsfD5jXM/F/D4CLYl93LGx/o9XZxjEsXKg9TthVo1CVkXpchZKfFx1tRBfD1tFQ&#10;kmfh/GNh25znMXA0ldLHgIssZpAt6iUK5ujx/O2IYytfdQacsnFlR0dZNhawwb6AHMhx9eZFVHbo&#10;JcrCx9QjS6o1j2s9mq9Se9X62TVqSxcA/PnnO4BGxL+nfz/3nuHncGvkM8Ta7AKzHtf/Eg3NSc3P&#10;C+31PDnk6C+VB6AKAI76jR0tL/d+gLx7j1I2adaH93o9NvHq1Cl0ppxiKxaOt8UAeP7MoTZ7MjOp&#10;UgbbVtToHVOGWlrySMvjnAs4ze6gKpMEjfv/KaNEr9sFzICLtM65fvaAXcH2vewL9HFunWd+sAry&#10;L4hVfaFC2A9ZMVuFelzoJ9wusrNGvn1bAGC1ZLqEnXvpEqyLquxFdeTavirVORSp0UUKeQfKPVB6&#10;ondIFbXqcS96bb1H8N7Pih7zn0GvnS/hZ4i+lt+OquZqVJEvOM/UkeZG6EQrdNMQ+MMWsOoeGSt3&#10;1LjunoSsxK8L+l9FHV7RHOmfytQq9o8AWOyYB3DVEytWPf45AOeD+X8YwIUAGgVrEdtF3WyioFZ/&#10;L3VjjNUU/I1JLVmVZqg4qVZJngo+wt7KUrf3kwm2l5TIndT7blw/L1ClAfGKRRMtdf5YADzMZkzs&#10;Q4XRMNuKCr1ryhA7iHp9et1cu3dkv33PBWOE7p6Q4XaO3PJT2OmXxb6nD9plAHxRHmiBOALgqGrs&#10;bVtfhP9zpX4KBT3LwgXA9aDxwPIA8qCWLVyU5D8eAfvPATj/pgA4o9seqNHnF+WxLoq5oxVI6kAj&#10;ETg9KF0v57D/VSEbOQTuHQEVkD5PigJwtNzwp8JMriNHkUwbYWU97r3GRYWVsg8QAuKck3Th8M4q&#10;v+pYFMgniTfGyt/DwALI8xj2WW92rHe78HMduEJtoKi1ECuHKrT3gOu99Hz9D1qDHsjUxYY3pehj&#10;2g5asPppAOE+BfBHxdDEt6VuOxBjJ+/avcalVLoMLUC8XHbw3LE2b+YImz4p3pZOHYQKPdzZvmfX&#10;zbbr6Zvsx3vkP/P37b27doa+zyeoILtAffDlU4fs4smDdolw0QVuMrJ1XdG+kwLHVFRFFnAVn40W&#10;FxTZ8jUC4AJbl3huCLyfYkIH5iLEObiiDBlu/xyAiwLo80D7U86u56rgRQD4NmCOOrLy28ICXA/e&#10;e/fvMk2hsHyNf8JJ6J32HurY6qSfqkqSSl0sNoQUaxMr7BO0ii0o2PdplipyyCBkJAD7c2LV8KjX&#10;2auksil95ZNXPfPtTV3MsjMjtqe2vapbVF1xUaAtyglVlA0dBXBUxY+q+vmqPODzji2vLot1JQKt&#10;wCsQa1s9v6I3J3eM2KgXP9LjBN/dcYXVlEADiFXz7ECMF3sH3upNhJrWAeIV2MKL8UQvmDfWZhFG&#10;mjehv62BfbOXTCV9crt9Q3mgPX6I0/kqrWHpJEkY6TIOKoliv5LL3FAvUWRwUY3nXC8rddIInFKF&#10;RLZuET2ao8fyC+zVCicEsexdJ7RTigI4ysKx206lLkoizOtf63kq7k+p2H8vgIuq/Y1ORfAM/Ny+&#10;zn8jgP/eckKxr8uFjgLYJ3TkonopZit2lX2reK7bJtbrY77aTktTW1bFTA+4jpQe7B7EPtZbAOKA&#10;7QRGD1ABoZDtG9qksaqtt4Xz1dHQHo0+93lsHvucQu8ZYd+iAOztdfdYyLSxzOpfP/ZxP50gf8XJ&#10;d+oZUTtWOf8EZG5UqNW52MkHclUiudPZxJtg4jUr1RM62ZYsnmRzCR/NHt/f1k8baUdI3fyWAv7v&#10;uJurx9UxWvNcpBH9pTMkbqAmXyaX+TKZUpfVgYNOo1dpwnaV6rBLNCaMepMLJVyEUxJiQfxMz2ba&#10;9VxV9pQHbrgGExECFv0p8ObbxP9CAP9UjDia5BHLuv9XAfD/H/mP3R08d1IPAAAAAElFTkSuQmCC&#10;"/>
  <p:tag name="ISPRING_PRESENTER_PHOTO_3" val="png|iVBORw0KGgoAAAANSUhEUgAAAUAAAAFACAYAAADNkKWqAAAAAXNSR0IArs4c6QAAAARnQU1BAACx&#10;jwv8YQUAAAAJcEhZcwAADsMAAA7DAcdvqGQAAP+lSURBVHhe7P11eByHtiyK5//3+967v3vfveec&#10;ffbeYbId20l24thOHE7s2AFjTDGzLZmZmZmZmRkkMzMzg2QLLGZar2p192g0Gs30jMayk21/X8eO&#10;YDSa6a6uVatWrVeys7NH4diTk5Md8vJ4+RoY50COz0d2VkZIVuTjkPSrF0NS9u8OSV67PCR++oSQ&#10;2EH9QqLatwyJaFgnJOK3H0LCvy8fElb+o5CHn5YKefix04H/D/vi45DwH8qHRFT/KSSySb2Qp53a&#10;hMQOGxASP2tySPL6VSFph/eFZFy7FJL1NDIkJzvL5+do/F4v3+OXr4FxDgD3Ql7Bf/bKyz8vXwFP&#10;r0BGmkhEmORcPi8Ze3ZJ2oolkjx5nCT07ymxQS0l5o/aEl21ikT++I1EflVOIsp/Ik/KfCRPPikl&#10;Tz4umXv8C/+vR2l8zs3Bj1tfY33fv/D9/Fo8XkT5TyXy6/ISVelbia7+s8Q0rCtx7dtIwsA+kjxt&#10;gqStXi6Z+3dLzrVLIlERIlkZL9/Xl6+Ax1eAABhqfEXOy+Pf5jVwf07kJMRLxs1rkro3RBIXzJaY&#10;gX0lqmVjeVK1soR/WU4eAZQelnhHHr73hjx453V58O4b8vD9t+RhcXzsg/fkUali8qh0cXn04Qfy&#10;6CMc+Ho9AGp+H9Zj8PE+LKGP/xA/hz9Pfy5+Pp8Hn8/D997Ex9+VRwDe8K8/lyfVf5HoNs0lduhA&#10;SVyyQFIP7pXMO7ckJznRw0Xx8jr4d8ECsEB5CYD/FqCX/3rPToiTjCsXJXnTOokbO1yiWjeVxz//&#10;KGFlPwbIvWuACg8CHP6foKMAFAhQKwwgevpe67nheSpI8vcAKD541wTrku9JGNnpbz9JdHAriZs0&#10;VlJ2bJaMG1c9gOJLQPyrAuJLAPzLgl9+wMt6HKYMKH7GFIlu31qeAOwefVpaHhYDgyKbI9CRVZHB&#10;FZa1PSuAK+zjgkXy93MAI1lj8bcl7DOU679Vlqdd2kvCvFmSduywZLGEdvvnJSD+VQDxJQD+ZQDQ&#10;DcOLjgTg7ZP4yeMlqnkjCf/mc3kIBqRsSEtFlKwWoysssPyZv59lPRmjskWD9ZI9hv/wlUS3bS4J&#10;M6dK2vEjkh0X6wYOX4LhnxkMXwLgnxoA816PORnpknH5oiQumofyrrVewAp4ZDlkdyxhqaP9mcGq&#10;qJ47mWLJ943yGa/fo9LF5PFP38vTrh0kaeVSybx1Hdd9lgsgvgTDPxsYvgTAPx0AuoBeUoKkHTkI&#10;DW+ERNSuruK/6nZkeLiAXwJeIZovzmBLQARjNl7bN1AyfyyRDepI/NQJkn76hOSkpb5kh3+6aylH&#10;XgLgn+ZNy72+2LxI3b9HYof0lye/VgKzA1NRLesdo6QtKpb0b/xzVEcs9rbBDj8qIU9q/CpxY0Zo&#10;qZyTmvySGf5JrquXAPhCv1G511FOepoK87HDB6F5UVGtHgp60K1eCJb3MZiWdXyEf/P4sBS0Nehr&#10;pQNw4HH4ePq4PJx/3vMGYrJD3Hz0/UCp/KTGLxI3YbSknzstkv2yTH6Ry+KXAPhCAmAu8NGeET9j&#10;skT8XlV1qOcKegQdC9icQO0RwYkfJxB9Wgo2mtIS9nlpCf/qQwn/9kN5/MNH8rgSjsofw2bzMVjr&#10;v9BxxVEVRzWng/+Pjz/+BUcVHPx6fF84vj/8GzzWlx/icXHg8flz9Ofh57oCrAMo+XyLGhydwPDR&#10;xx+gTK4tCQvmSOb9uy9Z4Qt4rb0EwBfmTXEucWMleesGiW7XQu0ZjvK2qBoYJtA5A4sCHPTFsHIm&#10;sP0IQPsFYFbzE4msh+mMJmVgmC6D5/wZLDZlJbpTWVhKysnTbji64+iBo2c5ieHRq7z3o2d5/Xr9&#10;Pn4/HwePx8fVx2/7mUS1KCORjT+VCPz8JzUAmABXgmUYgZIgieerLNQCawuoiwoY2VlmmYyue9gX&#10;ZbSBQoN5TtrLEvlFYYUvAfC5A6AL20PpRDOyevPYyKAn71myGBewU/ZEoCOD+w7sDWwsojZArjEA&#10;rjXArQOArasFaHmB7KkzaFnARfCyAIwg5s9hPYYFpCaY8uc5g6n+fH6OQAmQjGr1mUQ2KgP2/IkB&#10;jmCjBHB9PZ1Kc0dJ/QxfZ3bg1V6DKRqWyAmzp0nmg3svWeFzvv5eAuBzewPMcz8rU83JTzsHm2zv&#10;NUPXe1ZGZAKeEysiGBDsWKayHI1s+KkBdB0BdAAcC2CegrXlYWSFBTV/gNDO91hgqSCJ52yxTf4b&#10;308AV2D8A6wRJXf492CMBEW8LhZT1JvAs2KJH0EPVb3wNQmr8JnE9O0haaeOvwTC53QdvgTAIn/h&#10;jXOdndykdaskAiEChjkZ7OBZsD0nwHuEUlBnZFEiPq7yMUrHTxQMFOwIGCZY5Cs97QDPn+FrHKW4&#10;wRwV1PEx/v5RLT6TiDpgij8BEL/4UFmiAxCtpkuAGaKyQnaRUSpHtWqCkbytLnaal77CZ10qvwTA&#10;IgFAJ30P0xkUxTmL+uB9mGxhUA54F9eZzeDfYV+A4aGhQK0uqs1nWsLGmOWjo2x8URndswZWCxSd&#10;wb+zwRIVECt9rAxZmy2lODHCcIcAN1cAgCp3YCQvok51SVqzXHLg73TyAOCfL8HwWbwGLwHwmZ9Y&#10;xmmcFfFYEtDNfVzxm9ymRiDLXLMbqiwP873U7yJqgeGB2TzFBW3pZcru/l3Bzi6Y8vVx3CCMxktU&#10;szJIlkHJjG40WbSDHQYSDDmSx6YJwJDpO0yvyY6LeQmEz/AafQmAz+zFNYEv8rHET5sIQKqguo/O&#10;3waqlHKygIR9BpZX8SNledHtcvU7ZXgvAc+/5osFmM7yAD5GFs3GEPXDR2WeARgSCKkTQhZhQyxx&#10;8TyVTF4ywsCz4JcAGHAANDW+mGhJmDNN53HVxhIo4HMqb8PKGKAXUR+gF2zoeDG9zWbFiwZ67Bxb&#10;B+0xng7nr+W/7TK3ovg6ZYfm64x/R8H2E1EXpTLBEN5ElsnqiwwQM7RiyR5j4icJIbQ5yUkvgTCA&#10;1+xLAAzYi2mclzmpKZK4bDE0t+8DC3xm55bsMfw7gB70qeggE/Qo5jv75YoCCPgzCE4Ess44OuHo&#10;gKO9m4Mf5+f5da7eQD5v67A6uM6P29HlcYOdHt/1cYsaLC0wNF//KHgTKTuEf40ymTcqgqFlEC8M&#10;6+djmYzwSc1fJXnLBpxo2S+BMADX7ksALPSLaJ2HOZKyfYtObHBYXq0shTnp+b0m26Mtg51J2lRo&#10;UVF7SlExPVcwIsARhAg+BDSyzn44huEYj2NGOYldgGNlWYnbiGMHjj04DpWV+GM4TuE4g+Mcjgs4&#10;LvL4zPib/8+P8/MncRzF9x3EsRvHdhwbykrsChzz8XOm4xiHYyieQ19T1yTIWs+PfxM8+RyLAhid&#10;mSHLZJi0OfGiFhvqsjwKywpNjZAe0cgmf0jqof0v7TOFvH5fAmChXkDj/OPMZ1TrZtrFY+xUoT18&#10;VkMDYjv9efTmsZGh1o1nqelZYEfgcAY6XtwDADZjAWyzAUCrAEY7DYAicCXc+kwSHuKIwBGNIxZH&#10;XAEHP2cdMfi38+H8OU+Pwe/hz3mC4wHA8yaex3kchw2gJPjGzMTzHY3nDXBWACRgW+yRQEkm+qyA&#10;ka+XabOh7zASEgVZu+OGVlhWCCDUrjFCMJ726KRp1i/1Qf/0wZcA6BcAmg2OJ+HYNTEATA8nJATr&#10;QttZzDKXY1yciVW2R4ZllbiBLm0JAGRIFjgQ+KhvDQfQAUBi1wJQ9hqsLOEODgLOUxPY4s2/CUb8&#10;GAEpCkekCYQEw2d18Gfw4M/jz+XP5/Mg6FrPix97DHC8ZTBKskgCY+w0/H5DTMZo/d4Wm30WgGi9&#10;f9QLyQoxkULtll3kQpfHtM9AXw4r9wlCb8e97Bj7cS2/BECfXjTzPosgzMSVS8DO0OB4G53dwhiY&#10;HWVuSUwGwLqC7iJZQ0wvglGAO7iugEcmxPJ1olmy7gdYXAbQPXICOoIK2VhRAlwggNMCSAKhM5vk&#10;70HWCOaqoLgUrzVK6ad9zJLZubwPJCA6WCFsNdBun9T4BLtJzPKYkyeFkEseloShGuchGyUp2ze/&#10;LIt9uKZfAqDtF8sqd08hXr5B4XU+C/hQDoV/g6ZGA7PMpbbHpkCg2B4vYjI7Xtj8G3pZzORyEre2&#10;nJawCbdxECysktUqL4uCyQUC6Hx9DP5eBEH+nhZbxGPE3wD4Q6fU8hla5tPeTsyYN4pAgiG9mGD1&#10;nEBhM4uTOY9KGyOKhQJCeAjZLInu1A6J1TdelsU2ru2XAOj1RTK7u4nxEj9xjCNx2W+dzwn4Hn8L&#10;fQ9pJgp2BL5AWVeob1nlHac+RoDhLQboHcBFftMsHS3AI0N6xmCXCIBJjiwjqVGfSnr0p5IR/Ylk&#10;FnDwczzS8LUpUWUkCd/H739m5TQfm6W0VdrzdSEgXjMZIhsuLJkpFVg3EauTXdibFG90fN/xeJxN&#10;ZnyYWmgKA4RIDNKyGOkzXGuady+yfzrZs5jAeFEe8yUAegRAA/zYbYuA/UCNzKUKkc5C3QcnNwVx&#10;xkcR+FTfCwTwOYMeu8Qo62LXGfpXQphTGVgUgAfQSgGAWUCXgv+PDi8ndx98KRdufytHr/0oey79&#10;JNsvVJHN536WTTi2nP9Zdl2sLAeuVJJTN76Xa3e/lvBHX0j8k7KSjsciYBI8CaTPFAwtQLQYIstn&#10;lswnjOZPzCiTDVpgGAhmyPefQIjHYiWgQFhIRqj7TBDDFdmkvqRfOPuSDRZwnb8EQLcvjGlmhvs+&#10;bvRQDSLV7q6/Og3v6Lizs9RlrJQCXiCAz7m8JZiiS0urCO0kChKWfkeG84xZFFkaWRuBiiD18GEF&#10;OXbtB1lz5jeZfKi2DAhtIJ23N5W2W5tLy80tpfmmltLMzdECH2u9uYUEb2smPXY1luF768u8YzVl&#10;B8Dx8u1v5OnjcgBWA1yLBAytktlizGys4KYSuxqvN8GQNx6CYSDKZCcgJCOkJqz2GX8ZIbvFaM6F&#10;lflQEmZNEy7NetktzsuCXwJgPgA0ThHGzyvrK0yTg3YHnMDa3MAJHTDGZ5VjuOi0Y7va7NQS5Khr&#10;kbUUAegRVAlCmU8/EbK82/e/lG1gdRMO1pGuO5oA6FpI002tFOj479ZbmksbHATBdgUc/BwPfl0r&#10;fE8LgGVTEyj5PQN2N5CFJ6rL8es/SBRYJQGXwPvMy2TrBsLXla8vX+dwgCH8irHLwAxZJlv2ocKW&#10;yOYNMrqLoRGGlQMQFsJUbaXOkA1mXLn4EgSdrvmXAOh4MUytLyNNN33R0uI36zOnAGhnYVdX9aPC&#10;anzObA8dy9i5aGIcMTu2Rcj0LCZJwCP4xDwuK4ev/qgsr8O2pg6warWlhQl0zQB2gTgMUGxBUN1o&#10;AGq/0Iay8lRVuXH3KwXBdDyfIgNCq1S2mCHLZHTRadDWwIlAlMimRshmCU3wOndMIPTHUG2xwXL/&#10;ksSlC1+CoHndvwRAfSGMPxk3r0lk0z9MrQ87dP0peVmy4Pvo42MqsQJfYbq6ZBM0JZPtoeSK2wy2&#10;h46lw/fGjuYzLm+dH5+MLwtAQ/a1A2xvIBgZy1ayvNYAvYKYXaA/bpTSLaTJxlbSHuXyjCO15MKt&#10;bx1AWJSvicMATjDE+0ErET2UOqVijQcWRis0wxi4boCxZuofpEbo8/kJ/yG0wYeYVIruFCRZj8P+&#10;7YHwJQCap0DyxrUSXqGsEVDpT0wVdRqAHxscUa2g81kJyv52Cq0yF98fC1ZBiwZLLi29KNA/486t&#10;K4CQWZHxsSkRCj2uL9gXS1OWqJ5K2kADn7vHY2nN59IGADz98O/aQOFzZde5yIGQ74vVQMF0TDzG&#10;AOmz1CqAN7LClMdkljgim5Yx5o39NVOzU0zfYKVvJfXAnn9rEPw3B0A045MTdb8uc9gelvAjqsoq&#10;d2Fq5ciTo8HhL/BRTEf5FAMfGq0rHPFS3xqBr4h0PVfQSEPTgSXm6RvfyYh99ZXtsRQ1wCgQ5W1g&#10;HoMlclMwQjZQlp2sJuEPv5As6JNF0ixxx8Kt9w2gqFrhHLy3ZHMsjwmI/pwjVgONHWPIKzpV4mdZ&#10;rOc8GnyMaxOsZjBFIPz172OX+TcFQOOtzrx1Hf6rWkajw5+F4uYd+AkWB+myoMLofCbwPe0P4IPd&#10;gj40Rxe3iNmeQ+eDD49M6g6aG7OO1tISl+BnML7AgNazeBw+T5bGPXY2lp0o0+PAWtmoSXxOr6Pe&#10;uFgegxnGXwIQ4sb2lJM+hQFCSx8MQlmM1aH+2masBkl0u5b/liXxvyEAGuCXsmsb/FbljBleX7UU&#10;itC464ZXAOtDUrCezCxP/LmjW4yPwEffHiczrDK3CLU9Z9ZH87Gh85WXtWd+lU6wr5BZkWEVHrCa&#10;4jGaSLttjXE0cjn4MXxuK7+m8ABLjbAZutDDYKU5cf17hxG7yMti630kAJtjefHXPpPY5SiPOXFS&#10;GCC0ymL4Bzla5xcbZIME0s/jKt9L2okj/1Yl8b8ZAPK9zZH46ZM0oPRhcT8iq8xYI24Ui7a6u/4A&#10;n6nxxWA0jYK5hg0Q+GhUfk7AR52P/rok/L0fhmR2WZug40o7igFIBdtX8n/OAjCAmYJdAxwNjcfZ&#10;0kbabe4o7TZ1k3Ybe+LoJUEbe+D/u+Djwfiali7fQ1D09ecbYE22StbaClol9cGb9756fvqg8/tq&#10;hjeQ6XMe2cEI/dEITf8gqxAuu1LfICdKfLyxP0BJzLj/pJVL/21A8N8IALmJLRYsrYPR6PA1wMDB&#10;+j40WZ+f3V3LOAvWyGy7eEZJPWfgI+BS46PB+CI6qeMO1FGjsqHz+cnELNDj9wPYgtaPkKDVcyR4&#10;xRoJXrZNgpfuluAl+3AcMI/9+NheHLskePkmCcJFGLR2MoCxHwCzrckUCaD+sUPVB8EGO0AfpHXm&#10;yaPPleU+N33QAkMLCK8ACBeaVQQZoT9dY2WD5TU+TXMIfdUGPzG7xMgbjBsxSHLS0/7yuuC/AQCa&#10;et/d2xJZt4bqfY+wm9Wnu6M5n6lan7+sjye02QVkoGf8VVPj4wXwnBifZWRmo+AhGgYLT9RwMCbf&#10;dT6zPLbK2s0dAGDjJYiAR2BbfBTHMfPvwwC9Q+ZxEH9bBz+Gzy0+Yn4tvp7/v2yHBK2aL0Eb+hss&#10;lGySZbQfWiT1QZbzvXY10m52QgT0waL2D7p7v3keoDxm9Jh6Ca2EbV+rC4sNwoLFjXaqDfqaP8iY&#10;LVwn0W2bS1ZUxF8aBP/iAGi8d2nHj2CBzZf+6X2c5IChObIROrzU+vzx9Jmx7rGTAHynAXxW8Odz&#10;BD7qfGpkRoOAc7hddzaRJmBIvut8FvCxzAVD29QVTG+uwfAswFOws5ier38DHBcTFE0wXLFBgtaN&#10;MstkAiEZoe/apKEPtpSR6GqfQXebDJjd7ud5M1Jrkxk9xnDXmDFOY3a+AiHZYI/y2FfyqW4JVMuM&#10;LyWx6oKvYRPez5Jx7cpftiT+CwOg8Z5xfwJnIdnyf/QvnAh2TwIztYXLbnThkD8dXkvnGwwDM/xg&#10;jtip59WNNAGXoQKpAMBjCCUYvOcP9dAREHwrdy09kA0NABG0u6DVs42ydvFxg7n5DXoFgSTB0GSS&#10;yzejrB5iNlRMbdFHILT0QbJCdrnv3P9Ky2IGOTx3IKQsgrnjuK0AQqZasyz2VR802SCDdRmw4E+D&#10;hMnT4d98LmlHDvwlQfAvCoDGe5Uwfxac72h2cCMb9A3b4EcRGQD4pMa/DF+frx1eq9zF98auLCcJ&#10;95+vj8+6mGkMJuu7DqPwVIyuWaEEvjMogh+bGwSeFmBk41CmQrtT4CsM2/OBHSoQolReucJopPC5&#10;UHd0NEvsa5dkvbTNdES3ey3CGyLDyisQkiU/VyA0fYSM/OeeFUd6t69skKZ8zBU//sVskPhSElMX&#10;LPaONkeSN637y4HgXxAAjU5v3NgRGPnh3gQfR9qskpdxVf4ktpiLeWImoNxllDz9X8+xs+vQ+XBB&#10;Pwn7XFagAUCjcF5bi4/dXdX5GkOTGwCNb4NZ6j4LxucNEMkIWRof0AZLu83tXfRB334vzi8TCPuG&#10;NJK9l3/SuWJ2xYt0vtiTPoilUjEj/bTNULrBjZwrVK3F7rYJAUGQrgmQicRFc/9SIPgXA0BAHzpX&#10;Mf16Gp1eX8zN7PJCMA7/9kONLNeta77cacn6WKbA1xW3FazPiqN6jjqfdQHzuYRA8Kfwzwvc75ld&#10;evRU50NXFysBDG0OTCzgpa434HP9PFgn2efSEG28GDYa57LYFyBk4IIR1zVmf105f9OYL34h9EGW&#10;xch2ZJq3nptsqvlyjjqVxGHwsGqX2K4kRBBEFubD99+U+Elj/jIg+BcCQIBfUiK6Z+3MTu8H9t9c&#10;Bb+SurBG7Qdkfr6cWBbrm2p2d5/j2JpVsulFi+Psze9k1L56jkgq33Q+y3vHchc6H+woQWumAfDY&#10;1SXzYvfWV7B6hl9vNUtoo9kwKCD6IMvjucgjvIdpGMoHTKl+Icris7hJI//RLxO1Gcf/uOJHxnIm&#10;X9Jl2CFG0GrssAHwlWX96TvEfxEAxHsRH4stak0Bfq/6FmZg6n3MXVOtz9cuL+/C6A7HbUO5a2XF&#10;PUfWZ8VU3cUFO/toTc3g8298zeruGkwqaN1I6HzbA6fzLT0g7ZceNI5l5t/4d0AAVfXBw2Cpy8BW&#10;uwdEH2SY63pMxTDZ+oXQBymtoEkSSzZorf305abNcx2M8El1xGzxGvBFF9TY/dckpk83p5DVP+f8&#10;8F8AAAF+MdG6KFo9fr4kuVDvQ8Ya4+m15PUlmt40NKvWh/nO5xlWQEZi2Vp4gfJC5fgay13/bS3G&#10;mFrQxj6Gl89qOvjJ+AhyHVYcko4rDkuH5YcU+IIW75d2C/dJuwX7JAh/E/ysr+vg9HX+gaKlD+6H&#10;PjjLmDDJ4x/0zTrDaRjqpv0xHXPgSkV9vZ+7PsgmCYCQy+YZjOtzp9iM2VJdEKXwQ1+mRzRR5lVU&#10;Su0lJzXlT8sE/+QACPCLjoDzvY7ekWzrGXyzoX+EfVFaotpg966veh99fQBAxqLrrlxzkc7zKI0s&#10;nY8TDQdxYfIC5YVKQd+/8THL1tJRzcda5vpZ7hLkCHoEvLbz90mzSdul/tANUqv3KqnWean8GrxI&#10;fm67QH5us0B+abdAfm2/SKp3XSa1+62WhqM2SYvpuyRo0X6ApvEYwWCNvoOhqQ+iSx20bqx2rQ19&#10;0PIP2tUHDTmA+iDzD8cdqKtTM7QUUWp4Hu+9/kxrox+it2IX4bzkuUlJxi4bVF0QO4sx0/4Iflef&#10;/IL0CgIEuYXuzwqCf2IAJPhFIs3ld4P52RVz+XUMMmCzw0pwsXuymI2OmIHmSkkzAPN5nfy0tZCF&#10;XMaioQmO8TU0APwaX7N0vlZoJEw0jcz+2VrI4jquPKTg1WT8NqnVc6VUaTVffmw4U777Y7oe3/8x&#10;Q75v4ObAx7+rb3y+YuNZ8kvQQqkzYI20mLbLwQ79AkJzuiRoxXrtXhvzyVajxL5lxpovpneyLeSF&#10;hcery4MHXzjWAjyvc0GdBjBRc9exBiz42iABCYhu+xlIgRm/b/d6UhDE1EiHNpKTkvynY4J/UgBk&#10;2RsF5lfbN/CzzM2ID1JTqS/NDrPkjZ0G8LPmd5+ToVlTmTG+9gjja4uwH4PMpNA6Hzq8NBYHL9vs&#10;t61FGd/Kw1rWNhi2QVndDwA5AtoPAL8fG82SHwFqdo8fGs1UkOT3EwzJGptO2JYLhP6U41rKA5zR&#10;xebUSl7/oG9AaPkHuf9k87lfdGETGyXPzT9IDRoNOCZSOxokvswUszkCUkBy4FOH2JkJpqf+qUDw&#10;TwiARsMjsml9n8HvUalSMIP6YW5mSYEjdo3Z6HhO87tJAFzm2jHfbvv5KtKN42tqa/FNz3IYny0W&#10;tLE7AGGFOYPrn62FpS4BsNGYLShp58v3ZHEAL7tg5+3rFAzBHAmk1bssVUaoP3O5P40Tq6yH9rhm&#10;Brrb7Ux90Lkstg+Gqg9ijHAQ1gMcwX4UNqKeqz7IyiQM5ulFmGBiJL8vJTHCFKJxs3/8IzrEvthk&#10;TBBk2EgO9uoYf178xsifDACNBOeoVuz2+lD2msyPi2U4H+lTp5elBJYQcam4an1FvIPDKql0fA0l&#10;7wlsQxvq9/iaZWuxdL4gAMAs6GpIYvFX54M2RyBqMWWnVO20xFHWegM0vz9vAiEZYe0+q6XN3D0o&#10;tw8rK/RfH0TYwrrRZtCCf2N1vKkYCTotZSK24l25842m6zyXWH5qgyyJcaOO2wEQpMRDILQr9ZiT&#10;T7p/xJdEGbMcjunb/U9jkfkTASBNzqkquD54C1YXuxoF2vvsbkXUos3FB/Cz9L4RaHSwy5tQ9Hs4&#10;CH7W+NpNbD5jnh1ndnmh+Z/WYo2vjYHOt9NvW4uh8x2WNnP2yO9oarC8pW7na5nrLxCSEbI0rtxi&#10;rvyBcttolsCY7U+jRPXBo+h2r5N2GxC/ZSXa+DFWx/eFbJCAuBjyBGUKsvbnErtllcSI448ZYHaJ&#10;7YIgO8S0yfwKm4wvXkHTIhM7fNCfwiz9JwFAsulsTHj08M3qQm8TwQ8evxhfxtpM8OMyIp3jfQ5d&#10;XiuVmeNrq05X1c1nvLAKZ2uB8I9IqWA0Avy2tQBgOpgNjj+Grpefms81ND4Akr9gVpjvY0nMn89m&#10;SZPxWw19kB3jwuiDqxbBNoNwVg1x9Td2i/PFLaU7ZIptSNuJZSz/89IHqQtik2DMOBME7eqC5vgc&#10;w399MkwTBGGWjp8y7oUHwT8BABqvIWd7dbwNL64t9kfmhyOiLpifL+DHBBeUC7HLzHG2Itb7nOdP&#10;91yqLL0xl1qo8TWNn28oQRxfW7XYCCvwc3xN/XsAGAINAcfS5AoDYIH6XuqNbLjQRtMS9hmyQf/1&#10;QY7V7YE8MNVIr1b/oK+2GcNeYy2HHwLZ4ti1HzSFh3JGkXeLeRN/BF1wto9+QQXB8mqY9gkEMTHy&#10;EMGqiUsWvNAg+IIDoJnqsmCOBhvYnu0l80PoKcHPJ+ZHsRgAGLcF4EfgK2K9T5d74ziH8bXR++sV&#10;IpXZSmvh+FobvZCNUFLaWnzXyggkLHdbTg9RgCHQBKLBQdb4RZ2pUv73KfINGhyFBkOW4ewYN5kl&#10;dfqtkbbz9hr6oD8TJugU6+uF9Op2mIJRa1Ge+WL7TRJLH2T6zhSk8Fy787U2SYpcH+Q5jbKYCUWq&#10;CdrdTAcQjIEu6CsIMoiEAQop2za+sE2RFxgAjdcseetGI87KbqqLan5+MD8aSKF5xO01mx1FuIKS&#10;XUPaWu49qCDzMHfK/baFtrWAsTCGXuPnrTBRH8tCAgcBpO38vVKn/xoAy2yz3LVvZSkI1CoA+L6q&#10;O036T9ghs5YflRptF0q5WpPlO9plfLDKuPtaqyyu3HKeNBi+Eb//gQDog2t0KqYw+mDu2s7msvwU&#10;1nYylr+o9UHe1OkX3ILmiOlusNUcsZggGom2maCZIvMIqztzly29WJ3hFxoA004eRZotghwJgHaa&#10;HhzqpuaHfak+MT/eDdHpjT9etM0OS+ejf2zj2V+kS6HH10xz78be0PlWF07nQ2eXOlqDkZtgYp4X&#10;MJ3vGzC08gC6Zr1WyeFz9x3lUWRMkoyes0++xee/qD1VfigkCBIYf2hA68wMnThpOhH+QXas/dIH&#10;c6dhglYtgD7YqVBjdbQtUdboaa7t5LJ5jeUvqvxBsznCkF4FP9787TRHNBsT5bAvmqDmCb4NbyGa&#10;QbdvvHBM8AUFQOzsxQ4PxthrkrOdMFPT6sJur0/gB5sLO2S6gLyIOr2Gzvep+sUOwzc2EP4xHV8r&#10;dCoz9nCsmleo8TUCBI9mk3bIbxhNsyY2CsvKvms4Qxle1dbzZeW2C5KaniGnQk5KyIq9cv/6Q1k7&#10;dYMkxybIpduREjxovYLkV/WmFZoN8nnzdyArrNFtubScGWLog37bZpCCg7j/oDWTC9AH7ZfGlj44&#10;HGs7T94o4rWdNPHjfI8/AhCk7cWuTYZMEIeGq/rgE+T62Yiav2KA4ekLBYIvIAAaRucILjDizl67&#10;4Ic3gz6/GFpd7IYaEPyGAPywkUvDDIogxcUYX/tUfWKT4BfjXCkP38fXnHS+rRxfm4ALM7RwthYA&#10;Q6tZoVITo2s/qt+u8EbmH6DLfVF7inyLxxozd79Ex6fIkzvhMrHLTPn5tfoya+AiuXftgVR/r4l0&#10;qNxLjm8/Lqmp6bLtwHX5HcytXE2UxQEwVFu2mYpNZ2O0bq2W9f7rg8xBpD64FTLDMKd0bPvgZ73f&#10;baEt0tbEm1+Rr+0kCLJDjDAFVkA+gSCuMa7g9MUsTe9uVHArsJuMFwYEXzAANOwuurrSB6Mz3wTe&#10;kdTgbBf8EF4aMwzgd71owM8aXwuD7rP0ZDUJwolPW4vvfj7zIlNBnuNrg3SNpF6QzMPzUeejb45A&#10;wDSWeoPWSaVmcwJW7pLBfY4GR8ehG+XK3ShJiUuUNZPXS+Ny7aX6+02k2ruNZeHIFXL/xkNpWCZI&#10;ahZvpseI1hPl4bV7EpuQKlOXHFGLDR8nEFYbSx9kWd8Q5T1fLxq5fX7d+Do7/IOroA/2MsfqkKLj&#10;xyy2pQ9ybecqru2E/anI9EGCILfRcfeI3RliMzbOp4kR0ygdN3b4C9MZfoEA0HhNuLTcsLvYS6tV&#10;8MP6PwU+u1l+BD8anG8+e49fIsfXoO9Q59lxoYr0gO6Tf3zNbiIJV0Ja29c4vrY8cONrSGVxzOwW&#10;Un/7FoyNzK1ep6UScuSWpIHRHdlyVDpW6SPVwPTqfthaGnzaTmq83zQPANb/uI388UlbqVGsqf69&#10;ZNQKSYpJkBsPnkq3kVtUG/wyUGUxO9lgpb91WKwpNVbp7zsQOsfyz4c+2MHPWH7jxsa0bp4ftD+F&#10;XvpJq5IiGasjCF4ACPb3gQmy2kInOfwbH8bm1B7ztiStW/VCsMAXCgBTQ7dr29zu0nKCHwe3NdjA&#10;R/CLv/3swc+KSjoFfYc6Dxmf79vXXFOZ2yHfbqa5fc2/VGZtBoD1NJ+6S6oBpAKl830PnY2Wlp+a&#10;zpE5a05IfHKa3L14W4Y0H6eg9nvJFgp81kEAXDB8uTy4+UgZIAHQ+ly9j1qDITaRtj/0kP1r9qNq&#10;ypQ9x+9I/U7LVEtkSV1YXdJZH6zZY4WW/4Ueq4MMwTSddpAl8voHfSmPGbtlOAGY5n0Gtigr4fuZ&#10;yjQEwYs+giDCgBmgwGg5u1FabGpyU2P6uVPPHQRfEACELIAOUdiXZeVhcWygstHxZSue0T0aaWV3&#10;axuZH4IjnzXzY2w6Wd+te1/JjMO1VN8p/Phac51XDV4WgPE1zM/+3meVJqwEanzNsrUMmLhLHjyJ&#10;B+N9KnOg7xHIahZrpozOGfwsBjh/2DJ5eOuRNPosLwBaX1u7VEsFz4GNRsuN09ckKTVD5q87BZCd&#10;DbCdLN8HYALF0gdZ/tcduBYBrYXVB3FjstZ2WntU/ByrIwjq2s4jNeU2Y/lhm3mmsfwmE3zKcthm&#10;Y4RNR+Zqhn0GELQTqgpd/8H7b2HMrtJzX7z+AgCgEXAQWb+W/aYHI7yR5BzVxkxyttPCZ8MD+3nj&#10;bzw75qepzDhBuVZxzenfdM1iYFKZ++mcamHG11Tnw7ws52Y5Pxuo8bWvYVshI2uJYIKTl8IkPSVV&#10;ti/aKS2/7qzlrjOr8wcA+T0ET2qDdT9spaAa+zhaHkTES/+JO+VL+AkJvoFgg9QHaaSugk51o9GI&#10;BTMDXX0vi6kPGms7mbLTbmOPgMTyW2s7o8LLP9uxOnaHsXNEGyM2LTJMVNdQVZIXm/H6miOI2f7n&#10;uVvkOQOgwYBjhw6w3/TgiwvLS2STT+1vbsOdTK0uz6jb6zy+tvdyJV2rmDu+5kvpY32tldbSGbaW&#10;hYUfX0PJyxy9XzG+xjBS+uMKCxiWraU6tMP1oZclNS1Dzu07Jz1qDdaObp3SrfIxPn8B0Po+gilB&#10;leC6c0mIpCWnytHzD6R5z1UKwgGZJiErNvXBqh2XSLMpOwKkD7pb2+nbucGU76aYL+4b0lD2Peu1&#10;nWSCCFHQ6soHEIyoh3h9c8+O10qOTRHMDCfMnfHcSuHnDoDJW9aj7IXXz84KS8vrR6Oz3Rh7vnk0&#10;OdPn9wysLjq+BlvLBcSjc40iSxbqN/50Ao1l4xxfaw2f2RSdR/V7fI1pLbC1tJwRov43ZTcB0M20&#10;IwtbC0Fi4sJDEh2XIo9Rwo7vOE1+/6C51CrR3CvwOWuA3kpgV9Dk/xNcCYS9ag+RK0cuqadw2dZz&#10;8ismPwiE1CILC/CWPsh0GyZat56928gf9Ns/aK3tHGeu7bTmi30DQZ5Xlj6oazufZSw/mGDcYdMs&#10;bSdTEI1IlsNqlLbpEdS93R+VeG6TIs8RAKH73YHuV+EzeVjC3qQHX9QntLuYG628utf5puFNiT8R&#10;ePDT7Wsodx9gfG3+sRqIR3cdX/Ohs+uYM+X42jD1l/lra8kzvga/G8fXWNYFwkLyJUbX6OnrOmKL&#10;XLsXDeNyoqwYv0YaQr+rjobGH//Kr/O5A7DCAqD1/QTb2misTO42S6LuP5YITJMMn7FHvqmHaRKU&#10;xQGZJqEfEq8f9cF6gxGXBbtQ4fyD1Ac3Gms7VR+0bDO+nS+0T/Fmy7FJXduJ81D1wUBOk5hmaZ0Y&#10;MefkvV5zlj3mB3Plpjc935wUefzzj7riwvhTdONyzwkAjWy/yKbY5Eazs7cXyVxipB1fRvnY6fhy&#10;0JvBBpztDSDzs3S+GIyvbT73s3RBHDqnOPyPqTJsLfSRBa1Y6b/OZ/nZ4OtrOGqzVLbG1wLAhr4B&#10;cySz+qPzMtmNTiw7sgfWw/5Rsad2atno8AR0BX2OXWB/GKDz49X/Vxv1FDYp3142zNgsaYnJcv7G&#10;E2nTf51Ok1CjDAQbtPRBLnFqjNRra+FT4fTBZUjp4dpOxm7hPPCjUWLF8nfe0VQ2YJySWwEJhAGL&#10;5TeXLsVtBgjSI0jHhTfNHQQluiM7w4jWt9MUwfVNPfBpzy5F7g98DgBo+v2mTrS/yQ0vYhg2VkUH&#10;4U1A293rG0CQxJvFgW8FvwDt7mCpyzvskWs/avw5gc93W4t1p7d0vvawtcwxjLh+pjI7xtcmb5eq&#10;8LUF0tZC4KuCzL9FG05LMjqwN05dk4GNR2tntnbJln4BX6AYoDMQskFC7bFL1f4YsTslaWnpsmnv&#10;VanRDtMkGrIQINuMmYRTDenXTME2Yvn9MVI7xfLD1tRuc1AhbDPNdAsgz8cBoQ10O2BA13ZydhhJ&#10;MrHL7ecJame45WeY5LLZFGGGIDrDyeuL1h/4XAAw7dQxrfsflirunf0x4ECbHjY7vlaYKfP8kHqh&#10;y8oLOeJmpTIzxmgy4oyowdDW4titYdv57zy+1hJ+sfHQ+UIKN76GcNLWs0OhU60I3PgaGgE0HX8N&#10;0/GQaaESFpUoT8MiZVb/BdqJZUfWna3FVxYYCAbo+jNrfdBCauH5jQmaLOE3H+roHbVKAiC1y0BI&#10;AdQFvzPTr3/vDX1wzu4A+Ad3Oq3tdM4f9E0jtNZ2jseWwEuqD34SmLWdjNgHkYidCRAMskFCwBKp&#10;0zOS7mFp4xr2VunRHxgOSSzzzs0iK4WLGADR8U6Ik4gav8hDoL2dOV/6/Z7UwIyv3aYHvH6a5EzW&#10;V8g8P2t8jbFFyzC+FrzNiDvnOkQD/Hw5mCfHZeONof8MVB1IGZ8f42vW9jUdX4MuVal54MbXWDJ+&#10;Dn9dW5SQp6+ES1pSimyZt12aV+jk1dbyIgCgZZshuPLfy8etkWSM4F3FKF7nYZvkCxi1AxWyYPkH&#10;mYpdfwjWbcJmxK14/uUPMpaf+iDXdg40J3780Qeb63hlMzOWf+FxzNSb+mChY/mZJ/gQRukxJhP0&#10;Vgpregxmhn+2OTNMfyCmwKJaNxXJyioSECxyAIwbPdS25UUnPb7HCku+0HZ0P3r9OOLGGPtCJDnT&#10;1mKMr30muy5Wlp67rPE1f5eNWzFVXeELW4pyl8P0hdi+hk5k47Fb5BfoUdrgCIDOx8ABloo1UTJu&#10;3H1FMjKz5Mzu09K12gAFPju2lhcFAPNMk+C5B1fqJYc2HVLtctfhm1K3wxId1ePIXiD1wV+Qadh4&#10;rBnL7/d8Mc8LeDZXOa3t3Ep90JebrbElkLFbLIupU29GLD9160LH8iNZOv4apCi7I3O8bjku9yVi&#10;7bhbxJveb1pjEpfM/6sBoEja0YN4EZASW7qE9xcCXiLV/YLpRcLMobe7jWV34QKjQuzwSIPOR2vL&#10;6RvfyYh99bXT5rvO5zq+1lbXLwYv2ee3zsdUZt2+hnWQ1bAWMpCpzFbQwBRceLFJaRpEMLrdZLW0&#10;0NriK7DZ/fpnUQK7+9nUKqlZDmk2Vu6cvymJKRkya+VxTMJwmgSWngBMkzjG6gCqfH+MtZ2FieXn&#10;mCPXdk53s7bTt7JYY7cAhNStD1+tqDo2S2Pe6P2Sh+gRRHamNiTtpEpTD2xlXw98WPJ9CSv/L8m4&#10;de2Zg2ARMUB0fZMS5QnywIzS14seQL8fGh+RDW3qfuxMsePL1ZXM9PPjjbXG1zhuNOuIMb5W+FRm&#10;jq+Ngq1leyF1Pmxfm7dHavddrYyFZuZAbF+jraUCtL4eo7fJrUexkAziZOnoVY6ggkDofM/SBmMX&#10;aB3TJADB+h+3lgVDl0p8RIzcDY+T3uO26SQJX4tAsEFDHzQWuf8e0LWdowKzthM3dMawXdVYfj/X&#10;dpoxWnFbzc6wjSVLqgfCv2s3TZoG6ajWzZ75lEgRAKAB4nETx/hU+j7hAnM7zM9sesStNZmfjx1f&#10;K5WZ40Vrz/wqnTC+FpDtaxv7IZV5rf+2Fm5fYxmFOHfGujPePVB+Pk5MsNxt3H2lHDh1T9JS0mQf&#10;Agfa/dC9ULYWXwDJ7iywr4/p7eutaZLW33aT3Sv3YHQvTQ6euY/XYoU5TRKgstixtnMexg/h+8P7&#10;SH3Q/7WdYIQYhwwKyNpONOBQUi85ibWdj77wL3aLzUU0RmLn+6AHMkPQ7sJ1lMIP33tDklYve6Ys&#10;sEgAMOPiOWV96vr2pgHQ8lIBfj8aL+3ofgw4mOZ708MaXyMAHrhSSfqFNtTxNd9TmV2XjXeEfrPA&#10;HF/zL63FsrXo+BpCQXX7WgD0Kk5IEPh+wSzwks1nDVvLyavS748RaiFh8IA3AAnk539+7Q90lhci&#10;Deahltp1ivDn82fxd+5bf7hcP3FFX4vFG8/Iz2ho0D8YqGkSYwJnuo4hOtZ2FkofPITzC2s7N3U2&#10;bTOWf9C3stiI5TfWdm4/X8VY2+mrf5Cd4UefScxomzmCIDSUtB5B2tJxOS9YoF3hr5GLGPbwmYHg&#10;MwZAPO+sTAxJN5AHQHNvv7C2yml5wVC1ra4vdL+YgZj0uA32R8uLzdLXGl+7ePtbGXegbiG2r/Gk&#10;cxpfWztZ49ILO77WCrHtNboHcnwNthaUeezwDp+5R548TZLoB09kas85Cnq0tTT4JDemKpAg536U&#10;zQCfbjUGyaVjV5WB0hDNSRLNAvRxoqQwz7dmiWb6GkzvNVeePoqUsOhEGTw1VDvFgQpZUH0wz9rO&#10;kMLrg27XdvoGgmyUGLH8LUXXdl7H2k4kGfm0tpNNEURo6XSWjXE5LYX/+FQlLq94oAbp1+H97fbM&#10;DNLPHABJYRX8QGm9/cI66oY5Qlt7fKn74Yg/an/Sw7K1PHz4hdAeQDsL3/zcVGZfOm3WmkSOrw2F&#10;fYHja/7bWjhe1W7BPo1jqoSop0CVu7yQGRsVhD0bF25FSmpCsmyYuVmaft5BJyg4SVEYAPHlezkx&#10;Uv29xtLq266ycc42SUWYgfOfa2duynCkQbP54stMsS/Pwd3X6jQJALn5Fx1ly9xtkp6cIqeuhiPh&#10;Zo12iwM1TaL6oK7tRCx/v9VY27nH/7E6dRLgfMPWP27/y7+20+653EzPf/paubZzKnyu1+9+rd1i&#10;22s70RSJ2wUQZHyWNz2Q88I9yiPE2GaIKgNUwQRTD+55JizwGQIgyF/kY2OxUYl3vYLfI5gltfTt&#10;jBfSZukbu8bepIdlayHN33r+F+kG2l+4mCrL1tJTgldyfI0erkLYWszxtSpt5gc2lRmlXO32S2Tb&#10;weuaynxi5wnp/Fs/vdhpaC4scNj9fgezQ6zVnMFLJBJMK/ePNfdpfSRHDm09BnY40EyVKbqy3Jgm&#10;aSzd8bPP7T2L3SQZsi7kslRrsyBgKzt1W505X2yt7QxaDP8gy2KcBz6P1lnn3orCr+1UQgAZKBix&#10;/CtOGrH8LIu9doutSZF5NvVAjsqhFKbLw04pzAmRiN+rSk5KUsBB8JkCYOywgfYaHyx9EXMV2bSM&#10;wf68WV7o9xsP3Q8+PW9mZ3Z3GSl+Fqm6Q/f+UchUZmt8LdgcX9vvt61FdT6mMiNuibFLARtfw8VF&#10;awe7kDNWHJW4xDR5cOWe7tlgqfs7JiXsAlcgvk7ZHPQ9MjsyvPzA5zr4bnxFcmKKrJ+1FdFXXdSH&#10;WO+jomOqfL48xnecjgVOYRIZmyxj5x7QFGqGQXDRUyA6xkbs1nT5jWs7ofcWPpb/oOrP7TZ3LOTa&#10;TiOWvw9i3Y5gayElI69sEL7b+HufydOh9oJUtRSuj1KY3kAbUyIP3nlNEubP+rMAoEj6+TNG2Vva&#10;+7ibY6mRHfCj7wjzwPE2/H5s88c+LisrsGTGWjbu3/gay12OJ7XA+No4lB27Cm1rYbxSrV7cvmam&#10;MhdyDwcvyAp1YeeA1tdn3Ha5ExYribC1LFRtrY1jz0YgQM3OY9QpDZ0PJTaZ3MEtx+CDItDlsjzv&#10;iR/G1z6BVjlzwCIt1a1dIXZ+fmG/RlkrpkkafRYsq7HIidLBxZsR0n7wBl3QFKhpEte1na0QX+b/&#10;2k7OFzN2C2s7oUczVs3/WH4jdosbCxcg7SgaLgkSCY86O/2Bx1DBmfKURyLDKRF2hZkaYyM6Sxsi&#10;X5VDQ+RBQEHwGTBAPL/sLB1nsZX0QsNzORie7UTbmyEHsdvA/jwkvJCyc6PWHXj6aGbOXUJkVxex&#10;vs55fG0AbAgb/Nb5dPsajLEcl6o/dH1Ax9e4bJxaVdMeK+XIuQeSiXI3ZNluodWjGkq6omRP/FlW&#10;aOm6WVvA5JJ9BD73jPDKqesyrMV4nfMtShbLBU7cXtehSm85tu2YZGJCZuv+a/J7kBmyEIDuvFUW&#10;Ux+sRH1wwBppV5i1nQ590N3aTt+uASNtprUMhoma2iCvqwJLYjM5JnaFzXlhGqTbwiD9qb3ABCbG&#10;xAzsU8jzKe/59UwAMGXXNmOhuZ3GBygwqbCtri8tL1MBftQcCgg50C1seJNOoKPV1Yyq8n2MyHn7&#10;GsfXlhgzu4XR+TC+1gRjUr+0w/Y12loCMb5m2lp+azVfVu24KCnQrC4duih96g5T9lWUthLHNjcw&#10;p5mwtjy5HxHAE9V4qJzsbDmw6YgmvthNnS4sE7S+nwudKCEMbzVB7l26g4VP6TJtKVZ24j0I1MpO&#10;BUI8HoEw39rOwuiDK1chlp9rO41Z9NzYLftgyGYhPbLHkITkcZyO8/dhsMaMsl8KP6lpM0AV1eRD&#10;pMaknz8dMBYYYADESZqaooKlAqA3nw/AT2d9TTrskTKzxd4bpe9VvMAFWF6sCKDQS5U1n8/3ZGan&#10;tJYtHF+bFpDxtZbTOb62zIhaDwBjoAbFZBNqUmOxbJxBoBF3H2swKANCa8HaUZS2FiMJupkMBUO7&#10;CqbmW6nrS/il8chJ8UmyZvpmafFlJwXCek7b5AIFeO4exxnkF2OfcUJUrE7QdB+1NaArOy3bjK7t&#10;bB+otZ3UB+e5Wdtp3zpDywwXNIVgPp7lcIGZg1acvp1ROTY8UTKzAWonO5BVZXS7Fro/3Lwt8tbo&#10;9xFwAExcsdgofb2xPwqfMEdzRtBu4yNua8Glr4IfxNrN534B8LXUfDT7sfTG8DiDSfl30LqRhRtf&#10;wzId2lraztsrtWF3qNgkcNvXHMvGh2yUi7cioE0lydopGxzLxusXoYeOAQlGBt8AMLOjytCeHfg5&#10;n+TGTwm/91im952vi5eKUh8k4FbXlZ3dZf/aA+pj3HvyrjToujyg0yT513YWRh/kVBH1QXNt5xb/&#10;1nbyuiKx2IIwYGrsbkHQuRRG1eatqcnswMhG2CVi7vvxSJzAAOkqSd2/+0UDQEh/cTHyuPL3tmwv&#10;6vn7FTFXdhof7PpOAPjR6Owm4spgfgS/n9XPRJe7PfCzgI+lQSOkMvdBKvOaQo2vUeejlaHBCGN8&#10;LaDLxmFrqYuO8c7DNzTZ5CiWjXfgsnFoVNay8WfJgKzHJgBQ5yMDIxMjIysa4HOvD14+cVUGI+ig&#10;qLvcurLzvaYyoOFIuXX2hiSlpOvKTgbIBnI3iWNtJ/yh9XRtZyBi+TfDPzgE1wmdDcaN326DkNcX&#10;r7NtSJgpcGk7pkTiH9jsCrMCBBPUMTkbiTEP3nsLOQG1JSczvdAgGEAGKJIwZ7rmeXkrfYn0mvTS&#10;3sZOXzOCO/6c+5QXy+O380IV7VjZAz/XVGaMr62eD+CyUnrxNxOafTgc42sTt6NsMcbXvg/A9jUm&#10;leiycYjjc1efQJJJutw+d1OGYtl4TTfLxp8lAFolIBkXmVc4yu7nA3z52WA28uP2bTgsnX81fI7P&#10;Ir6roLKYwFsHHsJZ/RZIbHiUBsgOnb47dzdJgGwzDn0QflGu7WxvzYv7cJ46zuk8azt7Oq3tdGoA&#10;egj65XXGknjPpZ9Uc3fbHaZB+qC5T8SbQZoNkdZmYow3WwznhN9/U5K3bnhRABDsLypCwn/4Sl3b&#10;3gCQKB/xu83Nbgw4RVdJI67cBB2wK3UUwiy1iVab7TI/c3xtayvYBSY6ja/5Hm3OLWEsd1vNDJUa&#10;PVYEbPua2lo0pWSq9J9kLBvnPtx5gxdroklBy8afFQCy88oLnUzr8vGrLwDwuWeDiVjUtGrKRmmG&#10;qQ4Coae9xIF8rfhzdJoEwbGbZm+VVHS/L8A2EzRwfeBtM9baTuQaNpuMtZ3wk/IG7MsN2/ha64a/&#10;X32t7bYEO9lmvGuDxtx8c0THfQ8Q/Fd+EOT1ysCE2fYM0rpR7jd7DRH2GCJqV5OcNGuayD8dMAAM&#10;0LgW4qdNsmd6pu3Fmvgg9fVkeuasL5aZa8ApB69dZn1Jv2+gNc/ulL2GBwGSUxwodzWVGcuvAzK+&#10;hlRmlCcsd38MQLYcR684kM9RrOMXH+r+252LQ6SVaQouqouaAGHpfGRW+zYcgsPJSurVvuwLeBjn&#10;46PbYTK19zxd2FSUN4tcXbS/Tt5wAmcHQ1ghXQQyhDV3bedMc21naCH8g5Y+uEv1b91W5whh9QyE&#10;zQGC3Xc21q10bmeI0bCMvwoWiAam11lhToigKtQJEW/L1Rmc+h5Y4MY1hWKBAQHA7KgnEv5dBe/s&#10;z9zrG4lhaK+2F1JmzBbG7XY/60tnOjdgDd7TQHP7PGt+Jq3XFYSIAuISosLaWtDoaDR6i/yMciRg&#10;qczYW0HtqDpGr9bsuihp6Zly4cB5c9l44yIr6wh8FqNpVqGjMioyq+df7voCuMazvXj0igxsMkZB&#10;kFaWQLI+T49lMebhrcYbthkEzc5Zc0IqY70mZ7MDljZjxm5Zazu5JoEVSTDOT58ZoTlWp2kzW9qY&#10;2qD3kpjjc9xRHI9RU7ex+yiFY9cDBG02RCJqmrmB3lwkZIG1fgMLTPEbBAMCgAkzptjb8EbbyzeY&#10;9yXr88b+2PiY5N7zR90vHQDIQAOanL2DnznJsbmTBGHnQvAidMOW+F4yWKnMzbENrCq2ggVqfM15&#10;2fiEBQflaUKaLvThKJavy8YLe4FT5yNYkDlN7TUPTCr8TwZ8+fXBLJiX96yFVPFz3yKdg3bWTOcO&#10;WixxT6LlYWQC0mZCdOFUoHYXO/yD0J25trNRodZ2Ajh5fSzfhMitLrYbJLwO15z+TT2C+fRANi4Z&#10;mzXchjcQzZDoTmCBn9uYE7ZY4Ka1zwsAof3FRMvjit94X25O9vcRUp4bf+rd9sLGBxhg/Gn3jQ++&#10;yEcxo0gR1tY+Xo6xbURwwbKd5uyubw0OS+drg+1ftXqvCuj42pe8EODp6zJ8s1y//1SSYhNk5YS1&#10;GMEK0lGsorS1qNkX4Dew8RhlTn8uxueJHZoyzdMEWTFpPZJwilYfVNsM9MGWX3WWrfO366Kps9cf&#10;S9sBxu7igI7Vmfqgru2cWoi1nZo0E2IaqDkG6rkUNpqPzeXi7W/cj8yxIbLPXmKMzgnXsccCH5AF&#10;1qspORlpfoFgIRmgSOLCOUbn10vnho2Px9/ZND2z8THfzPhzaXww3CAyrLz0DWlorqa02vcFuNoV&#10;/HqjJNjj+yQHx9dQTljja9z+pbaWAOh81rLxBjBI78GycWpFBzeClf7U2xxf82/ZuD8M0NqpS4ZE&#10;pkTG9NcBv/yM8MHNRzK5x5yArvi087pb+mC36gN1d3Eq3vNtB65LHS5pAhAGakmTNV9eEd3n33HD&#10;bjPHjN1Cw86nspidYswVG1MkBEFPkyPNVIoaua+ehpTkK4U5uYVrmVWdLlj3pP3rIiVrsbq39Rno&#10;CAMEOX1m/PFFJsnBiHq2vJKdnR3q+zdzz0cCvHyV5GHxdzx3fq20F+729eb7s8IOrgAA3Wx2Y+Nj&#10;Jai2Ufp6GeWhv2lTdzV/+jrGxq4amR9TfH9Bmm+g/HzUfnjXr4xVlgvgGbNsLYO4bByMj5Mcdi6m&#10;QHyNpfOREZEZxcck/EWBLz8I8hc9f/iS9G846jnog5icQUd9ZJuJmtTDxB4uafqpKfVBLGkKwJik&#10;83yxru0cugGx/IzdMnyqtg8FQTBBRzlc8DVnrONsqZsUM6PddIUZnnoSLJDXuGlvKwgIc3cKe88R&#10;VV8gQpeZQeArjhUKAJM3rNZOjNepD2p/vrC/Fe5LX+p+t+59JR3Q9fU86cFZXjQ80NYPQmCkdnp9&#10;eNNpZmZaS41uywM3vmbaWljuDJ7CZeMJ6hmb1W9+kTMR1flwAZL5kQmREf01GZ/3spiG8tDV+6V9&#10;ZTJv5iQWDfN21gfnD8GSpsgYuQ+r0wBYnr7isipYoH4IQEKQ83zxLwhwYPwabTM+7S7WfcWbjcaI&#10;l+4w3Ri9dzWSiEflhdVaHj2Q1RxIjS1bjIMF2tACOR1SEqGp2DpZRACIH5OZIZENagvDCj36/pT9&#10;2dT+OO/bD9rfTfd7fbnKb96xml4aH+Y8LzSL4JUrzNgqe3c8XTiOk6MJdu5a5W4gtq9ZtpbW/dbK&#10;mWvhkm4uG28Bz1hRetXIGg2dr6kyn3MITsj7x7fywddy48X8euMViEN02LLxa6VJeTMpu4jmi62p&#10;mlbfdJHti3YijTpVTiONmueK6oO0VgUICGnO52ORDbKhxwrHNjFYfMLYRaJhCvDRavXlThdkekwr&#10;2XT2F/cGadpizoMFsgS2wwLtaoGQ4Z52Cfb5Ru4nA8SO30P7DNsL0NcjACL733bnF9pf3Dr3theG&#10;Mt64+5W0R1qt12kP6BVqcPaB+fFk4MFI+h8wwRGI0AIuGy/LZeO4827ee1U1Hy4bpwZUlNMKBD4y&#10;G/7M9hidI+Mh8/n3Y33eGeH9aw9kIkIlmGdIlvysV4NaUoaVn9ij5iCcI2f0XNmyD7FbCEsNpD5o&#10;LGmaodogwY9AaA8EaZo+Cp8g4vdVDyy4KcLmZC+EqTJRmjuI87FAgKCtbXJWR7i8DV8gc0fLfCgZ&#10;NyyTvr2buR8AaFw2TzsF2cr7Y/PDlu+P7A/b5uPvFGx6XnKimkZ2e4zzYem7qSt0i72G189G6WuB&#10;3+99VgWkyaG2Fmg5/JvLxp8mpEjYjQcyJniKse/iGS4bd9UGVedDNFaT8u1lKRgOmc5L4Cvo4sh9&#10;Zc4cuKDb8opal7X2oYwJmiyPrt2X2IRUmb78aGCXuHM3Sb3punhLQdAuE6RPEE6KdpuDTCZYsB7Y&#10;bFMr2XmBWqAbWwxZIBcpmUkwnhoi1ALtxmUxLzBu9DCfzm+/AJAb2x+V4eCyl7Rna+qDVNfbng8P&#10;7I9aQhgWGdFx7ln7IzVvjPy+pbZLXy17cQIECvx02Tj0m+6jt8qNB7C1xMTL0jHmsnFuPIP+FogG&#10;hrfHsHQ+MouJXWfJ/etWkq7vnbIXs3S1d4f377kb11BGWobsWokbaaVe2pkvan2Q7+GiEct1YT2X&#10;uPebsFMXuAdkW525oKlmz5UKgPZB8DgGCWY5+QPdM0GGJQzfWx/m6M/yJ8ZQCyQLXGBjRI4skNMh&#10;n3lngZoajXHcrKdRtrVAvwAwbsJoW8ZnnfnFNnivUx/sClH7u+We/fEuws6S54kPNj7Q9cXi6ODF&#10;NDnbMzpT86s/eB2mObAQuxBD69ay8YZonOw/dVcy0zNk75p9GpnEtBYai72BVqA+z04ymUtfMBgy&#10;mZc6n79gabxyMZGxsnjMaqfIsaLZT8JzhsDbGlv0dsHJwCXuxy89wojkatUHA7Gtjuc9ZR/bS5l4&#10;baG6MvYSc7LKvRbIBUuczz+HXTzU7vOZo8kCL4AFciDCmxbow4wwo/iSQIDsNkN8BEDcTxPi5EmV&#10;H7xHXlmJL4y6t8H+Yle57/wy6iopooyMxaiN95G3JoizYuPDXteXbzqX0fwIXcTfhGbnZeNLzWXj&#10;V49fkf4NRhrlUxEu+9b4dlwwwT/1UuZCBvOy3PUX/PJbZ+5evS/jO8/QpO0i1weh3/b6fYic33dO&#10;9cGNe66otkx9kFqzv40SyjQ/YASTdi8FQRuSEXMF7bDApiiDl5yorlF1+QDQ6gjPscECMSMc1cZe&#10;UsxDNGUjG9bVfeR2QNBnAGQEDX+IN+uL5v0h2cGW749Jz9fd+/7Y/KD1hc2Pgqc+TNsLpz2slAsv&#10;b2SHZYd0L2vlVvP8angwlZkTHNzHwWXjj7FQm8vGp/eeW+QCuu61hc7XuFx7WTJ2tTKWl8AXCOBz&#10;7x88hZWZXDtQ1Dc46oMcjRzXfqqOSsbEp8pUxPIT/Kg5MzrNHyBkw4/XAa8HXhdeQZDa+tJdhhao&#10;thj3ZTCbIf1DG0j043LuZ4TpC8S0l+4S9haXxbxA7hL2lhf4ISwxkObSTx8PNAAa2lF02xaG98/T&#10;oLI5FcJ8r6c9vay55NTH4oLjrlj+7kDWH0VVj+M4KH95V7LN/mB05lY2TXDx0WZgpTIHY9n4uetP&#10;NPpoIxYA6bJxRjAV0bJxh84HRkJmcgem2pfAF2jgcx+7lc6UFyyealexp7m2s2gkDmtbHeWSJaNX&#10;SuLTeLmNWP7e2ARYGH2Q1wE7w/ZZ4DF0hEc5TYjkB0ESFm5jPH/rW/dJMWSBmBOOxZ4fb9MhmhqN&#10;QQqO03qbOuNkWuyQ/rauBR8YIEThm1bzo4RHANSxN6S7PsUGeI8jL1bYKXxB7vZ8MPSAqS9TD/9u&#10;lr8FdZ0Q34MVgMHLthpLyr2xP93Hu1M1P1/G2jiqxJKD1gRuBsvIyJKTXDb+a3/ofEW7bFzTiFFi&#10;k4mc2nvupc7n4wiUf82R/Izw6ZOnsmjUSnN2u+hufpY+2Ob77hK6fLdkpKbJ0QsPpHmvVXqO+qoP&#10;WhJQi2nG/LC3a4hEI2jlMiNR2pEm7Xp9NtM93BvO/uq+G8x4O84IHwILRPSdRxYIrTCau0O+9L47&#10;hM2Qx9oMifTKAn0CwIQZk20lPj+E9y+yISKvvI29ccvbdLA/Zv25CTulhygCc7+94SkinS6QAZL9&#10;sfmhjQ8vvibM97LjVb3rMtvsjyDpWDYOSwI3gt1HxNHzWDZunPg46cA8yEDIRF6yvmfN+rz7B29f&#10;uitjkd5T1EupqEdS/uhTZ6hcOHheUqD7rg+9LNXbLvRZHyQLrIlQ3/YMV/W6hY5lMEbkNrd32jSX&#10;nwVSt594qI6WwG7XaXJG+LG5RY4g6GFGmHjCIGWvZbCVGL3Be1agTQDE/TI9VZ5w25u3uV+AX9gX&#10;H0o0O7ueIq9Y8+MXjgf6a9qzS9gp/5+jb5dufyucMfSY+kLj85optspfzvi2mLpLy1477E9TmXXZ&#10;+A61IsRHxKg1QUuRIrS16GJwnOhc1L0QjOPpk5iXwFfkrM+7f/AETMy9AEYEpSJrgH3STrfyEXwn&#10;dJohj289kui4FJkErc66edvRB/m1FbF6odWMUBsJ0zRGIygEwcK5O0XyAyCJCwkMiYzbrECLBW4D&#10;C/QWksDA1KCysOB53yNMmS6K2+Mcf9y/d7YBMO3EEXlUupjXyQ9tflSz0fxg2vNIsL9wAGABO36p&#10;/4VgxSU9RW09xvGg+6tjbxjctlH+1oaNwJv2p8vGUUo0hU/q8NkHuvlrNzqrbb7rVqSrGLne0ji5&#10;W8rYDtOETMPbm1r48u55Mqo/88823hmeK1uR4E0LFLfHFZUFytIHGyJKbTmaYUkIt6AXteeYbY71&#10;Ct70bob7GrYYG0MELIPXTvYIgCQuQbh2r975WtjQdLs7hBXgnbISg0EIO6nRj3/62CsLZCMkrNwn&#10;knn3lscy2AYAGt8fO2KQd++f1fxoZSP1hcbnTe7H3qwXickvS086T3+46zbB/IwhbTv6H0vfdgv2&#10;SpXWSHEuwDrwndOy8eXbjJLiytFLKDGwbJzLdorQ1kIGQSbRq/ZQIbPI+8dXoHD5dv1fd49hfZ2v&#10;j//y63NfT+M1jAqPlvnDl0vDMsx2pD5YNCZ4lUkAvO1+7CF7V+2DJzUdN/H70rSHd32QY3IMTWBy&#10;jNcymADomA923wkmceGa2kNXK7rPCbQqP1SBsUu8W2KMZghWaGLIwmsz5N3XNa7P+OM3A0TKTFK8&#10;PP75R++hp5z7tZP6wvK4D8rfGwBAN7s+CIDUC6gBTjlU27P/j8PZMGVq3p8X87P6/rC1TQVfF9Nz&#10;7rLx6TJ6zj6JQgkRcTdcJnWdmavroPMWKLOyp8fhCWztnd0GJkFG4R/rM74rKy1Rws7vkttHVkvk&#10;7dOSlvjUDRoaJ0j0/WsYyP93iMUqCsA2XuabF27L6KCpGkRBK0tRnEP8GVajrG/94XLp8EVJSc2Q&#10;1TsvSjWsXFD/IPx/roxQy+DGs6XFtF3ey2A2HFesM83QnMJyD4JshHBlrduxOAsAaYw+a1piPBmj&#10;ORmiWYHeU2IY1BLZuL7HmCxbDDD1wB4EH7yrqS6e7C86+VEXkx82mh+xc03fn5vmBwGQBug47BgY&#10;hnEa3kEKzP6jG52Bp9r88NwAYcxVnQFr5TszFcN68y1bS3ssG79yJ0pS4hJlzdSN0gS+OjKworK1&#10;kCGQKZAxkDmQQfgGfO5YHj+WLYmRd+T8hrGyEjPXKzp+ITvGtpAL2+ZLXPidPN90YvU0mdPsa7m4&#10;azW8pP4Cb1GAi68/wy4D9vVxvX197s89tuuUsd8F73FRVRJ/QEKhabt2qRZ6M39yJ0yiYpNlwsKD&#10;mjtozaw7AyFZYIPhG3XJkkdJiX5AOC+MmCx2g927NAxDdDXPDJA4wMBU7P/mLiBvzZAnVW1sj/sQ&#10;bpVPS0vGtcsFskAvAGh8Hz01Xvf9cvKjDHb9QqT0OPnB5gcuwvgjBTc/CIAUTI3kZ6sDXFDiMzvA&#10;g8zgAw8AaHZ/q3VeqmkYfMPV1lJzstTruFR2HbmpqcxHtx7D7gguGy+6bDjerdXkCoYwOniq3Dx/&#10;22/gy85Ildj7p+T2gXlyemUvOTijueyZ1EgOzu4oF7fNkONLB8vcxsVlcvV/yMSq/5RZjT6WkMnd&#10;JPqekaIRcfuiDP/xNRn8zX/LgvZV5epBK2nXekreLvjn+fmCbgB2P/4sn7vxHFKTUmXzgp3SGloy&#10;z7Gi0gd5cyXwNiobrCsXkrHk6vr9aOk2coupD05zsEEShFq9V3pngAj6CF5qhSMUDID08M48Ukst&#10;bW47wRYLpCVmh51mCHYItyxjlMBekuiJWwlzZ/gPgDlJifLkF6Q+lwAD9GB+JvsLr/ixAX6eur9s&#10;fmA5Cpek0ATpVhRl+YsX6yECELoxAMHTvl92gNcP9er/Y+hBuwX7pAro/3cAQF02jlWWs1ed0I1d&#10;dy/ekWEtxqGzW7Tbwyydj8yADCHvH28XZO5XJ0fdkNt7J8rhqb/J1t4lZG2HN2Rl29dlaas3ZFHz&#10;N2Veo9dldv3XZGGLj2Rukw9ler3iMrVOcZlQ/R0ZWfHvMvn30nJ64zzJyc6QhcG/ypDvX5WB3/5T&#10;Bn73mqzo30Ke3LLuovyZ3p5XUX/e6XWIf4rF8Ufl2JalErpkiuxeNk1CF0+WteN7y9IhwbJ0YGtZ&#10;OayDbJncTw6smKYAH/XgJsKEnccGnd+FQP8uxmNHPIqSuUOXajlMPycbGEVRGtdVfRDjkrBR7V97&#10;QGfWD5y6J426rdCymM0/6uNVscZT2Z9HOwztMt6tMGxiTjhoWmEKqPgUByiHIQ/gaV9G4ntggcQX&#10;EKnwrz/02gzRMrhJwWWwVwaYduSgPCr1vvfuL0TJiPr2vH+xqz2zP74YvFvcvf8ldv428Zz/pwA4&#10;zDsAwv7SenaoBkx+WRvLxifulPuP42FrearLxut91KZI98daQnXr77orI0hFEGbuHzsXnfHVSRGX&#10;5PpWnMyjP5VtvV6XzT3ekY3dP5B1XUrK6g4lZXm7krKkdUkA3wcyr8kHMqtBMZkJ8JsG8Jvye3GZ&#10;WJMgWFxGV35Lhn33D9k3d7hsGd1JBn33qgyr/L4MrvSu9KrwNxnyS0nZt3SKZPm5fObZgKbxGmQj&#10;nPfKkRBZPqyTDK3zhXT59k0J/vy/Jajcf+U5OpT/m3T+4m/S9fP/km74uyd+r37fviYjq5aSecG/&#10;yd45w+Xe2UNYQH8f/srkAmijnffGztcYD3/97E0Z2Rbmeoy4Fak+CFcBgZcz61eOXpZk6IMr0fSr&#10;2mq+fFZ9ovzUcp60w4pNz8nRBMBQeAE7ePQCNt/UQtdmkv1R2iqI9KgXmCkxc+1NhkTURBnsZTRO&#10;u8FlP5bM2zfcskCvABg3drit8vcR4mqig0Ff4dUpsH435/0odrqb/HB+YawZYMbfewxAtckA2+Ju&#10;Vm/cFmnRe40cw7LxjJRU2bF4l7Q0l40zmbco7sDOo0xkAJFgAv4AX3pCmNzdM0QOj/9IQga8LjsH&#10;FJdtfUvJ5p6lZF3XUgb4BRH8PpCFzQ3wm92whMz8o4RMq2uA3yQFv2IyrmoxGftbMRlV5V0ZUfkd&#10;mVS/HMDvPRkCABz00/syoNJ70uvbN6RL+f+UmR1/l8e3n/fGuNxX7NyeTTKpbVXp+OWrElT2v6Tj&#10;V69Jl+/elq7fvyPdfnjXcXTHv3v++K70qfiu9MXRH7/TwJ/ek8E4hvz4tgwG4LPsH8XfHwlGs1pX&#10;klWD24IlTpd7549j0iLJDSDaATrvJmo+8JHtJ6R7jUFmUG7LojkXzdUI1COnYjVCxL1wiYhJlrFz&#10;9ktF7C9uPB1bFD1mBdoHwFFcluQNAMkC0Q2OO2hOhnhanIQ+Q1QrBCSwKvVWBiMhJnHZIl8BEPds&#10;3O0jalfzan7W0beKHH3zUv5C3IwZh/KXv2gB3j8LBAmAN839H4zVKbgJAg3QAwNst2i/NJu7R3qs&#10;Pip7EEefAp3v/P7z0vN3iNG0tZRuVSQnm0Pnw51+ZLtJeuf3Dfh4ISnfkahLK+TMnK9k/7DXZc+w&#10;EhIyuLRs7wfw61VK1ncD+HUsKSsIfm0M5je/6Qcyp5ET+NUG+NUymN94E/xG/1JMeIwACA6p+I4M&#10;VfB7T8GvHw6CRu8f35EO5f9L+v5SSk7uWOXH8y8sYFivgUjYzYsyu3tD6fDF35XtdQXoOQOe678J&#10;gL1MAOxX8T0FQII7f08y3ZE/v6+//+if35MxVd7G8YaMqPhPGfT9f4MFvyPTmv0oWyf2lqv7t0hK&#10;fEyAf3fj4VISU2Tj3O3SCvFXnPap93HRzBdrmAZ+Hpt+ayavx++XKFehD47fflZawjbWCof7Zogz&#10;ABasAbIEtg2AlMXuowwe5MUTaMpsLIPVEuNBnqMpOjq4ldv3zAMDxOzvlYvy6BO2m73P/kbWt9f9&#10;jdvg2fvnHgAL2j9gLDx3pwEGLT4gzZFuEbRkv6w6dVviMbcbduMhnPJcNl60dgSNO8cJ1g1x57zT&#10;5/1jBxSM70iLuyO3trWSo+PekoOj3pN9I0tL6JBSsr2/O/AD88sHfiVkCsHPZH4W+I35leD3vowA&#10;CAyrYoDCYBwDARIECoIfmRMZFIGEbKvDF/+QTVMHaflp/LHzexT2a4yfdGTjYulV5QMtb70BnwWE&#10;CoAm+yOgE9j5O/J3HY7feZQJgGPxWpAR8+YwGTcJ6qSTf8dr89Mb0u/Lv6kuOr3xV3Jg0Vh0LcOe&#10;CRA+eRApswcu1vDcItUHGacGfbA94tQOrj8kmZmZciY8RgZuPKEkos2ifS5A+AwYIMkRy+BFYIHw&#10;CnvtBle3UQaXLIa1HJ9LVsTjfOeqRwBMXDTPe+w96SdazdHtvJS/9PYAtRmC6K38JQhaJXBHP0pg&#10;3rVazt8rU/dckkfouiVGYeHN6FVCh3z1IhSceQfnnbzVN131zs47vH+sD534mxvk4sLP5di4N+Tw&#10;uFKyfxTBr7TsAPht6W0wvzWdwPyCS8pSML9FLcH8mhnMbxbK3ul1TfAj86tRTMZXw4WOstcAv2LK&#10;gAgEDvAD+3MHfgoo378rnb95S9qV/Q+Z36e5pCTEFgEIMuINc64T+0p7MD6WugUzvne0BO7y/ds4&#10;3sK/35buOHqB2eYpf00AHEEAxA2ArwOlAN4YJloAiBsGZQO+jtPrlcDXoWT+/nUZ9PXfZGr98nJ6&#10;w3w0UOxlz9m/SRgv59XTN2R464lFvkaBU0cc8xyAxVlXjlyStKxs2XUtTLpiR3YzkIp2NEnrxJU9&#10;AOSmuBEogeMjynrWAJ1M0XSJ6FSIp5gsJE1FNbfRDeZscHHsDg7ZbhcAja+Lbt/aa/SVdn/tmJ99&#10;KH8tALyNJog9ADSaIG0g2vJONWTzKbkQEYdA0HTZvRxvGBzxRWk5sHQ+3sHnDFosTx5E+AF8RrmX&#10;k5ksYUexKGf6O3J80ntyZEJpBb/dQ0s5wG9DdwP8VgL8ljmB39zGH+jFywvXYDJoeuQDP4P95AE/&#10;F+bH0pEMyhlwOn39jnT6+m3obv8hU4KqS3z0k2cIggb4LR3aXtqW+T/Q+N7KB37U/Tp+87p0+PpV&#10;6YS/CYA9KhaTnpVKSM+KxXFAx/zxTen1w+vS54fXZEDFN6H/vQvAf0+ZL8GPNwMFQNwcJtYwXi/q&#10;pTPrGwBILZU3lUm1cMOoUgx2oTdk6Ld/l9V9G2HF6V0/3+OCWHHuwx3acky6VhtQpJKN80qFadQH&#10;74RLTHqmLD1+U9pCVmoBghGk6dDemyC5AOilCWIBoJbBGI0b7KUM1p0iMEVXYJXq2aOsEVnDBtoH&#10;wGxEyTBf/2FJdIC92F8iatqIvbd2fhQQfODaGSIDtAeADaXtuiEAvgPSbdUR2XPzMe5YWXLxwHnp&#10;W294kYdWWt083rl5B/ed8eXqXOkJd+Xutj/k9NTX5eTUD+QowO/AaIDfsNJoeoD59SklBL+1nQF+&#10;7QF+bUvK4lYfyAJcpAS/WQ2cwA/Mjxe1xfxY6vGidwY/o+lhMD/qZCx7WTb2cAE/iwUGff6WdCQI&#10;lvtPmdDqZ4mLskrCwpa6zt9vvILrwPwIfmRzeYAYHd/2X/0TAAdGW/s7WdSqoWzo0lW29xws23uP&#10;Qmd8jGzoNkpWdRwqC9v0khlN2sr4urVkZLWvZGiVkjL0pzehe74B7e9dBUCyYr5Gk/BasVE0DcxZ&#10;GSBeT4IfO+rL0FmfQTb4M0ATzHHYd/8tMxp/Lg8vHPXz/fbeKEmOT5b1s7cWedPO0gebYl0o9UH6&#10;B+/GJcvEkPPSYt5+abWQwajsAluxWPmnQXwGQKsMXuDdE8ihiyc/25gNRohLxO/VEOpimfuN17yA&#10;EhiGzYN7ddmwx7WXphExsoWX4FMz8ZXpr3bKX3sMsDkCEppiS1wtAOAgWXHyrsRB53uMJd+TusxQ&#10;57sRW14042tsplDn452ad+y8f3wBBOM7kx8flRurvwHze0NOTS8tRyca4LcH4LdrYCnZCvDb2MMJ&#10;/HBREvx4kRL8ZgP8eJHmMj/P4Kean9X08AZ+AMTuYIVdvntH2nz2pgGCZf9Tu7HJcdaYnS+/s2cA&#10;oKcvGBaWLt/mMr/OYIHBAL5Bv3wsa9o3lbOjxsvNqUtxrJark1fJubHL5djIpXJo6BLZAz1tZ/8l&#10;uGEslnU9FsuKzgvhdZwpM1qMkAl/BMmYmlVk9G+lZewvb6H8fVs742wSUS+ldMAbyVx00ReAAbKr&#10;TplhLRg3WSFvIgTNERVfhWZYSu6e3vuMmLDxsOH3nsjM/gvhG0Q6UBGmEdX9kOd3Y+lQuY8cUn0w&#10;S04hiLX/BuzRXtsKy8q4KtMaVsgLgn4BILvB+713gzUiC9F7jODzvJ4XfQyuzbxuORgKBEDjhY6f&#10;NM6W/cVW9JWz+dlL99e5CeKeARoNkeabGkjzjfVl0onRcj/lniQhGXfF+DXSGHFRRipz0RhLrcXW&#10;tNOsn7VVkhKc/WO+goDx2sfd3iBXl34k52a+I6cBfscmlZaDYwB+w13Ar0spWQXmR6+fMj9coLxQ&#10;aXeZgbKNXj8te9H0UObHjq8T86P2Rc3PYn7a8QX4USdT5uem9M1jLcHnO3z5trQq8wY0wXe0HJ7T&#10;o1EAvYIwDN+/IX1+LoXGS67m1/7r11CSvyfrOjaW+9NnS8zCdRI2ZzXAb5lcnrBYzo9bJCdHLpDD&#10;wxbI/sHzJaT/PNnWZ55s7DlHVnedLcs6zgIAzpa57ebIdARjTGw+S8Y0HCGjajeXsdW/gP73DsDs&#10;Hb158HXk60kbEZtK7Kyzw07WvQmWI77eYwCC46vRS/m6TKlTWsIu24tjt68J5mfEl09ek6Etx2tS&#10;EKuOorBw8WdwWqkmgHdQ4zFy7dgVSc3Oku13t0rHHa2lyYa6iK3LvzTdLwCEKZpL0rgszaMpmrPB&#10;sN953RoHHZDd4KQ1K/LcoNwwQDLDHIiLDYUuam/l7+MqH0uML7H3bnL/3Bkj85bAuTaYVpsb6Qs9&#10;cF8POfv0uC743rcKuWRmNHmRry7EnXjmgIXyGHdm/8pd6+Q2vvvp5XlyeeH7cn72+3J6xod5wW9Q&#10;KfX68cKj0XmVw+hseP2cwc9ifpOg+U1wBT92fAF+tH+4gp9z2euq+7lrOhD42pR9U1qDCZIRsjGy&#10;YVL/Qr4WlgyQI/P74r0Hu+z243ta+gZX+KeMrFlWro4fKekrNqBbuErCZy+VezOWyo0pS3wAwJky&#10;p+0MmdZyukxsNk3GNJ4hwxvMlsF1J8jQWkEyvlYFmVH3HTSQ3pfZYHrzYCViY4kaK7XWtZ2Nzjvf&#10;j9kNi6t2OLFGCRlT+TWZ26ICBH9rDamvN0E7X29dwzmyf9MR6fxb/+eiD5IVzuw9XyLvRsnTrAhZ&#10;eHEWprYaSzMQEyO+zmCEnOUfsQ8rMu34AC18MOPyY6Z5MUXTDoMj/DtMhXjTAZEOE9One55z0y0A&#10;Zj0J07bxw1LI//O0+4PJz96mP8zg07gD3qc/XI3QuQywBe4sWPoD4Ou8s52EPNgqadkpcvngdTjZ&#10;R2kpwM5Vkd0FTdc+E6GvnLwekIudI2iRZyfK5QVvy4W5xeXMzA/l+OTScmhsadk7orSEEPzg9VPw&#10;czU6m3YXB/OzOr4uRmdXu4uCH448Xj/T7uLJU+f8ua7fvasA2OKTN6RdeXRcUZrSm3d6p/c0Xs8M&#10;SHS6oyMAz7K6BFf4h8xoVkliVi6W7DUbJH7RColesEwi562UsLmr5d6sNXJzGkrgKavk/PgVcmL0&#10;Cjk8YpnsQSNqR7+FYIBznRigMwBOlTGNpsjwPyYDAKdI399nSM/q42RIjaYyvf6HMr/xO6qrkmVT&#10;/yPrXgf2TdP5TsgR9GCyXCYLZOk8uvLfZeOQJs+gO+wKjsaplxiXJGumb5YWX3ZW10H9IjL18+ew&#10;LG72RUfZMA0uByQo3U66JmOPDoM0VU9abMKaWjMOy6cusPNs8JYA2mEwzvuk+s+S45jycasBmvof&#10;cvW96n+flJKottT/PPh1ONOH2b74m+53/hY0FsNRuDvoAnfAKFyj9X8oAC4FO4rNisZcaqRM6Tbv&#10;OawnbKUnWNfqA+XknrOYm80OAPgZbCfm6iK5NO81uTDvAzkzq7QBfuNM8BtsXGRqdCb4weisUx6m&#10;0ZnshCyFdhed8nAYnXPLXpZp6vVzZn4m+Fl2l95OXj+7AEgtsH2FtxUAeXRkd/irV6Vf1Y8k6pEV&#10;6mCH1eQt8+gvnBpcE9rffyv7C4bvcGbLnyRl7yaRkJ2StXq9pK1YL1HzoPtNQMjDoFGyq1tvWd+u&#10;o6xs2U6WNW8ny1t2lFXt8LFOI2RTj2myufcCWdcTGmCXBbKo/WwnBugMgJOk3+8TpQfGwTr+ggX3&#10;v/bDZMx3srjFO9D/SqjcwCkbvg98P3agGcWuPBm5BYCTf8fr/ss/5Py2BXnKLf9KXjuvnfFjHt+P&#10;kDmDlygAskxlJ7coSAGZIF0WnX7pJ0c2nZJMzFUfjzwoffZ0UdLSZGNTGYFUJ6Y7eRyFc60OGZF1&#10;DgDIiRAPEVnUAaOawg6DQBaPFSv9zNQBndJhXBig8ULG29n9Afd1OBaUqE/HU/gB7S+TMP1hxt0U&#10;OAfo8ssTAG/eLSNtNteVscdGyb2UW5KMMZ3VEzfBsV6029ccOt9XXWTrohAkeqTIWSwcn9ZnvqTg&#10;38YfOydqwZaH5MfH5PKiD8H8PpATU0rD61fardF5jTnlQa+fzvc6TXnk8fpByHc1OtPrR6MzmR+b&#10;HmR+hQE/CyS7ovRlCUwA5N9d4RNk2bqwP933ueWs/ddI5NKhHdLBZH8dYLwe90cFSTuxQwSd1pgV&#10;S+TM4P6yuuUf+B2/wTxvaen6xTvSsdzr0r7sq9L+s39K+zL/lA6fwhJT5nXpXvZdmJg/lhGVKuLm&#10;0ELmNh8kC4KnY/53PjTAudAApzsxQAMAe1YfL11+HSdBlSdJ+yqjZVz96rK87Xsof0uo5Yjddzai&#10;2JAiQydTn9u0hHbaKT9MqvGWzG9RThKjHwXg/LBzbonuh0nCFMeti3dlWKsJ2gSk6b8oQNChD+Jn&#10;Dm2GhtTJO5Kakyxb7qyTNlvbINWpKgAQO749zQK7AiDtMAhNYXiKLk0qaDSOOiD2j4eVgx3GEwjq&#10;rpC3JHnjWsd74hYAo4Pt+f9U/7OT/bfGt/I34cnHGPJ/X8Ie15LzMUexfQ2JFWuOwaHeWxd/845T&#10;FG+qOvFxJ+Udde6QpbqH4/H9JzK5+2yp+k4jXBh9JD0tb1vd/kWel/HkZKXKlVW/yPGJ72G+F+Dn&#10;bHQ2R9zyGZ2dR9zQ8bWYH028BD81OpvML5/R2QX83Hn9fGWB7Su8JS0/fQNsjbO4byuAXTm8y0cA&#10;MG4mbKYElzM6vwPRoX20faE8Qjd4TVBD+Pc+QVPkdQn6AiCHhkjn7wC6P+Bn/oD5XzBS43gHjRJ4&#10;AXH0xHPp+fUb0v3zV6UHgLHXZ+/IwK/LwdRcTyb+0U81wLFN50ADnIYSOC8AdqgyRtpVHi/BlSfI&#10;+AZ1ZU2H97UBwg489T9KEwRAMvZt/Upqw4kASO/lhN/+IUcWD/Px97cDdu6+xghW4DWyd/1ByUDK&#10;y3GkC1kbC+sU4TVTE4lKDPuY3W8JAnafypOMCNl2c4LEPP6XJD4pgVFYD4EIriAYg6mQ+V7sMJYO&#10;+L33vcF5/YBsd2TLK9nZ2aFWLZeTECdPqiD9mSWwN/9fPS/jb2SHKIHjj9oFwE8k/nExhHd+Becr&#10;o6wTcAHdkIGNxpg6XxHezXDn5B2Ufj7u4UiCD2vllA2ap8Yuc01037ojwipQAJiVniDnF1eSQ2Pe&#10;N43OuVMezkbnpfD6WVMeltdP7S4oezm65ez1szS/gqY8HF4/L91ebzO2LIPZDKH5uMOXb0lrdIWp&#10;DXJiY3K7augKW5vr7FzcxpwvGzBd4fHrBnCb0/pnaG/1pNu/3pKgYgg8KA+jMwDOG0Bb4299kGij&#10;42+w+dDnOAjPdwAAsW+5f0rfz94GGH4pw35rJcPrjZXB9WdKPyy8txggATAYR/sq4wAm42Va85qy&#10;sdt7qv9RluA0Dktgdup5zGnMG5HZha8N7RC5dYlRD4sABJk8fUe18GrvNJYBjUbLlVPXtELZNG+H&#10;NP+y03PRB5tX6CybZu6UtHhWSsclNa6xxBMEn5QuOBXGGQRph9kFALQTkmpnLK7Y2xLZqK4jJTof&#10;AGZcvqDzvw89zf86dn940f84yoI2NjO+Coq+N0riMsaLEvEvyUzpjxfqody/8VQmdV8odeGvM/x8&#10;RaNnqJ8PegY7a8dDoGfgTrpvA7rMlXrpCcQ8NYvuBxIAGWt1dOKHsn/kB5jyMI3OGHEzjM6lHEZn&#10;gh/tLnOaGP40gh/tLpN0yiPX62eNuOWd8kACisn8+pnzvQUand2Zn10+RoDpwrE4lMCWOZpg2K48&#10;zMnQBbuBfXFm+KIjVNUeAG6fM0qCUULzufXB8+1R/m1p/8HfpcvHr0uPT96WzmXelE7feg4/4POh&#10;gdsx/wt7j2P+FzIApz84/jYC0yBDAIb9y2I6pMLHMrByI+lXc7T0qDkNJfB4sQCw489jtCTuW2u0&#10;LGn/I2w17+skDt8r+jMJfufnlJa10AIn14J5GvYZvj9TavxTzm2aXmQAyHOT7IvXDGfQp/WeJxEP&#10;IyUa6eKzBi5yfK5IrydcN51/HYCO9Tno5rwZrpPk6J+U7LDa8yiLUQfE+KzKbF50wMhG0AG9BCOw&#10;sWvMBYcbwpUrA2R9/LAY7C+olwtkgEx//hzzv528pD9T/5voWf+Lx50g/skHuEM0x9M5LfFPU2U5&#10;9nbQeW74+YompsroaDXRO+Xm+TtU57sCr1V/zEO66zLTDxUYADSujQeHJ8veIW9iysPoLDobndl1&#10;dEx5mHYXBT9cZO6Mzs7g52p3yTPlAbByO+VhA/wIMD0BUE3KvSXN0f3lvxUETYM0p0Q4M0wD85ye&#10;TWxqgSKZaSkyvvlP0gUmZzK3Xl+BWf7rTen+6VvS49O3pVPp12XYV8Vl5K8lpbNL5JUrI6SPkY2d&#10;Aud/AYI6/aGJOEiE+fEtGfzFqzLgy0+kT+W20uW3idL+5wnKAAmAXX8bLX1qjpfxjfuiAfIJ9L8S&#10;akyn/scS+OI8ejVL4T0xpkdoRp9e501Z368qQiMCIZV4NoyTARIArS5w7hQHUl5mbJbkxGRNGx/S&#10;YrxmX/IcLgopSQkDnBME5SHNJ8mlE7QIxWHMczKqvfIAwuIAwQI2xlEHfAgdcJiXsTiuzGyHeCyk&#10;0nuMx/roA2QIFpe040fcA2DcmGFeDdA6//uDjfgrjL/Friyg/AXy8w6Q/PQXPJHNmsi7e81paV+5&#10;r7bWi1Ln4xujmgXsEtGPoVk8jJCpved67DIHEgAzkqPl+IzvJXTw+3nBz/T60XqRz+jsMuWhXj9o&#10;fjQ6U/dTduPW6GwkuxSG+RFoLI/gLyXewK5iJwA0QbDjVwgi+PYd6YwytudPxeXxHSNy35v15e7F&#10;49Ds3pLe0PT68ueUeUu6f2KAX8eSr8rYSh9LxLyucmpADYzAodT2ANZMr3EFQDaA6H805n8BgOYk&#10;h46/QUKYVBOv309vyZAvkf7yXSXpVGWwBFWZ5ADAfrVGyYj642Vpx0aye3Bx1f/YsDoxFQA4H39P&#10;K63ApwAIA/WchsUwmVNMnlw/aeP3t8OQC26kuQKgBW7apcU11b5yb51Soj54ZMcJdLn7masfil5T&#10;n9l/BbyzcXhN7khGcncwwQ+VCOXTB9k8hSk6ZrYNHRBzwWzMemOBD5gPuHSheTbm5NUAo1o3tWWA&#10;foJ622MDxPL/7XMFwE9Nna8CbvfM6of2deSuDGw8DneIpkV7V6KrnXcl3BG5uYt3yDXT0WUuj2VI&#10;XthnIAHw0fF5mFZ4QzuKuUZnTHk4JTqz7HWEmrpMeeQzOuPizsv88nv9CsP8CIAE0GYoTb95+zUw&#10;QDQZLAZoAhI7wTxYBpMFHt281AsAGJ8OWTBWOiN4tZ8mUaORYYFfqVdl4s+fSPTiniK7J0ncoi4y&#10;/Jfi0gGpNO60wILy/ywANPL/TAZoBSCwgQEtVZk1rCxjfkTqyzcfS5dKXcEEJ4EBjhEC4Eh4T+e2&#10;GYz3q4IcGFVCAypOAfgIgBfAAtmdt+aH+Z7NrPuqHMMultw/hQE6DwAIdufMAF3ZnTXFMbAJpjjO&#10;3FR9cMPsberj0/O9CP2DBOQWcFWsm7kH+jrZ8RHogw0AgmCDAMM8ZTF3hWCFrp3F6Y8re58LJgDG&#10;DOzjeDscTZCcRKy/tNEAYfJCJObvPAIg63XQ0vjL5vY31fmI8B9B5+MPvy+PbsfK1F5LwPYMzaKo&#10;dAmHbwker6M7Tuod8eDmo3qHNLrM3oMoAwOAjHNPlROzq8qOvu/kgh88ZnmmPHBBWVMe1JYcI24a&#10;app3xG10PvAztK88dhcnBuetkeDu8ywtqf39XPwN+R7u+iB4/3q4AKDj+1CmEgAPrpnnFQCpx8zq&#10;8Lt0/+of0g+jbj3KAFjB/DqXfk1G/VBaIhf2ENkxRtK3jhXZOV4O9foF88BggW5KYQsAWf468v/M&#10;AFQm31gBqFYJzPw/5iTq/C/YNdkbm0yTq2JVwLfFpMdPbaELo0MMABzVYITMbj0KMkUDNK2K65z2&#10;6Rml5dKC0nJlcWlZ2tYAQL5nOpvd6F1Z1fkLGIWfbWLOjXO39BryBGRWyguvgRn9FmgieWRYlP6b&#10;HyvK65B6O/MHu1YdJIe2XoQeRyDEQvfoSoY+iJ6AAiEaIfHHAID0FHuIx9K54FqfeI/Jd2mEOAAw&#10;4+Y1zNQRQYsXrP+xAUIDdGvvDRDW7fTxxEdR5yshqfFN8QueRCBCqqyaslOaVeik5W5R3nkczvU5&#10;2zSf7xoSW3hHpM7niyYSKACMvrkXg/rvAvw+wDIjo+nhmuhsGZ0dcfaOUNPiql95s7sw5KA/GRWA&#10;ywo19QR8BDgyOh7ugI0fr/vJm/L1W69J1ZKvKwMraGyO4EQz8+ENRslRcAmMMcCwuzKk6ocofd+U&#10;3mB/bHh0+xilaLl35c6UIAP8No+W9G3jJWv3TMlY3V/m/vGJtAMI5tP/XANQGX/vHIBq5f85BaCy&#10;BLbmf2dx/lfH30rKrHrvySimSf/cRvrUmmgC4DDZ2rMbAPAT6H8l1bx+eVFpzHCXlhXtmcRjeDQJ&#10;gGSEc/+AyX3L1GdYBovYAUCLFTr0wc876gx7Cqqf62dvyaCmY9VE7cu1UFgd0UpQGtZqChKU6JuM&#10;QRr9BHiHQaCoDz6FPngTAOhlWZKxNN00RHuIyWfC1WMkXTHxin8cAJi6JwTb397xPAHCBkj50ggr&#10;9NIAaY8GyHTYWqKLIaigCn7MBsnGuNfeDWehPfQvcu2BdzYyOyZp8I4X+ShSZvTFXc/PLnPhAdC4&#10;Fi5t6Cmbur2uTY+VMDkvbvOBzpo64uzNUFMD/PInOo+j5uec6Gxe5ENpeMZB5tcejQTqdB3I1OiR&#10;K0A3YweXgBeMr2uIr6+D5kPTctDy0OXl56zSt8Xnb8v3yFf7+q1/SmsAlWv5m2dUDgDYHqNxp3au&#10;9gqAF/ZslF5f/0P6s8EC9kfdr3PpV2V/z9oAPwDf5lFgf+MkY8dkyQidJdhiJNEzWsnoqiUl6CtY&#10;Zpx+r3wNEKcEaO0AswFiBaAy/8+RAG00l5znf5cHlcI4HL7+p2IysFoHGdFgPBjgENnWY6AcHfMj&#10;dL/icm62wf4IgIwmmw0A5CoCShfs3C9s9q6s6VYBLDB/KrF/3tH8Y3G+AKCrPtjx575yGGnldD0c&#10;wmrYDvC4siwuSi1e020QYjJ70Ero8Ak4X25JRlIXACEIVHhJiRnjxQ5DQ7Q2QkDSPBii1eECEpdx&#10;6XxeAEycP9trArQRgIoJENN86N6dXV6i234scau/wA/gXS9eLh67L4ObTTTc6UXZfTLTKwbjzsY7&#10;HFnf+llbpOnnhesyBwIAM1JiZd+Y72VLz/dlEYCvMxoHI6u/Lysx5uY50dnJ7uJidObFTZ2rO3x4&#10;zcq+Lb9+8IZULv66tARoedL9rLK2BsrNr978h/xU7A2pB/2tFUzNLHetrm8QwLTS+69L2X/8N8rC&#10;TzBq9gMsKe51OH4PDdFMb758OMQDABqf4qrKXoid7/cVANAsfWfVKC/p6wdL5maEH6D0zdgxSTJ2&#10;TZeM3bMl88BikV1TJGxsfRlVrbQyQTZFnBcg0etICYD7P1T/cy1/nfQ/K/9vev3iGnVF9qYBCPBe&#10;roEVaXEz7gv5UEbV6y2z24wEAA6SU6NrI66shJyfa4AfQZBjinMameAH9scG1lLkCC5o8qqcXjUk&#10;Vwos1PRQYADQAkLVB6HBD2k+TpkkGeHamZsLfZ34yg45dUXgbfVNN9kwZx90eZbFh+DKqC8xsz6Q&#10;p+3KYCKkvPupEGJSZwakemmEWAnRO7bkBUAKgxQIvRmgH//yL3nqYQIkuiPAb2RNyXl6Hfll8WBa&#10;y8y1k0U7n8gX0up88c7GO1wH3OkCMU0SCACMvn0EayyLYY1lSRn8y7sYJXtThv76nkbac/ieptqZ&#10;tFKAkeSZ8gBjYfqIs9HZMjt3AEDV+vBN1ea+QolavdQbAKh3tBvqyvw6A7g6w0/HtOQO37wt3731&#10;N/n9XyVkZN1v1dunJbDJ/Fg6d8DjEEzL/OO/pO03H0r0/M6yvduvYF+GDtfRjTePkxxkjw+unvEI&#10;gIyVnx1cVfp+86r0Kc/yF+nNsL7cGN9aZBuYH0vf7RMAftOU/WXunacAmHUUy5kAjhHj/8Dr9JmC&#10;INOh3fn/3AIg93+QATL/D17K2X+AfTf7SGahezsPo20ELwIa5385/bG4+TuQHb7G1rihAMDBcn50&#10;M4wvlpIL80vJtWVohEAHXIqbmcZngf0tBoBqiCpAdFmbYmD3H0j0bWv/cyCbIcYkCBmUv5KS6oOw&#10;x7BSomcwCt5BeginwktIT2HR6oPco9NYulUfjD063EmdKhkXF2Hx2pfwAxIECxiNAwukQ8Xbukzi&#10;XMIsQ5J4JTsnRydBolo20Vk5bwAYgbWBnhog0e1KSFbIVLn/IFFafI0NVxA6/X1TfL2DODZcwUe4&#10;fOI6+AoTMBt5RwY1g7YRwC5zIADw1v45usB8FUpfjmu1RapKTwAPmYexw9c1zj431895lwctL7y4&#10;GwIwvn7rVfni9X8CqBBOgO4sgY9g4Jjb5bQGjL9BFV6V/j+XRLQUNLQKb8gPb/9d+lX7RqI2TJAj&#10;Y9uibM7N3yMQdsCkR6X3X5XP/vE36fPr5/J0ERoSm4eAIX0rbSq8pkxvOFhYJ5ftbNzR2/OnD2B5&#10;cL+X1ZoVforghJHVS8sAAGYvTGd0Qem7sN6Xkr1xqGRsIvszS9+QGZK5Z65k7l8omYeWKgBmHl0j&#10;2WsHSdKMZrKlQ0UF9E7fvKFb7CgBkAHSAD4Yh7UASctfV/1PGyDFZVNwednXA+nSLUpinrcYAPAD&#10;Wd3J0GfZpZ/f8B2AbT1ogMPk0uh2cmHWv+TSwpJyYwWaITPRBTaj88keF7cydrQwRGFFcClZhkX1&#10;u8fXluwMaw90oEBQtLOrAFhI7yyvVZr+m1XoqFMkyci4PINNiv2wQ9jwxBadf5C7kpl5OKbDbEnA&#10;ZtLUJT2Q/1eyQADUhOjfvC9K0k5wX5zDDgDECswnVStDA3zXSwRWKYls7KkDXFafoFzYLLu3nNaZ&#10;WV9BzJ+vd95hMKkbSvkbxhA637zW33bT5xHILnPhANAgQ2dX95WVbd9QhtEDwNEOpuL2MBBPxmTH&#10;XJRQ1pSH6y4PI9QUezwqvyuj8e9Bld4H63tDPvvnf0uVEmA/P5eVvvDe9UXjg2UvGVGHr98E6GFu&#10;FgAz6vcymGSoK4+XDpSpjb6S34r/XVZ2awgnAqwql0Nkeqsq0h4BBNpJxWO0RejpV2/8t7LKhUh9&#10;zsAaUtk7U1LWDgZofSjBmMsN6V0TXq12yNH7WNrjZ1mAyw1yIxt9j8Xv1HT4x/0c66U9G2QgdvMO&#10;AIPtSevLv96Qi6OaGexvEw5lf1PB/lD67p0vmQeXSObh5ZJ1ZJVkndgomcfXS8aagZI1v43cGtMA&#10;mt3n2P+BZUgA4L4AwjHQCcfiGAiz87Cf3kEE/vu5C5C4/8NqgKADPKNBcTnc50d5MK6uhHT/AmN4&#10;JWRFh+IAwJI6/rajH6Y86pWWDR07y7WxneXKnM/k0qKScnMVPIHjjZBUNj4IftRy6eNkiCoN7drg&#10;avOaXNk+ycPr4Q8oBg4AnfXBn19H4ESXmfpcs7AlbucK7ALR7E17bgl/rmXX79EwEkxnnTtxR2Tf&#10;bInGDakgBqid4LreO8HMOo1qhnOekyA5ZIDMAPyyrOcMQDsd4K7oDnf+ROTRWVmGjDCu9QvEi+Dp&#10;MXhH4p2pf8ORcvbgRePNQrhAVlaK3L32QBqWCcKO1cBOlAQCAI/O7wBG8LqWR73hlyMAkgUOAOhQ&#10;RPeU6Dy00tuysOFnMr7GR1Kl2D9Rlv5NOlcqK5u6/y4T63wiXRAS0B4pygQngtFogN6aLlXl0tSO&#10;krhhlMiBeXJ3YX/p9P0HcmR8F5FzmzFMekTubJhh2Eq4SQ3Pqd7Hr8rXb/4dj11eLk7qKLJnmmQf&#10;WCg5AKCYFQNlDTTAyxOQ+rJ9nMimYXJnXGMdX7NG1bi6ctGANubF7g4AjU/tmNIP4Pc36Y9Ul24f&#10;vS4T4OdKWtkX2t8ISd9ian9kf7tz2V/m4ZVggGsAgGiwndkmWae2SOr6EZK5oJ2kzQ+SKyPryfIW&#10;X2L3RzEw5Pdkd9fKsrdbFZlZ+yMsgH8Xhmjs//3tPWzJc1qARAMzo8VgXj49sLJkzG4ld8fUkP19&#10;v9Asxk19SmBaB2kwmAde2qQyALCrXJtbTi4v+UABcMfAkmqfIfuzSl/e4NjYYhlNLXFtJ4Bptw8k&#10;Cq93wTcFX0Ew8ABoTXB0w8L29FSUoGnGcvhYbFlcMna1NC5npa8H9tpyd63z+t65HmbyyzuwrK0U&#10;7DBmTJZLKWy7E8xswF8rSTasfwqAOZfOGeNvnmaA2QFG5AyjZ3QJurs6vHMZie3zNSZdsIO3xwIF&#10;pmcFgNQqqPMFY05318p9GLrnesJsSYiJhH7xANMlKWir39TyO09ZUMaYlyQ48/lZhx3/n7No7P8o&#10;nHHaH1/SSxY1e001I/rVCH7tyhoscAImEmjK1R2+LonOgyu+JSubfyE7u/wsP777d/m5xFuYF/5d&#10;HszuhNL5cxnyK4y89cuh7PpJ9g1qILdmd5PEjaNhIMad/MACyT60XASAcXreMLkytx9a0UhsuXQA&#10;J9d+md+hugR9/ndpVf5VYUOk3fdlkHjSQjLBwOTIEmVcZF7U37J3TgbwwZMXOlVL1PSNwzHmOVD2&#10;dv9ZWaBlgeEeX0/sLzszXeYH/yaDv0WOYDmss0T5u7Xdz+iKDAf7AwDisbNCpknOvrmStQ/sDz/b&#10;wf6Or5Osk5sk+/RWgOBOyT4XIum7Zknqos4KhBmL2sujyU0BflVkbetvJGJqC0mcFyQXh9SSTa2/&#10;kJl1Ssm4au8hCv9dmVz7fZnxBxogADDqf/NbFJfzQ6pI9ty2kjK9mYSPryUXhn8rh4Z/KgfGgtEF&#10;oeQd2FRuLfpSri77QJsgqzsa3V9tfFjsD+BH9sc0n7UIUt3QHfmBnd6W3aMrSlpiVIBA0HcArF0K&#10;6y+tawB/u9P4+DWdq/ZHJZUkSXHRSER6hACQRH3Od68+kPGdZhRJLief56KJaFo8vmBogCRa7vAH&#10;3uOoNugEo8vraSSOVj8SvsxH9wwAzNi907DAeJoBZgbgV54zANkASRhZXTLjo6VvwzHPZF+BpfM1&#10;xib7pePXSlx0vL4hyfEx+gYZx0OwW0RMnbqu7M8ZAAl+Lb/uLAvHrJVd60/INuw7nYronhZfdba9&#10;aKZwDNDIyLu+d4nMb/S6CuX06bVFll5QuTexaAhJJWBh05Aqwq7ucOh71g7fIWB+8xuUkWujGsKi&#10;UhzetPJyf1ZnlKQzJHnndIlYO0YStqBTGgKwO7hI5Ch2IBxfIzkn1kv2KYDE2V2SfWGvHpknwfrO&#10;bpOci/tw9RyRQ9P7S8vP/gZjM1ZF1v1eDowMkrRtE/EYS/H9G7TUVMZ1eIVkQX+7OW+QnJ3QTWLX&#10;j5EMACTBKmPDEEld2g1g8om0/fwfMhDx9fFRxuB5QeVv1N2rAKEPZNiPGH+D/tcbJfBlNBdkK8CP&#10;1pdtE+Tp2tESthxa4J55+PnLAMR4Dhb7A/PLPr0NALgdv1+IZOP3yTqxSdI2jZWUhZ0kfX5byQYQ&#10;Jsxpo7aZtIXtYaSeLNkA1qco2y8PqSGhnb6RFc0/wegaTMxogMyG7WVeC3bni8nl4T9L+swWkjat&#10;qaRNaSRJk+rJpWHfyRLkA24AqF6eVV5ury2JbnApw/bC3SFm48O59GWoBfc3s5nCMNUNnV+XM8uC&#10;dSC/8EwQCdo41/Pd7DGHm4eA8OaPfdW86Xf6bYAsGr8B18BxvQYmdZ+rMpGzVOQMgMnxT41r6/Ej&#10;bAB8YgYbiJzae076POMNjGzOjO06V4lVbN9vUWV+6h4A7WYDkugB69LOnzYAMHX5InnIDrAnAyEt&#10;MD96ngGObl9aUma2AijFStBPfdA9CtycoUPnw11pAnSJe9eMmKF0UPOYiDB9c/i38W/3AMjHqIXB&#10;7NA1h/Cd0KUeYJVhGDqUaU/l0YNoGdNxppEB6GWpUiAAMPbRdVncGpHrTeAvQyoJN6wFkwUSCPH3&#10;sCrvSU80HzjWxq7vMHzNBADF/fFNZFXbKrK5Wy2wJJSz0EUywYyyAUoEOwHY5ZzaaLCiszsk6yyY&#10;EYEB7Cj7fCiO3Xrk8N8X9oD5HZD4g2sxrVAdF2cdubNwoOTsmY3HWY3HAbic2aEAw1Iz6+haycHP&#10;CFszUQ5gT++jZSMkdTt8eQRAgFXaOox8bRgk54bXlzbl/y7zgn5VEM6+VdCiIFTf25bK0O//ic1q&#10;70svgN/Ib1AeLugq2ZuGS8YWo/t7d/4A2YOA1aOjOkvafrBPND+yjoH9Aej4e2YpAPL3BMDz9wMI&#10;ZoPV8vPpO2dI2uoBkrq4i6SA/SXNAJBtHic5Vw4jfwOsgq8dGi2JCzvLo4kN5eqIanJiYEXof+Vl&#10;Hc5nboC7NfpXSZnWRJImN5C0yX9I+NCqMhdgORY3qAVgfNv7Iya/q9G9XwLtj7IGGx8sfTnVQ/bH&#10;VQYbAH4spbnMflvfkrK1x+tyZ7+VFlPQTcJOOWwDAAF+vB7p7Vs5bYskxqOkTYJW/gBbDB+fxQ/P&#10;kEk95uL8b+YATXcAaFxfOACECTFksDm6g3v7kt3S9gfs4HZKTQpU9cdrtvcfoyUDxCphVA0h0XLL&#10;AM3UmDAQNY8zwQxFQBmcHLrTAMDkiWNggXndawf4MdYQPvWwBIkNEDr0H96LxExtB73bBOJF0G31&#10;oMF964+Q0/sMA2M2onVicSfiG2EAH5Y3ewFAssFGZdvLw7twgR9bJEkoa5KnNpTUBcEoA7fibpwl&#10;80et1p/lqWkSCADknX/7yIYow17HXOv7CoAEvnY4LDbYFbFS7PjSuDsUAHhuYA1JAGt5NL0dWIxR&#10;GubaQszGQD5mBAAjMCgAGuBH4DOYIIACQJh+AA2FfZjWOLUerBCvg/W1AM6s02BWBBmUmlksOVEG&#10;p+yBDngYgHsQ3djQGQDAiWpVSVs/RNLX9JcUsMDhVbGwvUs1CHwoj8HicpJcV2YavGfzyA4y7Id/&#10;yEhGX0H/m129rKThMTI2DoP+h5N+B1joPuRDHloocVunIxZ/IQBwtfFcrPKXz9Hd7wgQzL58SH/X&#10;rJNbJOPAMjyXSQqA+npc2g8GjIM3BIL9waXyaE4fOdWrttwf10wS5gZJ+JQGAMbakjgV7A8AmDy9&#10;iSQDSDd2qICte+9ps8raG5yn9DUbH1bpS/Zngd9WdJMZp7Wzf3GEYBSXqOu7C8kCvQMggY8Mcf82&#10;WpJSJHvfLEmZ1QLnfwOw2joAwTOya93xPFVQQQCYe52x2gqDXy9Wn39MRKwsHLUSxvsgqY5ryBuR&#10;sIsNBG4SKhKrlFmtoQNiGMNdCWz6kx97s8KYW+ISVy4xADABLeEH73n3AEbU9ByCwA5NTug0uXjm&#10;nvqJ2Ja3+0u6+zrm7/GO0u7HnrJj2R51qls6XzSBDy++9WY4/10QAyQAEpgf3o2AHjZHkvDmJ89u&#10;Kckzm+Hk/gMXgDGzOrHHPNUXC3ruhQdAowy+eWi9TKv1GjSo9xX4nI/Wn6Kbig4sAXBQxbdlXcsK&#10;kjE/WFKX9zSMwQCVjJ1TjM7ovgXojMIWwsbAsbVarmbjgs7DjM7lsr9cAAQInicY7pEcggEOAxjx&#10;MQIE2aMyQADgqc0AnfVggaslGyWoHMdxDCCIhorsnymZ28YBAIeBbfUXWdMX7KmirG/7vWSv7qed&#10;3OwnN10ucrB3dIfntPgei4TekFEYV+v+0Wuyuun3kgMWmb6BADhG0gCumWiAUIOUMyjnj6H8ZfdX&#10;ARBJQmSnBQGgWe5bjFDB0AREBxvm6wKgJyNOO7FV7q2bjc18MAQvHgO9ET9z/wLJ2jkNoInnsgG6&#10;JIA+Z8d4OTioGjrG76ptyZr44N5ghtbmbXyA/bH0hY2GQapcaM9uMsMvQpEnGDLoXTk04XNJjnJ9&#10;fewwP+trPAMggYh2kp2rwXolCe9RP0ma8gfOewAgzv8kgLzcPyKhG0/k0QIJgJ2QjZkEDTA5wSiB&#10;3V9vxsetRsmdy/dhXZmmQw/8uQ0KuZ+bslUTjO09vBcl6av6ebTCkKA9trEsnenQcdMmGQAY166F&#10;Vw+ghiB42QKnFpgza+XAzgv4xZv7bT3hG8Y7SKOyQbJ49CrtPBH4kpx0PndvhDMDzIYGeBWzvs66&#10;CLVALku/cRnl88mVJgC2kuQ5rXEitNKTIgfPPyE5QzpXG6jlsjsQDBQAZqWnyJpe1bFE51Xpwh27&#10;iJRvCw2QQEgA7IHpkBEohcf8hvnsMfUlc3l3LTPVGoKZ2IydsIZwKoIAiBI45xhGzs5C2zsPbe/s&#10;9vyloYP9WQzQ0APzHAREfp0CA5ijWQJnEwCpJR5DmX0KuZErxsnqdnUR+vmD7OrZWNIAVllbRkoq&#10;ADB7dR85gzL4aLdKkkb9bP1QyQ6jodW5zBN5cuO8zjOPr/qejEap3+Nfr8nO4F8Ea9UUALMAqvcW&#10;DUT6Sm0ZXhtd3DHdJAcldc4JgDwBEM/JKIEtBlgAyLv+jsp8XX/PnXjvt+O124kDf5+m5ommD5pG&#10;mQcWSQb8hxkh0/XGI3heVyY2gWH6PQf4qefPLH25PD1P6Qvwyy19wfywTCkEy66YJ7hvxIeI1npd&#10;zi2qKZmpBpPyfTzOMwDyZj69H5tR2QDwEcZ5j3M+Ced88iwQgOmN8Wacl42L9uVxbigAIjTEGwA6&#10;rjuQkvjoJ1icnqra5sndZ6VXnaH6mHwsf8kQ8YAgePn8A8nZNdmrFeZJDXtewNihAw0AjKn/uzws&#10;jiZIQTH41AbRBeawcYEmaLSmo9t/CFqzXzYuPQgAA4PyEfkJTrxj0NoyruN07TTxZIiKDJdbVy8j&#10;2fah2zuQKxiSAboDQJa1XBRzbC8uxpuI4lEGaAKgBYLQiCT6ipw9elM7XO6MpYEBQIMFPrxwCN1e&#10;pJagC9q2zGvSAtaTpqX/IS2RgNwdADgIjY+NrSpI5sJgSVvVBwAIdkRzMAGQkxEmAGYfWS4JoQuw&#10;VwQl3LRBkrB/FUCMupjRHc1f/roBPwKFVSbz7zwAiBLx5EbJAAM8Pr4noqI+k3r/9X+k7n/+H6n9&#10;H/9b5tStCNMyGhdrB0jGyl7yeHpreTSyNjS3lsoMs8NcMwFx0e5eC+b3KpYIGaEOvT59XQ50rwFL&#10;DQFwKPKxJsr1OX0x1vehlP2f/1Mq/J//jUVGdfE81kk2NUllgM4A6MvvmQuAAvYnl/eiGYSG0IVd&#10;pt65RjLBdNVzCO8hpQYybnals7eOkbB5HVTzW9AcEyNoZHHcTbU/2l5Mz5/V+NhkNj44883Sl+xv&#10;N+L098BSc3TKN3J0cjnZN/TvcjukrwmAvoIgnv6Ja/kafgSc2qWwW7liL4mJTQHAr8E539C44Zvn&#10;ezLLYLBAib8vc0etMa5bs3niKwBShorFcf/2Dblz6zo2xKXCQpOmy8TafNddqyoCma9AaGn3h/fg&#10;uj2xEgDo2QxtywuIRenR3TpiEiQjLTSaJmhPe0CsGHzsOChQA2RrusunaCqcl0WTtuR5Ie38wlZb&#10;vnedYXJqzzmD8SXGyU2ssbt0/ozcuHIRgaWPJBZg6In9WU0QdwDI50FmuW4BNJeoK4aewxLYOiHm&#10;ttGJApYI6IzIpJ7z3f4egQRAnuoXNs2RvX2qyeUpwXJyTFuZ16yitAED7ICu8BBofxcHVpPsFd0l&#10;daUrAOYyQAJg2NrJcn3hGInYOl9SDwMkyN5Me4jvAOjKALdAJ9sksbsWyM1Fo7A4vIo0hP+wDW6c&#10;jf7xn1Lrf/0POTmkBUS9oZK6oqckz28v8RP+kMQ5Qerly4m6l48BHlsxWUZV+ge0NCOMtG+5N+Rw&#10;LzR3Ng6WLDRBkjaMxBTKZ1LhP/9DqpV4T3589e/y+f/7P2XvuN540VD6OiwwZIDugN4d0zVKfm0E&#10;sfS/sFvub1koK/q0xxEsDzejpL8A9gwtNRMd78yDsN1g9C4jFAk0JgBmouETt6yXrGz3icxvXhxd&#10;X2Nm2FH6wvBM8GPjw1H6svGB0pfsL3QwwY9rT0vK4YmfydUNwYjVKiXHJrwnCQ/88Qe6B0BjvA02&#10;IJS2knTfqHJ4w8d57jjneb4vgRc0JUaGtplilKx+A2AYrs/HkJhuyqULZ+XKxXMS9pDve5YuFZs/&#10;fAUeO8jQ2H2Rx0CM2JzcvhpNy2shpgbowQvY6FOvwagkfFGtm8krGRHhoZE/fu3dBP1pKaQt4IcW&#10;tAcY/pyYnghAiL4lU/svtW2C5h2Bc39tvu8u25ZAkMd6P9457uEuchkv4lWkNlzDrpLrAMAoMEC+&#10;wIUBQL6Qk3phZ2typKTAMKt3QGcAhO8riSXB1R1yH1vvuQjJ9a4VOAA0WKBcP2iYiUOnwK+HGUUY&#10;jvcPbgoQfFWG/1xMwiY1kYzl3QAsvSUNY18OBsgS2EkD1BL4DHbnsoS7ig7vFRzs9mqDwLU8dAWH&#10;XGAwSmBqgLklsKUBslGSunexdPu0pNT53/9/mYUtglcO7pO+lSvJiiY/oTM9THXKZOiVcePrS/LS&#10;Hlo65qQadqXcVZmQD+cPg/73D8RQFZPp2Gk88Ms35VAPzJFvQDd560i5Nr2bVHrjVfke4QsHNm/E&#10;SNZe+entN2VQjYr4vchInbvAVrPHxu/pxHLl6n65unIGLshSUuZ//N9Svdg7cnwm2OdZNH1Mz2Pm&#10;XpS/AMB0JNFoKMPGEWjUDJAtXSsAAN8v0PO3nqUv2N8W2F44RrcT7I+b5PZA+2Oa9H7sE9k/4h25&#10;sbWb3NzeRY6M+g+5s7ODHyzQPQBShupdfyRK0kzJ3DFBO+BJOL+dATBpWmPJ2jpaEmPisfypL6qe&#10;XOeG7wzQAEAywCvmdXsF1zCv36cojfne3754T0a1m6IWOT4/u1Ui2eNKLFiSByeRRoU8ggK9gNgT&#10;3ByxWCRtnlwt6AJHNKgtr6RduhAa+VU5eeQpB9AyQbf3ZIL+ROIG/ACreJgMD56hYqon5sc7AO8E&#10;nNRYOHKFdpB4pwiDOZF3Dh584ZyPyLAHhWaALK+71hwsaQkJGOsaLMk4KRQAyf54csxrp3fK1KVd&#10;8X4lyqwhK/I1RAIHgAYgZKKjmo6LSg3FzLuDziG7p8GMW1H6ICI+HGbejGVdAYC9AIADHV9rNEEY&#10;DmCMh2UfWanAkHpotVyBkH95wTjJPLUNQAjNK18Z7AYALV3MAkCwR9cucM7xtejELpI+n38sdf7j&#10;f0m7D96V+xfPS0ZWtjxaD1M0nmPq8h6SBN9dwjTofxhRyzxjJG+4AuChxSNlbJW/IerrfYSQfiDD&#10;YfLe27mq5KyHFWfzcLk/r7f89u6bUuF//78KgPyzf9s2md8JPkEAMctgapPaCFEfoGWFcQJBZ93T&#10;ubzHv+XSXkk8tlmCvvtCvgLL/BU/q/z//B+QYN6XJ1tmQ2uEBrgf+t/uOQDxGbDkTNLGDPXJTEgR&#10;+/v/JPOav4eRtxI4imHsrRi0vw+U/Tl7/pxLX26S2zPc2CZ3EPtEDo0pJmcXVJbY27sQrPChXFz4&#10;uWQmo0nnuFnYaYbkB0AtG3ENHg6BayLqkiSh0Zes4IcbPBmgyQJZEsuZ1aqLuwaq+geA4XIX5a9F&#10;XHj98t8kM7euX5GkZOwDyc7G0rHT0qPWEK2wGLbgrUrk180egZ2+EVclRu0uBYQi0AyNvFKvZmi+&#10;xzV+lVeS94WGRpT/xPMUCEzQ3hYhRXdEguvw3yQzLlL6NhpbYAOBiE+aTS1udPBUuXOJFDlH7xB8&#10;saw7hiv48UV8AnA0GCDL4IIPdqsKKoEtK8y9W7gjHVuSq4k4AyBAMAm+L7m8DUw00hinc9IuAguA&#10;2A4AUT+dHUaAXxoaHMmLu0nmqr7QmXogIaakXBtRR7IAgCkoLck89GvJRGDoJTNhiZZ1iDaYFXJ0&#10;XE8Z+E1ZafL636XRP/+GueHvJDoUHVuCoJMP0Or+Gh1hUw9zAIRV/hIA4bFTGwyaAuwwE2RPrcFE&#10;REdp+sY/pdr//X9J5y8QfnsTF9qWiWDP7SV5ITx3y3rADtMT4DEL95FoNxc0+gwYvVvYpoJsH91C&#10;ZtV/G3t135XtmGDJWc8uMBonaKpMb/yLfPo//ofU+LA03gvMg+JP6nF0udGc0EYIO94OLyBZoEsp&#10;7AJ6DikANwS5dkDOL50s3/7tP6X6B+/LhSOHZOP8uVIBmuaOYZ0ADOu0wUSdlXorGyDqd4TdJxsA&#10;eHpYNZnd5C2A3scIR/hCtsCIu6YTwxNKaHiCo/Fhlr7a+DDZH7fJcZ/I0Qkl5cSU0pL85ILc2dVB&#10;zkx/U5IjzvoMgJdOXNVz1NKsybB61oGXMh0V1baxBgDy5s5z28ECURKDAUr4Wdm57li+qi0vAHLQ&#10;wLKbFXztUQO8c+NqHgC0rmULCO/duSmZ2WmSlpyKJWQ7pdW3XbUK9KQPsnIbj+kyibmv02YezdBB&#10;ZY0FSZ5yAbEhjgn4ryStWRb6pMxHnoNQrSkQRt0Tfd14cKI7fiSJ4+tCSngqXWsM0R2lrqjOpkIN&#10;IHnP34fgDgA/EjpFvCNQ53Mud13Bz7qLhD+4W2gAJADTWb5nM2KJHp3ACdAIDNDQRRwM0GSBaSjl&#10;JDvJsMU4zTUHDgCNEjjrxmFlFfTTJUNbisMgPvWzdHTotgb/ICewBCh7aWcFlVTok+yqpsOWwa8n&#10;M8ncMweAsERugVFt79NGRlb+ShoC/P742/+Wmv/z/8bCn8qSdR5WD+hdeZoc7sDB0f0FkJgeQKsD&#10;7DwJIocXy9WZ/WRDh3qyu1cjTFV0hwm+EzrpQZI4PUgyjsGqchE/M9HV/5dr3bhzYqccnNdP7p8O&#10;AQC+ga7qu7Kp3TcINjBAPnPTGEldO1TWo8vc/YeysmPiIC3rc44sA9ibs8DH0Qxx7gZT92TprqZo&#10;ADl/n3Pm763/5mGU97wp3Fo3SypCW/zpjdewpsGwomxYMF+OToUODKuP6n+YrFH9D91fyg+UITLx&#10;Ptyc2EBOjq0rMasHSirsMcm4eYUv6Sq7+n8OBlhCS1/L87cLpS/XaO412R+3yXGfyLFJJeXkFCwI&#10;Qxc25sZ6OTfzDQDgaZ8B8OJxCwCNaQ4CRiimPPCgRqfXqm6cARDyT8oCpG2nRsqUvosDAIAASIDk&#10;LVzPzgzQ9Xq2KrzwsPta9XFt59whSx3P250+yHJ5SJupkoNQ2fhBlbCV8pNCT4OEIxn6lbhp40Of&#10;YBew5zE4TIF8izE4Al9BANjhQzQVmmH0KUaCsd3NmdYaOl8TTWbZsmCXpKWkGTrfnbw6nzvgc757&#10;hN27LXGFbIIQlFl6Tx+4DMLvE+iAuCviBGFZkAcACYLsCN85IBdO3VEXvfXGBBoA+aZa5W/Kyn4S&#10;B/CLn0TjbSN5OLKOXB/TSNIXddQxs1SEBKStQ5fUHBOzOsEZKIOzYRF5vGGadCj1nrRC4sXQ3yqD&#10;pf1Dmr/xd3m8FaNxl8ECORWiTNAEhjzgYOp+YFFZpzFFouwPfkKOwZkmaGsWOAv+ODk4X8fwZOMo&#10;SZnbHRpTZ0mchNdxdhcYn2Ncyl7XUg4ybEy4XAkFc01NlLU9f0QKzuuyEWnjiYu6AtxR3sPLmLYE&#10;ndGdsJ7sny1ZMF1nsuSHP88xD6y+R5bCHIkzpkK0HLYmQxQMzUkYCxjV3wjbCyZlsmF7mdSyvnzy&#10;//u/pPVPlSTmKZ53VpLRAGH3FzcXLX9hyGYzJw03Klp9VI7YMEKykVKTTSkC7FBnpsHI72L8bn33&#10;Yjrxsd3s+oYMAfsD+O0bidJ3DJNjwP6wT/j4lA+wU6SUpD7FoqKoi3JtxZfYlOZrcrSIMwCSuQVX&#10;7iOJCTA8752ljT2aty0G6CiD0QRk4ERqQiJmfgfmIy3KALE9LglTI8kJxqipJ/2dDUo2Km9cveQR&#10;AK1rmtXedeqDT1ny52Bt5x0Z0WaSaoOqDzqN8pHR9mkAbyZmkhNGVC14GoTjcDiHWLF6YoCPPvxA&#10;wr4uL688HdQn9AlngD3MATtWYXpIgqY7OxXCd1T4U1Da7g4jtJUIM3/YMu0EEfHDH92Hxmd0iTyB&#10;nvPneEd5AOpsuwkCgGVGGj1ErlYW1QGrD5LURJzo0JoIdPnADydMCjrEnEjIwl7X/o1R1ptvSqAB&#10;UMeJMGKmOiCYXcL0lmCA2JIFEEyYghEslpR4bVMWdzYbIdQBWQZbOXkogzEnK6fXyMERnaXO//lf&#10;0hKjjdeOHJBLaBx0/FdJub4UEUxXYHNxgIAJDAQH548ROAAgCn6YHzYmQAwDNGdwMzGLmxE6F6X6&#10;JEldNQLzthiWn9sLumk3XGhImxnbVFI3oZmTR/MrSMfCLpB7RoLPzYOrNDV5ZfsSEj6rlaQvG4BG&#10;Ci7iye0BqN0kfd1ILUMdeYBq/OZMMJ6XjsUBpMkEFfzw/K0OuP4+zgeBndMtBHfoo+d2SAa+d/uI&#10;7jKy3i9yZT1eR+ioWcwc1O4v7S/QNiFPWON+qZAn0jbi+VCyoPkbQKg3MFpkAIaPFnfCWGEJHXez&#10;PH/K/tD40NIX7I/LlI6j9D0x5X25tASG8cxkSYu9IRGnETBh67Vzfk3zAiDJxvKpW8HsHhvnzVyW&#10;vrkAmIT/1xs+9b9z6+X6pUfurxMAINdnJsUn2gTAx9qoZMPSl+va0geTk+MhXWXJ0e0nhSk0/D0s&#10;ImVo93AYoMJMGlfH6zic1xWZGIcL+6KMvBLZvqUBgAV5APFxAuDjihiDKygFBswwGoGP6ej4hd+P&#10;kqZfdNYnT9Qe2W6y3Lpw19T5IhTxC9L5vDHAu1jcZNsGgzSYa4jBdweAaogGMPKNl3MbtAx2C4Do&#10;EhME5elVCdmAMSGzDA4sABplcE7ELYAa/H1gESkr+moJHI/Z1HiUWSmLuqFU6aAHGwy06VhlsCMp&#10;GTqVHF0mN9BZbfL6P6T2//p/ZGDlHyUbD3/j6AEJ34TPnwfo8eJ3Cw4ABgU+HpgjVt3PnP6A+Zna&#10;H1lX+g5kAS4H8C0erOCXApBKntsTGlMXXFDBAECwCkxbGH+8CfhUQZjik6NjiIdnB8mi5n+Ti2Or&#10;S8bCXmCTQZj9bCkJo6FVTQf4rwTzxeyxgiDMyZmHEIyQBwQ3YNxtqYakMh7L0Ac5KWIc1r8N8ON0&#10;i/E1gtlpuQDAQCxYDgBeA1cxI6zgR+3Pan7gpkMNNhWNnZSleH7wOFo3qdR1kCU48gcAvDK9IQCw&#10;mGPiwyp997HxAfZ3BOzvGJapn8Q6zROTXpcH+2m7gtqSkSjZ6TT923nt3AMg99zQufAADgY5uw43&#10;92YKgvkAEE2q5JmocHBub1i01+3kExmgbwAYLhEgN3bBLy/BOacy2H1YaLIw5sr1FRvmbEdwSRed&#10;BmPfoD32CSVEx0BmaYxUKrMidZXjzAo1HKnlHN4o2NuMz5X7l7zyuEFtewCIjLYCLTAKgCUlE9rI&#10;7evhUrNEC+lSbYAc23kaJ3iWJEPnYwfIm86X54W7cgFU+qLcuHZJDzLA2xBXnWd+C6LjaoRWAHTP&#10;ANUPiBd1w0LYRGKuS9IsjMKxK2aKxMbfAD+eODObIwNvjsTFJklbhEHyjvQsABAIIJmwsRjNEFgW&#10;FnSGFlhPQTAVGlPKwo5gRO1w4aEbTD+g2mEM5qGLglCmZcGuwRndLd2bS+v335Q6/+//IxtGYw8F&#10;pjC0Y4pyVkMSHKBgAZ7J+AgMKAtzWAIDHBRItPFhxmCh05y6BikriwB+mNBIWdAvl/1NB/ubAK1p&#10;MTx6ZnacdwA0bUAKlBiNQ7MkdOyvmCz5QJLmd4Gk0lESxrbG0UYSp3SQ5AXoMK/FiBx+X0csvjMI&#10;YlIlY98iSV49RJJXDkL5ivgvRH9pEo7jAOhxqoXMFl9PEM0IRZmL0IT07QC7LZMx9jYBDBejfeuM&#10;PMI87A83nxTIEAQ+4yYFpg62noqA2EzsLOHI3L6hX2LkrXjeiQ+Uvo7GB9gfl6mfmlpMzs35SFJg&#10;vM/7x9uNI7+ccPHYFdHRUYSHjuuC2WmU8ekre0PfbmOcx7R8OZ3fSZB9UjFZJGlxMrztVLeuDX8A&#10;kDq9J/1Pr3Fc29dx8G93+uBVVIaP4figFzjyUTQi+pfocETj8h3lacRTzAO30qELT/PA4d95icYn&#10;6fvsI3kl/LcfQ594YH9EUDLAJ5iviynIA0gAxBxwBsT5B3ci0UnbqQjOTs99lK1kfFeROejPneEK&#10;LBaXz5/TF5XNEqMT5fnIBUD3DJAASJvO0NaTJSctQY27STREO04QA/z0wMdSob9JepQsQISWMlu8&#10;Gf7nARZcDubEIG+NFxwPAFvKst642DBLi44vk0xo10lBeZWC5gx1KIMFmvsy1BM4SzPz5OhyCV87&#10;SS7PGYq/p2B8ba05OQHfHLUy6zCZngWKbHak74GJets0Sd0IYEXwgFH6roTFBiNhYEbpO6YDBEfj&#10;uREEUf4uwEU2vzteu664WbSSjHPwIPrMYHIbI0nR92B0/lHujP9N0hfgfZnWEQfAD2VwCvTAtDX4&#10;nQn6bP7Q/gObCueg5Tg9kGB8BDWy1YNghyyL2b3mwX/rgaYJS3pomtT50qE1pq4ZhsfG7zIH9p0Z&#10;XcFm8bvg98o4hM/vQPODs9e42aSS/QEAk7GY3ZIo4rCPJBEBFXxOOWCLd5FKvalXcZ34oOfPKn1p&#10;e2Hjwyp9T00rJScnvSaPT1lyga+gl5cBXjh62bG74+QBTN08PK4eV8d5rCzQ6AJrJxj6H2/skY9j&#10;dEm5uzxMfwDw0b1beQDw1s0r+Uri2/jYndtX5S6PO9fk3l3zuHddbt0wGigkSwTJGOR78kZ65eQN&#10;pFPPwsa4KEmd195zIIKd3SAEwE8/lFfCvi9nDwB/9RyEEB9UHGNQiEvXP1mK4AX5+bwBIV+cHat3&#10;SLeaAyDO9sM+gmFy5vgJsMjLEqlmaM/TIHYYIO+W3E385NFTsKb5ahJ1C4ALYOsAC5QrOzCOF6ad&#10;KoJn4AHQ7Ahf2g29C6UeNSWmrMB3lgFmlwYzMS0LKUiuMVggTdGmFkjA1I4wNqYhykobFAwrOLMe&#10;M89gcIyPApBlHmGKCi5+BxiYoAA2hFwqCEloDKDDmo7uaya8bzkn1kFXBHjiY0lbmTwDO4iWhQxB&#10;hSaGricbMgxASME0QSrmlHNSPcXf27nIRRIRDHBpXl0k37TAzacXgBbH0r4AH/g30XBxLvvJBLPB&#10;eh8vHoX9wWiYnMCsMjQ8TbnmXDRL2/NggPhdsljKk9US1DnnC0abvnUiboDwg0LHTJzcQRLGgG2O&#10;R2zWLDRi9uPzSI+hNpsGW46+5ojWIuAp+6NOC42WOmAWSt8kfN3uweWV/WnYgbPnzyp90fg4MbWU&#10;nJj4mtyF7cWQAHwtefMzQAIgvXJdoG2npSARfedEyDetjPPFvJnnlsHwAs6AzQsgeXDnuQIXHvkO&#10;gI/lnpMHkJXbkdADchUkhrrgdVR0JDTTB8yR4e3Gy/iuU2Vyrxkyrf9s+G3nyexh8+XADnTmAYLO&#10;/sHb169KSkoC9MFsHCCtc4IltqDdICyBAYCPEd3nbTmSAuDD8h8DANEx8aIBctmIuzng+G6fSRKO&#10;s20/Q3YmBpWfRusv64/OZwEj7wgbFm4E20Ji8/vNEL/dXo7vP6wvzBOM1gQCAJUFwg6zF7tLJOy0&#10;RwBMgYUgA96vHDRWyBp/eeOPZwaAgoU5GWg2pDNaigwPAJN155Rkxz8xrAxgqilgpCnQAlOxV0TD&#10;EagdmoCZtgnC/EYA51YK9yjrtmGCATFSaRunAqBYooE5HWJqDAHBmKnNOLxaTnRtJsc6NZFHCzEV&#10;sHOBTnuk7Jor4QuHS+gfP8vGyhUkGeVh1m6WivDD0RBMTQwgzI4oL7Ss24gtL/TFbNwIkmPvSsQa&#10;Nn+C8Ph9VAYg0FjL0dUDyRWZAGWm0lwc0FZmvPlP2d2kutye1l/Cl46RcIzsXRvTXc7CGpS0E0AJ&#10;lqjdXeqGnPIAc6TJOQ2hrskL2HDpIPEEwAkAQGiaKQuotxrJNGR+Kcu6KeAnL+mu8kTCFDR81qDU&#10;RumbjbL83ORasrHXe0bpO6gkRt5KOBofh+j5m/ihHIft5fj41+T2tjZIMTfSle1JBZ5uHsB5AOCv&#10;bzaQNXNg70l6mAt87gCQZTGrmrRohAHnt784j8L5ogFSniJYqVwFlnds32Fp+U1nWT1rjdwHuyMg&#10;Xjx7Rtr+2F2qvt3Y0e21ur6/vNFQhrUZhzniK3nKY5bEZIQP4AJJTEpCCG1vCQ+G66Q7ps/cxWIR&#10;ACvaAEC4X1558GkpwwbjDQCr5gXAuG5l9Qk8wDjQqg6/SadmdWTapLFapnpjeN4+T1q8Y80OTXIh&#10;NW+CPb6HQvYrANIKEygAZFNjYg+UjOkx2DjV2ZgIQXngXDakgAHyoE9QIi/hDnVOfsGJ1r0mLow0&#10;7i319wQu6PvwcXSdsxAimnkaXc17Z9UvyT8Z0Ag1xojPkR1hRykMsIQ/LWUZdLn5faEX4u8lQ8Ca&#10;cOEitDQFacqpK1C2rhyLv8Eod6N0JANiaYvHJDBsr1lRJv/tP2RuyXdlSfmPZOV3ZWX5V5/KXFhq&#10;pr7637Ll168RSwUWiIs9F/zQSUdAA2WCdOYDOv7YYXrevgYvQ2KEJMOmwffD0D0BgozJYtkPBmrs&#10;CZ6mdpyH8CTOLf62zEHM0ZLib8nS0kh15nN/7b9lxecfITEbXknYhAh6GnDAJorV7AiZhddvPF6r&#10;QXhtMcY3FybuRQDdlfh50PbIcPlapyzsgEAKSBJbIE+gUZXK54LU7BzID/cRVrG5dwkNR9014AN4&#10;Ad+RY9MrI+qqLBofJdXzd2T8+wireFvu7+svOUhMyXvu+HseGTeMswcvIIcvWMIfoqI5vVq9rXy+&#10;ev46GKBRBtMUnbVroiTGJapdpqBJDF8YIK9JylM3EVrC65vX8CSwu9/ebKQgeGT3AbkLYnP+5Clk&#10;+/UUNmtcfcK81lt/31XOHEW1Z7JAVycIydXYEQNlZMvqcrLz9xIPHEoEAcujB0Kqe1zpY+8MENH5&#10;rzz42CYAVjMAkIhL4IvCguJdHSvLoHYNJLhNMwluVk+mjx0mN9Hs8KUN7g4MWQLv2bIbExjtFAD5&#10;957NoXLr5mWdM/RmhbFTAvPFp7evLbIG47A+M3sPSkzTL5UPAHEikX1lI305GdpmGyTfdvylr58A&#10;6IQTef6ZV9Nx+1XpyWAiA7RrzRM7lWUn54OhTSkzmQ87CsbHtDvLJgVBcBn0LXRtLSBM2zjF8NEh&#10;Pss65ORqiVg+VhZ9XEIWFXtLNmO8LRQrEnbi77UAkdkAlbM9GsHzhzgoiPzK/DAJQTsImV8a/W+I&#10;9vL/ZuBBF03GzQmltjJBpuEoCIIZMxJMWe8E+AOnSeKmCbL1mzJyAjOeFz8qLuc+LCa74IVcjH8/&#10;nAsD9TF0dxkbxr0i6u/DfC9H3FjS0+is3V4Gu3LUDSUvuroEPzK/1OUsw9GEwg2S4Mtmh5rQtes7&#10;FUbo/pjz/QSlLwCwz7vYHPeWXN8+RG6FDpf9I0tA+/tADo16Q07PKod7KKQJj3+83RjcfR6y786T&#10;xs08I15TgxT4CgJA6H9ye5+cPnxdmwsFhf8aANjXlg2GAMhRVep2NyFVnT5yXCc8eP3WeK8ZmN1Y&#10;uQcWyI+3/s74uCsA1oe8RNKzE+Tn7p2r+YjUdfoLwQZHDegh7Vo0kC5tm8jc4JpyvcvXikkEQwVC&#10;AuBPzwAAk3phx0P3snKi8w8yLqiudADwdcKT6N62sXRqXk8mDu+vJki7AGjpAuz23gQ9JupTNH3w&#10;8KacPHRUd5PyheL42vZV21Q45ZiNrVE4+gA9dIH54uu8JLx9Go+FQEhDB3RqgLB80BMJJSfLTqZm&#10;pIbLkkmbETHUU6N+fL/o0dtCNFQW9nFkXT8EZzuHxK0/3k5+fC/sMuzsqb2BJ7iaow0QTF0OgR5C&#10;PvUsgwkOMICQlpUV7Gia3VMFgrwHNcPLw9tLKFjUjdLF5DrAkMelku/J5rKlJAprNLMQBGqUvRb4&#10;AYRhyM6f9uzt9/Dl8yDAMFUzGJWmdTUgw4ai6dPsghOw4MfL3jdDLnVvJCffgf+xFLx1778tR8uW&#10;lgdTeyFMFYkuHGfjQcBT0EOSNTVTNo/IaunzQ7NJDebW70jw0/IeFQDALxNp2YJQh2SWvHg+BL+n&#10;a/rJ3iEVEHf/Drrvr8m+0V9I+IWN8KvdkyOTPpe9g/8J39/7CDyAhSnmtgv0QdOKvCNZ0H2zLkB/&#10;jfW0P8VzCUwGeP4kHv/2QbNCQLPMBQBT5oEBaleY0x9PZO6I1R6Dfzm51eHnvsoUUxI9j8KRlDw2&#10;O8BkemvnrVNjNe1mDFhYMnG5PMR1fXTPIb2uCXQaTwfHCK9BKz2aI7LLpqxAY+R6PgAktlw8d1qG&#10;9uoonVv+Id2AO+2BQb3aNcKO7d/kUdcvFAjjepa1B4Coem0xwMclS0jsbx/KtR7fyJz2NaVz26YA&#10;v6b6BAh+CoAt6suYgT20/r9+5VK+J3/10gUFON4FqPGRIt9GrU/g4/dcPHMG1Pc4wOiQHNy1H+NI&#10;G6T5l50wH9gGmWatZP389XpX4ItARzpnDgsCQp0FtgGARjxWE5kxEOVbWpSeMJZtQFmgBYAKfhhF&#10;w4mTc3Y9PFaR0q8hZnaxd9g3AMTFjFiojB246LhLA38zaSQbo3DU/uw9FkrDm0cNtoqwUQcIgglq&#10;l3Il2R8YwCIA4BL8/wo0KdajZEQ3UyOd9AAAWICgoIBQVTRPsg8tkEs9m8gRRAVdRjzaVQDJYeSm&#10;XejRACUTAAIln4IfylG+FmR+uRMfvoCar1+L1w0MMx2sVZkvm0DsglP/ZBkKNpiJNJ3kzWPlYpNf&#10;5fQnmK6o/p08WTAQkTNgesxNtA4FPHR2mexCxsdmjjPwAVj1dSSLWobu9lx03vF3NnRY/rkJ/XBb&#10;n/JyBusUTo+vLlsx7ramw9+163tpA74nhvYN9F1WNJPd/f9LLqxoIDF39ubjfJyP5k0wk+8Hzwcm&#10;fGPjHVbF2TwP8r6GSZj6yEhJ1DUCek5AItEbt0o4uY2QJJwzmdvHANCSpFPVAW5HVi1m5isAPoTj&#10;g9cyr+2JPaYjjKG5VlkdqvRS7e/+/RuybysqO0TmczqM2v7I4AkyImi8XuuaXI3vmTlorlsAvHnt&#10;ipw+flj6dWotXVpBhjKxh0yQQDgk6A/Z0+kndavEVIKsV8qzv5mBCR41wHC0iqNLl5Cbn30sK+v/&#10;LL2Cibh5gc96EkRkIvPFs6cAUvl1QNLivShrF4xepL/ghO7TZAQ6Qf0bj5Aevw8E1e6D0rKbNMfd&#10;gVqG8zwg7wpLJy1X4LwGII3QVJiCY7Hs2GAcbzJ8fdw3kBCbiB0bkw1QsSwwVhlB6wnYHw/NCkyK&#10;RLz4ITOpmuernQvaOK+zLoYa4IfySw29POjh4zIjW2zQeJxMxDjpgDsOPeExg6rsiCZplKdqkeFk&#10;CZsV23GRs3GBcS71DBIEeDhAAQCBLiY1viyMtl0f2FKOV/iXnCqDizq4FhoneByUnbpcaClmfrFZ&#10;Lf0QLtZnUvYWXA7r6wfwT0UZrEAIXc4q/6kNZiLWKQ1hpU8B/CnojGchXkyZHUMM9OC/CXic2iDb&#10;w42B4bJa0uNGwfLaHHNT4JjXVtKwTpSjisnxUXJyeV9Z2uLvsqTlf8uyNn/DustXZceQ8nJhPfZV&#10;PDR21fBPxJUtcmZxHYm6BksQDN6uf7LDr2nOIEtvTvDwHNAOO86L7DDLE2jnnMorm2TfOaGWLVYF&#10;er7y364AyPHOG6EY77yt2p+nXL78AFjwKBxLYA4q0NtHktKv4XANPCG7I8DduXVVr19WcmR/ZIWt&#10;v+8GvDirzJA4oF8PAJzYA3YiVHvqFXRKhLqF6u/I/lDpGdRUurZu6ABABwkDEHYEOZvYoY4c++1L&#10;iQB2RXha9csmyMMv8neBw5CjFYVvfgiE3F7lOxkEdtc+qJnW3NYPc/2biNy/cxvYVY6A1aGL4xJl&#10;ReY3c/BcdFAbOnV/WugvTapsbKxCuQvGp/TYKTCRLyLb5KTFvMOE379jEwALNkJbAGilRJ88CO/U&#10;HZQPpnPeYICmjqIACIABE0jFXTXrHCKnMnIkXXeU2D1RDaDMZKoydkxkcMk3LBzqZWM5SiCEQJ/9&#10;+IbT9eIFDNAoUWuDaoIclWMKixGc6mBIFhCytCMYauSWEbuV5+DHIe5n4HMUyOOWD5SnC3vjYwA/&#10;pLNQayTQUhPLROme+8fu7x+IrzN+ag50wYyTyCUkE+Vz4u9MRkhz+MahAMJRkmF69xTg+LvzoG7I&#10;MAPeGGA4502CLJKTHalobhiNDjImsFuU1ll3rVACgNqNo3J4brAcxPlxDOz3In7OI9hsUuOtuV2L&#10;uGVLytM7wL10l9cI/4uhgOybx2FrMnVIvu/6b1OPBDNl88v8LX06t2inSUdpnkrmh9fDAECXMlgb&#10;fCh/Ux7LwrHrPZa/qpHnK4ELAkCzAYIGKOWsy+fPYqVEP/1+AtrUvrMMvx8wYNWM1doYqfpWY+0G&#10;X8LXEhz7NzIBE19Pe4w7ALxz87rs2bFZwa9bm0ZusYhVaQeAILFqTp3f5CLG3aIAgk8w+pav0UsA&#10;DPu+fB4fYKT5xYeQkTa2US3pENxMOgNxCwI+6+N8Uj3xtUcP7Eapm1/A5C+/fMpKBTxG33vL/3L+&#10;PAFwfDe8KCiBCYD3b18PGABaUyEzB2NhOMpgvYNyGbZz+UsAZNnFNBYwIF4wkuTrUmuTuWHsigCo&#10;gGeBHzPnuPCbXUl0J7PvnjFPfgM03R/G42VH3UU3EvPMjDq3LDJ8ruwQKxCCEQIYlOGwecBJEwIA&#10;gSHPgY9xvphlLoCBM9AZSGamvpiyCAwTF1UGzNA5CTSmWn8CAWr+PIYJEfERkgFdjoBmXfAKhgyM&#10;AFtVRgeAy3PwteDHtcxFJ5exXQQKvt+wuaSHTlfbETwq+QHMlcrl+X93TSzrY/jCDAQTQOvTJgzf&#10;a+v91qaMyQILAYBZd06iKcb3HdMyCoCIT+N566QDMvQjcxsSdpKS1S/IBoin69AuALIaYwOEpIdW&#10;l0sodzv+iu4yWB4BcFLPGcr+2MTcv32PAiJZ4dR+sxyA6fz1k3sjUAKA6TopQgDctm6lym3d27oH&#10;QAuPurVDWdy+mfRu01BWV6sktzH1wWqWVa0DCOkDfFztJx2FI0KS9Z2vUEZm160qXQB6HQFozjqf&#10;JxAkIhME9+7YInyi+RggXoCNizZJHazn87Ry0mhO4AADtL6OQumQlqMBrAazvAWG6boK03UrnLdR&#10;OOc3nm90+yrwgUHszQ5FGawxQSYD5MXPuyqbDQoqAATcXRle4M+dmoK3AiDu+sYkw0KAHywZ2pnF&#10;9AJz/fCx7OuIRndchJ4FcH5dBvSkZDxPjfeiAZb6D0sh+gWpDwIUNMWEHWMCgIKi06GgACbEMhf6&#10;F5NnlF1hSiYd5RrF+ucPfO475TkAl6yHF9QmlAYmq78rO+QANjIiWpz04L8JCgQ8LRUBGPid05ky&#10;g+iu7KfGrumCf09XBLQD3mSscZizht4HxsfF7uo/5PutVhwnFojzwvcSGI+P3z8NjF5vznyvNYvR&#10;AsDcMpjVjVwPkYtIN6INxVssvS8AyKqM5ETHVmF27lbL0Bc5NdXnj6HaGaYRmn+TDLGhyX+T6R3Y&#10;vld1QVZ+JDsLRi/Wr3HFEO4ZWbNknnRsVtcrIXPogwqEiNJCk3bXT98o+BHnwgiEZQCAkY3qhsaV&#10;Ki63qPNV+0l6Acg6ADmJoN5Yn+vnO7WoJ1vWrdCFKPmePH7R0I0hesexOkCWz493Cqv+5x2DLxxL&#10;YYchE//fo/Ygo8GCFzE3Ht/9RIgvGqDVDebP1zL43mGd/FAA5N3T7P4qszAB0AIUdmR9A0EwtoeX&#10;JJOpJrzrswSy2J+mm3C4HxcIN5Hh49mX9nB3pI2fYT4LdEszTm/Sck6j/jUFGF0/1QgBCNbvwNRm&#10;ALkemuCM0o+ApyUTSkBqnbR7gF1lI+HbMyjYAYFn/TVOzxA3A2p2WQ8uqk6aeWazAmMGxgMz4HvM&#10;wERI5nkEP9w8pqs6c1Ks8AFPwOfP889lqRy/y8RC90yM1tGAnYUbnQGCJusnC0TsFs8J9+Gxnm+A&#10;mdCVNSqNNy4CoPV+8sZt6YAc6YSsw/J3wRjv5a8vJTD1P9rTjAboRW12krDUAnFhY4OEZicmu6j1&#10;ORwi1AoBlg8e3JDJvWcYWyTxtZTBti7fajBAFxmNxGrhjIk+AaBDHyShA65NaFhTjn77ObTB4hJB&#10;BhjRuW3o7krfKEISKbv4AXzWDyEyr1w42y0A0hl+dM9B7ABgFH4zowuE1Ap6hTr91geiKfZDdJyk&#10;DZLlU1dK6IZd6M7OUW1QFyNX6qEmypvXja6xEY7qDQC9a4AWyGo3eBAyAuGOJ3OgudcAQCf9j+UF&#10;y0rGIeEkS0fasT2W5lQKpcQbd36WwFryshwyfHkKftakAi7WLHxcwwkcF6m3C9G8iGmkvn8e5uQV&#10;mOlleQhw4zC8RqEb8f+G4RuWH/6OKP04xpbOjiRmeXWHbx4Ni4/r7We/CJ/3WKN6+WQgn78JflEP&#10;jDAJMntN0yEA8uBNzmKBBEHcCNEQyeLqANP0bu/1xlcB7GkJss5LvakRAFkGUxMmAPI9hjyShU45&#10;I+C48tVdYLG7AOO8Nhh3GqBxDTqHoFKr51gbyYwBpFxs3lOboJYWyMkQlsXr5q2XBvD51v+Y4Gc0&#10;RugGuelihFZghcd42pgh0rG5fQboTNJYzbKq7RIE/+Dvv8jlbz6XV7YunBXaFR/sZEPn88YICYBz&#10;p4zFGEx+9CbaXzh9GuLrEvX5bFuxFVMVe+XUoWNy6Ry2vuHzpMV88Uh/w5/ckW0rt+kdgQe9QwRQ&#10;AqnqgLcKNkTbNULnKYMVZHtrNzgb+zhUT1M7gRMAKnOCGRcMS7uP+P+sa1hopH/sXkBggdcP6wmv&#10;g/wEQJP9KfPjBULw4/Jvzqwy+h0TIfY6xE5Aa13u6ELmJEYpqGVBW8yE5Sbz6gFtZGTdPiFZTIpB&#10;CEOOI8El0EzI7uvyrL/O8YL48F7585zMsyHsmvH+WXFdTNQxQVDDXM1S2NACAYCwI+VEWj5BOz+X&#10;vwZyJAGkaaYZXjVN3qBp3HY0QowSOHkW5tlv7ZXzJ7x3fwu2weQHQIcB2omt8TrevSnE2DFiNjMJ&#10;grS90PnBEpc4wLE3/iySIQ471CzWXMZ0mgwcuJavA6wmaFz3o2G1Y6XpDYs8fb4ry+LgpjIEuPfK&#10;zs1rQnsA/Arqqvjygzp6MUMTxY30h+v6N7s/pMsEP6u0tWgvPYL7oQ0w24wASHq8a91ORyOEd5yC&#10;dEB/ANBhit4HU/SDo4YOaAGg6n+WlgYA1MaCIaSnoZGQAzHePgjivEVgAC8C7QZiLEsZQh72Z4Kf&#10;xlFhZpdhBggxyInwR4fzlRXZufhefk2BjSl2enGjMW5gZpyYhi8wVYexYpxFNgBQS2Gyf1iispDV&#10;aLA/u68tSDq61JQ7jHORnWwTAHmjdu4Ec4oG57KkRci8UUaikZ0mpB0NkAAYZup/1rXLa5ndYGp/&#10;LIOtn0XJyzA+G/YYyk4WQHLYgesq9mwKVSLkWv5yxPb8qeMyqFuQdIHlzhdccve17Ff07dpOXjm5&#10;PzS0N5sdBbSVfflBnREtPqx3JzC60+oF8jbz6+nzBEZrbIZ0nXO7K6atzCOOFrQlzh8A5JvEfSXT&#10;+i0xZ4NzU5iNBkguAFqWCysJhVvdcv1edk5gsMAntw0AxAVQMPihfGIUPQ+UUpmMtbp/Ad9szAbb&#10;v1jsPKeXX1O41xNvB1h01tVDZuqO+b7xvTvKRB4jgcYqhR0scB9kEDDDnORYH95TTsdEq51JgY+d&#10;boZScHKFDDBPI8SYcdd0mMRkyE39MVjgfQubXQ2QHWD6/1wzAElwtq/arlq+s55fEPBSFqM3mODn&#10;bpKMzpKjB/bAi9zMrQfQF5zi13Zt3UCG9AiWV65fOBXat2PLgD1oHzzWyaMHdSa4MABIVnjlwnm4&#10;1fuik9RSmpTvIMsmr3CIo3zBH2kwQn5DtL8ASK2xXcVeKIOTMFo108jfy9M8gL5C/W8NpxBoNsY4&#10;Fq0lOPlo0LUPSsZXMuhAbREc0HeUviZbsICPuXVgf5mIsMrEAiANKb12GCwyyYnavQSvwoFXYV4/&#10;812HiT3r3E59f/S90j0qRu6gcQMzY7iUBRp6oJa/KGGznyKZ3PYNjfe9bNwMVxkVCG1LpolbAdDR&#10;CGEnGNovGiG0v3C3zZmjNxX8vLkw7JfA9P+53wFCEGMpSx1fNX8yPKcdH87/5ue71ugvFyGRuQtB&#10;II6wARKydYNOgASCrJFFjujTGYGo9++EDuraNs9oia9o6vDegEV2A7Xct2urWx3QV0C8fvmilr08&#10;Th0+BkBEqKrpDteRmwIi8n3tAjubohm9fWgXXP2Pz+QHQKsBouEDJgDCL6fjWDAZZ8dYNgo7F5QJ&#10;gtTlqAWaQrnBFHCxmBdOJjuI1gXFFGMuAz+KCwoXWw6WCuX+sfMzX35NYIHSAKOcsOu6pD3rGADP&#10;fI/ygaBKGU4gaC52ykEArH3w4/uH0vfWMWMxlhq6LQDE+Ygbs5bB2gkGAKK5xSaI7rhOf4pBhOV5&#10;tht6K4O9lcAsfxlPxzFXd9c2x1x50PennkCUvcbqTiP0gGBM8OuOSbCTB4+6LX2tx70DzX/N0vl+&#10;N0BcMY3V6rjBveSVhJinocN7G8PF/gKf8/dRB9y4agn0vRuFYoDWL07zM2cIebA5YtFjq+XOLVSu&#10;3WB/GaCWwVgnOKoDNp1lJYPZYa7WmjSwOsDU/ziMz7JDpyxgHqahGEwwA2yOniz7J7QJgo+uqPVF&#10;LRKWbuTM/Czgw44OI82ZAZ9IP8bHcx5cwnMNRKjmS3C0D47mW4xtdjk3YKcBM892vDd4j7hLBe9N&#10;5gkeTkyQHWG+v2x6UdP1OfwAVQO8ijrNY5nZcQM2GCAB0DR3OzrB3dDtR4rRkYUSE52ADmt3dVR4&#10;Az67DJDV1wOsEvUUgU/XBrX+zUs3q9ODzcwGn7ZV319w5V4ya+h8GKcxDeJG93MG1TsgO2ywdkDs&#10;XkBwCo2UKSMHyivZGRmh4waxs0J3dW64gb//7ognuGjmJFDW/J1gbwzQMkoac4NGm5yU+MKZ03Jg&#10;5z59Ec+f4qyxoS/m2mHylsH+MkDtSOHOxEXod28ipeUKzMU4gXQfLwGQcUxWAyQPABpjZjqPSiuD&#10;uePC3gVlwmX0fYP10SvGC8UqezXWHayPF1ieCHvuuQAY8uK7cgAxytbycT7eSzB7dq9B7vuVDRau&#10;r7/r+8LdKw4QZDnMGH6zFOaNDt+HxFcfbpQG88P+SkmHgd4x423NMXOkj7mFCoCmDshOMEtgdIAl&#10;/g70uMM+sT/vGiDsL252AFsJT87XutX8pKx1HCGpu+EH3r9tL+aRT2tGIA3RnrBBHxPHuCF9Ct0B&#10;tnCtAxwrcyaNkldycnJCp40eFDBq2QkeHTuxWAp2ADfD+mLsBCBdPgevH7u/a+euhy9vjgxqPgqR&#10;PL01IIF3rxD4Ay2TZEFlsAGAqXJV12JithiH3bueNRq3YPRaJA4gi46lhBk0oPqK62iZrrIkAGJn&#10;LO7MaZg3zdUDfQEjXLIJsKucxYIiakQsfS3mZy7+zn+hGdvblA3i7xxYL7Bf0ccL6yVY2gNL82VF&#10;oyPn1kkHAy/wPXEFQQIgdL9s2qZsJ/842Zpg8M48sVbH/tKYYMO5bmcA1EaIsbPEYYXBFFMmAj4y&#10;0tOlZ53h+XbtersmPJXAZH/cAOeO/em0B50euKbp5lCXhxmJz7g7jbUDySE79EaK+Hl2gM+hAzxQ&#10;O8C5KTD+kjR+X/smtWXp7CkGAC6cNk46NA0MtaS4OBjdlQtnTuAXd4/s/MXZJj9z7IS2vVfOWCVT&#10;+syUfo2Hq2GS1hfqAzRSslVO4GMnie3zFdNXOaJydPQG0VuuZbACYDYA8PQN1Rp8BUD+vJbfdJWo&#10;iHik667RqRDVVaivmEP3qsFQ+1MARKqItT0MI0ncF5v9CHYa/eMLwODLcYFlY4G57u8oiPnlYxxk&#10;g2CI3PxGNhj/Iszr+vJ7v+hfa7yPORgHzD6H1aJ5NuyZNyG374nJBHkzQ+mbffesj0Znk/lR97uE&#10;FCFzAZYBgE7ZhWaog6MTrI0QjG3S+hJ5Ef7Zi7CfYNICvjxvoOc6IlqQEVrLXzP+yqHTAdjo8e1d&#10;fwj0xnm61uJwCHZTw+dL/y4lLI3Bw78NUHSvHbqC4u0b1+TQ3l3SA/499hgKA3zW9wY3/l3WL5tv&#10;AODaxXOEHwjEA9Nfwyd6eF8I1ljmL4P5y6+ZvRY7NQZq/BVfcM4LWmDHGUVrVM71zeLXcInKPacx&#10;GXdlcGEB0GKBq2fuwN06Uqc+dAyOHWAdsrfCBZhFB/0PGWxGygpOTEZOMdsN427ZkXf9A0Hc7bPB&#10;MnRnhwv7485ea89t7t9OFyHZIL4n5x4aOY64Kl+B+EUHpKJ6fuYtDCOGOZjNVuBzkiLyvw/cP+wC&#10;iOYmuuxwOyk/rr+X8fOzkESj5xT3EzPDME94q7mwydEJNhshmALJRIBtNiZ6BjUb73btpTcwLJgB&#10;ovuLPE7n6Q+CGZnd0NZj5dc3GjmyAJt83l6DEZgIPXfEQtmybIscRebnFWx6VKnLBEXt/hYAiByt&#10;3bx2uYYuBwKj+BjEu12b1hgAuGvj6oABIB9cZ4LXup8J5gjMnOEL5Le3GulAthohvaTDWOkxZIN9&#10;/hgG07RhnLZ0QKMbTB3QCEnVQNRCMEBL/2D0fexTlDynVqObhkF6tcCwA4yUFGWAZgPEETOFk5Rx&#10;6czaMzP/cqKNgEyfmSAZx0Pu883V/9xfcM6Lv82LT7VBdop3gbUAhDExkPunqMDjz/xzzFcLI4XZ&#10;aDI52LW1MN5p2bq798RavK7SBJbN5zhsLr6cB8ZzyL5zWgNcjeRq/I0bbC4AMs+QAOjUCGHgBWPC&#10;MMEkERcwaXVNCYav7M+9Bsh1tOF6rT3hAnRUYBZbI6O7fA4xWNjiyI4vv18nQczsPzU/g8BYU11d&#10;qvfXMNQFYxbLdkx8Hd9/RDfGuQNB9hP8nQF2B5i00bAEPgqSpgB4DCGD7Zv8HhB/DX8gR+IWshHi&#10;JhRBDZIrYZD82JjuKOguxLKVBmi2zjVaGy8mV1lyn8Bpp1lBqxsc5bQuMxAM0MECZ4EFZkZLmmkw&#10;tQAwtwPslLOH0FEHAFpx6zA75zhSRnwBBRM2Mf3BZkcWRXXzwuNF5XxknTYWm/PIo0lBoGdDJfvK&#10;wRckxsqX3/95fK11m2C5e1dvIOzastvu/Lrmgp6xWN56L5zfB64ezT4f6ke4Qe7NKvveGSM7kucS&#10;N+AhtNaI70e4q+Y3moGueQCQobXdELiBcNWcDBncfILUKN7Up9LXWxeYAMhRVKa+5E5uIdUFo638&#10;Xnf7PpytZkbKu3FtExhJhHhdH8YKTWqErg0U6ofjh/ZBnyIwDJAASDZ56ewJAwCvnT+tHwiEwVAZ&#10;IB5rPDo2VvcmT6orfkGuuGzxFePujcUoVgoE7xbWnaP5lx01AYbZYDRA8wVilJYuTVmbd2mKmqLv&#10;3nKYogMFgNQCW3/bTZ5Gwe5wfpORkuJqgXEOGnUFQN2hO11TXxiF7zsLM0EQdomsszsVBLPP7HB7&#10;uAVBBU5YMUxfIctqwX5V35/H8wCjov6Z5msNQ3P2FaTIQIPNpHfPsre4sD8D9Ap4L8jaqcXCJuMf&#10;+yfzO6VJ4bqwiSEVeQDQTLV2NEKMDEeVZsgAAYDy9Kqc2HcJGrrv2p8nAKTljJo7tXfnBgjLX/p1&#10;eZ1asVYce3NIWmYqjDvCw1KbIQhnj5/M1xFmuPLZk0elf5c2AfEqG1Mgho7IBBsFwMcP7kgPBAy6&#10;i5n2p+Y20qFbm+nQeRshtLDwhetSrb+xGxS0mEBIPbDFV50VDPnC0TxJjeD+/eu6U7QfE2PNGcL5&#10;LnlhfDwmReSWwIVrgji/SdXeayxLJmxkixY7etFpo83A2QJjdoB1t4QCICPnedfGyau7NxBzhL85&#10;8WEv7dndhY8fD5tL9oU9YCMoc8/AfpHnMC7EXBB00qFwAasXjRczp02QSJ2NqKjcTqQvZVlRg1JR&#10;/LxcnS8bnj716TG0gFMcZH5OGmwuA3cGPuf3Ah8/gZvUDaQ6Z/i3MIvG6uwbR4xzhlvrdGcLANCx&#10;wIm7TCwGyE6wucTJSreGVp21H9+XmSl9/xjpl/bnGQAfayK7W+8fDNEEsV1rd8q8kYtkcItRmuLE&#10;EAQr+s5dQ5LS1gBE4rM5aklbDmaJCRBmjHpKgfYVo7q0+kMGIL0+JirCAMCk+BgZSIQNkBlaw1EB&#10;gru3b84/EQKhk40QbofvXW+IzIUeyD0BTJGlKdLaI0Ax9S5TIaD10SIzHdvjrQXKw9uO08fIMzMI&#10;EKQuQXoeCA3QOgkY0cMxvEcPnmIjzl5Jw5C5I13Z6gBjvwQDKSlQKwBy14YzAJqJvwqCiKnyj4Hh&#10;uxCllX3pgGGEPotupHWcwb8VEHNB0FGyWSzQ8qKxu3wQg/hslGA3Rf7k46IAnRfhZ5jvApYQkW3p&#10;qBpfF87tmh5MBUBHU8OUGBzMD6+383sAhq7vy+0zflqR8HwYY3Z5rybDaFgu9oXkru7EDdXaYOcM&#10;gNYWO2WAMOhDqpHkh3BXnES6SlO/tL+CAdDQALmZ0S0AmisxrcgrNjZ4XZ84eESjsNj8HIe4+5bf&#10;dNH4K+vnkAQRD3Tnj2sGIGS0VYtmQ1YLjEvFqlBHD+iOrY7JBgDmIMFiLGJm/M3ZcofA1AFXLCCL&#10;yx+Oyl+Sgid9f0YX6KrGX9HoTAGVpWcbUOJzJ06qJsApkOUIQiADpHbQteYAHYujlcZ6wa4AAO/h&#10;ZwUaAC0tcGrfRThD09HcQPLuqv7mNjLTApMHAKHTsFwhACIvUBkgAZCRR+YibsZh5ebt+QIGeApp&#10;yZKNgfvsU9D7XC9ABwjm1QONqQRzIsEayWISCUI6mUGX/QTBro4cur86IzSBD0Gz2ffOAewQMoFR&#10;RCO2ygifsGavs0/itclX+pL9uQe/nHsIqvApzy9X72MYgm6Jw7miCeG6J8YdABoMkJ5TVysMrVrZ&#10;sG0lJadLp1/7K5nw1un19HnXLjDTlyLC2Pwo2L5iBaIa3t7r2hghI5w1ZL5WcSyRG2DQwPq5bILW&#10;LNYMWx835ANAPhZL4Cmj4FP2IQXaGyOk5W/m+OHaHFQA5ClBV3T7prUD1mb2tidY469MACOb4zhM&#10;3wbDjFEdNDzY+JiPDXKPHt3Sgz5BvqHUFNqBVhMcXR3kVlJ0TAC6wM4nhkXfL59BRxW+KnbZjHWM&#10;FgAaFhh26ChUpxMAdf0k100i+HQfAZDR98z+Q/wRo9HPYxoA9grf2SBxGPslrsGWwaZHHiZYEAs0&#10;R7Os4Xxe6FY0k8ayLwQQwkjNuK2/LBCarzRMyNkPLkDfQ2gBQYbvB4znWWTGOoFDAETzSMtfCwDN&#10;TrvF/vLceMC+eTO6B1nB0W23e1Mzy++o+5r0k8UbJIMxeJ7owiQXAGRlsdNY56kVh2OdJxe5GytC&#10;JTtOVqNxV/1de5FXvgAgV9Fq8jOWk7syNSUqIDO8lhloumnJZmV7wZV7alOkZvFmek1bFjfKXhqJ&#10;hY91RuDJSbBE1yAEKwJLDdAoW70Bm93PB6Phu2ohwozx55Xs7GwFwPVL5wXUCtMVT7gfyuozJ466&#10;3RJnvYCs+8kEWdbyTuC4M6DZQUP0hG7TZFznKdARgtUywxeTeuGZ4yfyASBpOXeT8k5VWBuM64nB&#10;cmJgE2xMQ8BoFvbncvA8fSM3jtEDaJTAFgAqA3QGQMfuDyP5WYNPcZLzYssh+3L88eHCIYO54oYJ&#10;Kgs0usIFlsEs98xUEs4f63Myt5OREdLwmzvO92dnhC7Ah0gqZeUEG7JgzecDADKEwgRARtg7A6Dh&#10;vbSaHi7sj+B3F7KGT8zPfE7w6GXfQXagng+MRcPfFgDqrhAuS4Kep8vccxsh9JqqFUbN0Dj/OB0C&#10;ixaXooc/ipFmX3TUdOXCsL/8NphYodOCJMO1/KUF5ujeg7r8nNIVqzcSGWsvMB0cPAzQMzZBUu/n&#10;Nb8RZmnuBOdj5I/AvyZ7dwZW/7M8gHu2bcgLgAdDt6kVxi6Kevs66oDUFBlh425JEn9ZlrDUC6ZR&#10;34MO4OpV0kXJ2irP3RzPEpkR+pdArV1fNJ0MQZMlGm9UTiF9gK4nD58bgxJC1yH2CsGS6RqFBR+g&#10;aYI2AND0AFKw5gmrWg4ZIJcfGYuPNASTJzpLLg1AWKkLkPLuprADhKYmeGFv/pLMVQt06IAsg3Oj&#10;mfTCd+yo4JIegALFdx6nwID86lzbee5F8TUmyGA0kE2fzCMrtJGgjQW+FwyidYTQOgOgET3mrP8Z&#10;zQ8CoAv48WM3Tvio+ZmsLyZMQ1CtuHwjKt+8GVm7QlQHNHcGewBAsr9MbLODiCiTe843Ak+RsBxI&#10;AExNilNykQ/8tKl5QXd7a1OTnV8GGCvgGVa2mtzzA+mK2t+QlmNk5fTV0AWP6pgcy+SCRuIon61Y&#10;MDOg5S9xiVLfhVNGfJ2DAV67CBMjAhECZYUhQDK5YdEsRFy72RJHwyPpMvd/UGuwLDB659HRN8Mi&#10;43owGHVsZ8Zm51+crMZo0HNaYpDx7vcoXEEnDtcItv2xp8TEYFHR9VA1RTt27eazwBAAqf/lAiA3&#10;gVkAaMTem9FXhxGUyW7jQyzF9ml6A78m9k7kuzCdtECHhpVHBzQCOq1cOmNJj7mlzNxRbCxPx6J0&#10;lOo5fpXqRQFyBf0ME2QQMMFS12hMYfObtYjKeQ2B5jBa6c0MLDAA0LX7q5YXNjoc5S/+jZtPDhpT&#10;5k8zWbP7Lr5F8qn10Y6kFhvr54KVOpKiycYZlUWGWgAA5jFDcxIJQQgMPDh96KquuvR19LOg891Z&#10;A2Sj1HJwODO123BqHERQCdNdHMGnGGxgxH1QpZ4ysNkoHYvbshTL4jH6ak1/sNx1F3xqPTY/x583&#10;fmjfgPYmdH0vJtWYJZoHACPh7enTvkXAvDbGREh9GT2ghzrGXROiuSOUyRBNQdedI3r4onfHSj0u&#10;S2LTw2KFtMewRGaczqFd+/Xu4W6Qmneom3jhNAzhNMIQ/JgF9nTnpC1m9hDsEBYMp4dOM1ggBWmH&#10;BQbA4egAkwHmbn+zWIeyLgKgo+xicOZ6yebo2/kQI9TA4SFzqpD1n9YFZn6cs8PnYY85h7WOzhen&#10;skCWwWYpTCO1I5rJTCh2LOoxtpTpsiZn7Ym/xzbomijDsh9C4/K5VH8eIEgilC5ZV/ZhLBHAh/Ex&#10;hx1JpQiUlg4AtHawmCsItAQ28hdd9b/8AAjt77q1xNwBby7SQe7HcxKfSg5mgfl+sNmiNhse/JmO&#10;kFRzY5wFgLotjkvTTSuMwwtoaYAI3wD4ZZ+DRzU1Q7rVGOxz4IEdDTApPkmewv93xY32xybmkonL&#10;dNbY2ezcqGyQavpzhxvjb0d2H9SOsDUTrCEJTk1M12uZgcqnjh4SBizTUeKt4rT7eZK8oT07SHKC&#10;sQ3QwQDT01JkVP+uAXNbW4bDntg34m5ZOhsY5+AZalexhzY2+OKRLrer2F0bHLs3hGBXby9zGqSF&#10;MkKmxoas3+U1O+wK2Gwy7rTXmAYTYABkXBYB+/xxbE6Lu22GoUKL8QaABBfmwJm6kwGAxs4IR9eR&#10;LJDiO0V4sI0cWCpyopEWzPRndOrz/WFHGJ1HBb/zu3NBMA8DNACQDFNLuxO88MxcOmtJj2NNowsA&#10;UnsiCNLes3UM2CA21MGq4Z3xPA/gMzqqXACVidI2A9KEsljVYlHSm2snHQBIpmVJEcrEzAYI9T8a&#10;mc0GSG75SwZoWo/4ep8L1dc8B+6F/Bv08ES40xn7gNlYyr5+1LgZcZYY74NO9Ti68gRAi42zBMZz&#10;VwDke+ECgA4v4CRJoxUGHkCyW5wgsmLqFqn2buNCl73OgOjMAMMe3s0HgNbuj971h+bR73MtZK31&#10;+rUi+Nv+2F2GthqjVR+nPrTLW0AUFsvfrboEHdMfAVjX4YjBQgd4OjbLWQ0rBwDy5Jk3ZUxAO8HW&#10;WNy6ZQvkrmtAKiOzQZ85D2gkxbZRtkdPoLU4mdl/Gxdt1Bdsx+rtan1xDk60Giiud48rF85KXFzU&#10;MwFAvrlMje5Wa4ikpGVKzsVtOovpzgRNvcligEYHmA0QQ3h3Lrs0L86p66iiOz1ltGFQZCe4XTsq&#10;OXfOaQBqzn0ct0/DE7jfuCj5eWcA5McAglnOzRDqgLiwyXBUB1TDr1F65dGelAHOz+s/Y/eRg/gQ&#10;2zMALvbKvqIEQQOSGT6RHgJWDm+cjo1ZzShqsezGO5pRRhS9/t6O98IJAPO8F3j9tfvrVP6a4MdR&#10;N339r2BFgb43l/HeXNQblzao+Dm+f3gf9f20PIXWzchigLowiTH5xrKkDIccAQCEhGIwQPNmZHkB&#10;oTmnofqQaDCpK4+8jqD5owcSADv+3FcSsSnxEYYlXBkgNXjG2A9sOlIblNZOb2vRUS4jxNpLs4Fp&#10;NUHorWUgCrdDulZzDFZgkMqsiSMDqv9ZDZB1aPhaN/E8ALht3fKAdoIVACE4TkbyKlvarjU/vUIr&#10;pq3SUpdC6RzsEnVOfSbAGVvkrukGeb7gpM3W+swLAEiyRVf3+LMGQL6xvNsuncBOUgZO0BnaDDGm&#10;QHJLYAfrAKhYAGgJ7w4ApO2CrMwVAPOI7ubF5zz9cTaXhTgA0IUFWpMh/197/+Hd1rm1eYLzX8ya&#10;NWFNV31T1V09taZmuruq+wv1hXuvr8N1DkqWJVESFamcc7SyrWjlnIMVbeWck5Vl2bJytnKkst55&#10;fvs9L3gAAiRIkRRtC15cskQQAIFznrP3fsK2Ey8iQlIBMDF8T7CPfvZE25s46RLyC+nPBPZPWOCd&#10;mAtWJNBlnvk9v/yzjSLY0meJPJKLZGbjAUA28cUAMEhgEgSIl8BY5RYHQEAvXHASFx79W0KMnuLS&#10;sYuRH0ckkmIyAmC0MzgJAJHCFAZAcgGfH1jiHj97rlZzoM6f0vl9i2uBkwBQBQjnGjl/kBfM/4wV&#10;lqZ3o4TO4/pMUhvewwoZA0P2j6Tz+2tGSEf38X+sq9zPhYX0f8ToHdq3x/Vq36zMkupDBUgIwvaN&#10;2sBHtyDmPgkAD+zaZohblkQI/Tt9/N6dWwstSmIewGwA1ogMMV8SF6bDedPD8BQR5jplCOIMgW4f&#10;1uEbE1LHq8CKAEA+QL4O79Uw9e4ZkyNYqxizwcUBMCzASQ+AqRVgykkXWtxwwmGJi3/FT8gwC0wl&#10;QgIABkdIpgowVX5BCwwACty9BUvyC1YBCCDdw2wIgPIGSFV+v2oUgS8WZ06IJItXgAk9JjNAltEj&#10;RwpsfLSDOSGBgQEO6dvB/RFvf1MAMNPnwGeScOqoGo8CK+IXI7vwBWG6VePxfcHxcUQKAAron67V&#10;2gb3yC0Yu0Ksb9m2vnEnSADA86oAIS7pyiYNmOpGdRvn1i9b57P9NHO3okTzQMBwrRKfR2sZEvo+&#10;CBmKG9QbcTDknLdgk+27Cun/IE3XSqaC9q9MsUgESDttgzt1XGRjOgC8LCtZJy0MLitPsEddaOca&#10;btmC2YXaYICNtpYFyRuXry802wMMudJQ+W1ZvdHeeOh24rO4wsAIE6BKtHZ8lhAA8PiBk6VKhM6q&#10;XRDLReve5qOeprx3xzf4mUzMBleoArS2K6UFTiO8TVQdgXVMC4CSvyCB4QRMB4D8bIII8e2Xd4RE&#10;LXBCC5gqvwj6M+QXcf1ZJMCNwjixXT3ZqhWi0rK9upmgruJ3rnjQA5RDKG0kSC9UAZocqXgATM8A&#10;h/lfDAAPCeQMAKPPIfWzKA4A044j0hFSMQAkEku/p7tz2h07cMYHiWRQTGR1HGfY1GYzeVVwrbVG&#10;896de+7c2ZMGVDC+NQReSF5qiehYtWBl0nnLuRo6tKPK/CMgARNDy/e6+FBjwFAzdITRaAYLWVqj&#10;DXCTv/m6zEKaQ/XHIqTe7fPc3dvegFCoAoQIGdS9XZkGD4Y2eNSgPhZYkI769ns+CmxtVHO0vggk&#10;mf/BJmGoTp0xUGrzZi6dvjSREm02O80Ar19XZM/P510diamLWsn3sgcJrPDYXgICsbPPdmh+870C&#10;ESzBIzZ4Z66G8DkVAFOdBzHbVRLrmASAofqLA2AMBONscAoTTGVTAIAFbpAwA7Q23eQXCHADAFIB&#10;StdoFaDYRwDQHAiDbD/KUxEjBbfyrvbij69nffpQ7fgE9xg5UiRIL7ICjGaABcvoIzY+4QIpSgKT&#10;DgDjn0X0/zDyNopIJaVi4vSELjNamxmvxtMSUgEARxvIuxOb3b37j13bj3vZPLosNH/pzgMEyx2r&#10;9HUPHzxUCPEvBoBb12yy5wN0KUAAMYu/t1EVe3x+NgC01HeBYRhhwQCv1J7g4R1HmzsERcfskcl7&#10;vk0brPb3yIG9YmrLblFbEgEypG9CtF4IADmQp48d5rCKZEsrZ3M/0mG6tmzoflAbDAimkhapgmbe&#10;NK4sXDVCUnRcJ5gYrurq98G/r63Ms4HmGQ6zQFjgK5fPuWsXr7uGirav/v97eVV8JqD0JX49t2GZ&#10;BLFKjHkK62jsY3oA9MxjatsVtcCpABgG74mhe7ziCAAoLVq88uC+icojWQqTBIAxO5wHwMA+CgCx&#10;7iUBYEELHAdAW8moSvD5pWOvoAoU/gl8cUAk1hIAzFm2wMbGI0QPeszYIqpQASalvyQY4HgFGKq/&#10;gs/iOVVhfDZoP5fizokDYNgUlyCkfAWY8AObHS4CQEmSnu2eb+/16O7Ty5z1LeR+okrL/VpLB5+I&#10;lDhmALh9/RbruigqIDS61OxrhQqqjQUTvrWZHi3wIZEjgGGwtwUw5Nym4EEaQ/ubeu779ndJme3/&#10;jeNTszqfuSVz8fRb/ZdaAXoZwYaVS8ucCAltMOsyC7HBKekPvEGEIvBhQI6kS4tmfgAwAortpBmc&#10;KyLlZz1OqC5hq86dOeHy7z3QVbKniUNfttIr6udpFer+YwvNFi6bINXIEFWBqTNAKsAk6UVi8B4H&#10;wNjcKQBgfPCeaLniJ12GNrioCrDQDBAAjCrAQgBIGGeqBzVKI5Yl8JHmbS9kzavIGy6VRwtYTSAP&#10;bMKTnR0AFhKkx/SYcRF0IQAschQRfR5J44hwMSoJAAY7XIokSbNlLkyKBHKr52+xi25ZCZ4zHdtU&#10;eGO6TdVzPks6t9jSOG3IDJvroddt9UFXa8WD5IXOjJWXY3tNVDzW7sQSs7j9lfPcwC8lWOFktP6y&#10;LNNfAEFmiYQg7FMRViQA/qJBJxa2to1ql2kVCBvst8VlVoCf0HByz9Yd9qamghY0uk+IznUN/rW1&#10;G9JqhFWJAF/YEhfe4JAP+OLFUzeo2SiLBSpPAOSxYeEQot69J53cecWYR5H4cfdB5QLA1Ba4lACo&#10;fcgP53SSTEchok9fuL3r97udq/a4XWt+KPOvbct3mbid2xPZ9kg/SQ6l+J0CICMVaQDdoyvu6P7T&#10;diyXZL9vaY99AHDZZBE4clXFJTCEk7DsiPWxFCO8Fs7P4Pnl/wFHlp5TLUJapp6j6UwMFn6gZWq9&#10;bPtb2YUfAIBtGtZynZvVc1eUZlMkAN6/c8v1Mfq5bPYEhxIUYqUTougt61UWJ7O24c1A7jK+7yR5&#10;bgtCEbiymBdY1R4J0Riu9wokYX7tKhLtCE59QwHBF5KozB+11Hsjixj2ltX3mAcOajFaB4wK7J83&#10;qhIclWS/KgDA0AJLi4cmL+gAM84Ai267StUCJxwIBSSIF+CmmwGGFjh5BmgmfABQs0CE0s+f3neD&#10;W4517/4PNe0CVpZfzKPe+3c13fez2Xp3Wq2vdjQrAbk0ABhmgMW1wObaMBlMxAKzEa7IcURqJZ5F&#10;BVhIk5nSAuNdFrHmbv7iLl+8JaNAJ/eZUp7La+4XHy/R2RzaflQk3y13VHN1P6PzKy77NhxiFtbi&#10;zh0KlvpKf98i91axy88lfl6xeJ45yMqS/fU8hFLqe3d2T58UkHYpM8CCbLIJwweUuSDai6KrWUZg&#10;ujbY4rH0xnaq0TuRY8acAeAjNWLNwpVGwxO5Y3sD0myQihMsfGAPpMQ/tO2o1yOVcCVgcR9suu/z&#10;HIDtxC/n+CnD0TXazUDrIvYxLQniATA1fqlsWOAC/Vmww70UCRJa4AQJQhKxAFDsqyVkKyjWnd8l&#10;YewpVQQNbEYUKoKy+JPFPs3e6SJGUu6XHTNs7WNiNWkJW+AEAAZL4kuRIKmjiBgIotWMROlJCT1F&#10;kCAmzwkzQMgoeZjdlaPuzt2HrlO1L414KM2xWdKfwZ3V+I327ta1WwLes6oAPQAy15s+dGYivITP&#10;1jozjaQyzeshPFh5C9GZqtlNFC469+EHIEvLMvsvFGBsgVswTdKtxC3tDNCD4JplCzQH/KxMW+Dg&#10;De7ftY2xtKmVG6wRwmZmB4mS+r82MRY4LFnO5B00nWC0bDnch5L90oUzUrHfdc3e5jGLv1qV9CBJ&#10;d3/Kfw7SWcN83I47poRftHQWv5QqgynGfRC3XsVnS9noAIuVwRRmgU2rWKgCDDFMsRlg6k5a+VEf&#10;qR19piXcz5S3163WoDL1pPI+c2GZPXKZwiK0ppTl9Mwew27mAIAlkMEUpPLEswDFykZ2tXgQaqIC&#10;5PMoVAEWocl8GRmMBSHohL36oyowLTeq91WFdTK835/8pxw3tPVYHcDPDZhsrCQShKy/Rn/Rfh4B&#10;ZNjlg0pjQr/JCj2Y6Lor9JTWOB7GyqySQoZg1FNKeU/X/tIV7t62yXVqXr+MZXhh/lfV7d22MdH+&#10;ZiBBPAD+IjQmz6+sy1AfkaWo/OVLCyVFewD8wfy/vLm8gSTI2gb5NFlhoRynbUYDyKKkr9qMdDu1&#10;c5RZYliazgc4XjIV2tOyALhsHoMPm+is6UO+9W/4hf3uCVIYglDT6QDTWOGS3AelFEIXiG/VxmVw&#10;giSscCk5dElR7ElC6DRJxACgpCgPZ3eQKPy0SKyN7uP/qezGDj5Es6k7ceyiUnjWaOlPWx//zi5c&#10;teAJEqQ4AIzJYDIJoQuisHCCxFvgyI2T6gTJKIRW+0vLHGyJJoQOa0tjvmwTQgcrHBFpZDNOMpeK&#10;u39eyUP3ZTUbUqHgx3vN3Hzrd7s0182PVX8/uWlfzTBhc6j8MCQAjKS2I4Q+oXOR+HvY4aqxROrP&#10;/lN9c4pQzKQDwNNqf+dOLdvo+1D9oUJh/verYvLC/K9IAMy/f9d92aml9eLZyFxKch/K27FD+xut&#10;/pOANrwZVh6rxO5UvbeV1AAgHkOTt8Tux/0BvKA6xyvcXQtVqLze/3e1bOcwHwb3w1P48NFd9+Oe&#10;ny0gsrxZszg48lyfCAS+bjvO3dRuYffomnuxX2JknBaEIoQopGyscKkAmGrFyuAEycYKVxgAIysc&#10;s6fgPy0EgHJdxHdR0AIDgDPbOHdwiTt/+qp0my0yRpplcxGJ34eZV9cvBrln0qk+XTnUltSnBcDi&#10;ZDBJXuAUK1wiDCFkAWawwmX7WaSRI6W3wsUAkDGJQhDccc055fL46eBpUzFwHJX0PXuZ+zMyavZW&#10;Z/MAX750zjo2H3xwxDS5nJuQHG0+6mbOD8TMiRgrdvgICEmA6pHT3xKfeS3M8fvnfW2+39Tzmcfl&#10;Ofp1aVMumNNCmDNcBOxzZUNmBYDcqTz0gJ6NERq3yHV7tmsHaIomEFJjRKcxdoXBZkb01c6NWw3Q&#10;GL5agKLeXHREtMZt5Tvkg0AuY8wTcflKlzm4Z6+7eOmk2715uzv5s6KldOtdb0iFsMHxAy/MBJtr&#10;drV15Q96FUp0ufaTT2MhGxAQVAVgM8BYBFN6/VmU+JIN+CX8p3HxbVR1JGLxU8IQkqLYU8MQWMqd&#10;so0sHQBqLmdkiCQxPet+XWZtMO3vnNHLla5ywcCPlQRJAGjLqTSTjO9mSbLCockkDCG+miBNGkz4&#10;LFLCEAqFoabzA6d+LmH+l2YU8Txs6gthCKRS63h4cUC/48PLLv/BIzdv9PeWsQdwvAyYleZn8bnP&#10;G6lNiKIRLWOTiDnaX+X5kcZOMcG8b2TXsR7sUqRs/P2sKr1NKzZYqjsLkADN3rmDrFpMBUCSX1Z/&#10;t8iI17LuOn0Awmdu2bzpSeBXRAXo2+AdG1a75hoclqS6y/a+BKWmI0OCANqSYUz2ojet/iC3X288&#10;Mz0idMYrMAFqnTc0LEwPH3JIpOCNnj9Oc0wpziFQHik2av+Ww8aeVQQZknrQMcDn9Q5qPtqd+JEy&#10;XEzUxYOKvRIQkkbCiZcphDMhhgYA0xjxi/UBR3mAhQz40fpHS4NJJ76NVYCWQFL0OkarAFkeP0tt&#10;8P1zbu4YPKovX7lwHHBhO4Tn+sQGlz+9lZZSaQaoFtjIl0QLzIJ6rSYI60kNAAu286X3ZcfDEAIj&#10;zxwwdR9IFIefaSabLhwhNv8rIECiaLIAgGgxt85xL7SGwN06rWnNE7dj7QGlpPS2966oBeOlAbZs&#10;foZZeYN/baPdvzfcjRuS3UTsb/Dt1/snKntvacPVcfaM77YK5/kdsdT2MNICyAc2H5YYaYWxli1R&#10;MvKjd7mQH2EJ+o9yl8Srv2IB8MqFc/IF13NtZB7OFtiyvR9I31ct9pEDP5j1JakN1htCvhhvcNA7&#10;YZpurXIbsTG0ul+cVJAWbbuEBTCAW33tGkBGQ1XI/T7SgTSk1SizvwxsOrJMZ1PZHFBxcKaVqf2/&#10;N3OT+s9zl89f1+eRL+ZUIZmaAbKI+zkgmCSFyRTDFHMbFHIdxFdkxvaCJAWipsydIgAsFIhq+2hZ&#10;xxgPQ2AGmKEFntvV5U9rpd0Um5X1eMKIp5e94PAZ5qkdu3Pzrnuxabx7OKOtB0AtqM+8nzm2nlSh&#10;AUmBqJEt0cYQSXFYAKAuSAooSL4YpZkDxiPI0lXkheyIyTtaLJFHKeDPNRJx19E1PnE/7j/lBuSN&#10;UsuY+0qqvnCcUv0tHq9KVLf4/g9GUTsVYFz/n1sZAPrPpYMJndOts6Rb27ttp2LwWxuQcz5TvFy8&#10;eNLEz4dljaMaZBS2Y/N6R25o2WYQkENQx6pKZH33794qGQC+ePbMjVSMFf1ztsCW7f0MlRV0SOBh&#10;qiSGKhADdWCY+GBMbKlWN9XTG5aoQ9mTJrNi7nITaDZ/t7NsQjkGipi2u9f50uUruvzszxeMoapW&#10;BgtjSgJ+8ftaDJAImVxdZWePWOKuXeGDERBeULDpD5o7kQxNaGZiD0UsiSSVhUycfDH7WzrZRaEg&#10;hJRE6NRI/IT9Kr6QW3mAmRZyBxJEtrSHM9q4F1snK0H4tthChd2+5HuN42FQC7GRj25rMX0vI1pY&#10;Tk/FiQsEGc7jJUrlDgvqbT9ztKA+3X7mJAAMwRQhnNZH4ts4IpEIEyKxUiLxM80C47O/MIoIuYwW&#10;drvIvdAuEHeTxVNP3PHDZ92w9hONJYU4SxsfVQEaVo5R3usOqj6fPHoi8uWKRk4CqGi+R8WG5a2F&#10;zq0gwqYDY6E5kXTnNKYCJBlVAWyIpScPnBZF9PuFSOtkkQMUkboRfLx02lJ3/txJN3XscFufkS1+&#10;lOR+zRR/xTiv4FbgJ0+jA0w2m6+UKLE85DAmiZEz5Ks+XewqkzQT0N8BwWlfzYyGrYXlK7S6ocLr&#10;ompxmcIQIFEsN1BfzP5ghDtKOM3CpYN79+iD9H7VJRNXGCP8spVJaQEw/BwHEW1Ooz+1ExAu1b5V&#10;LV5Xsq+7ckyzIHl4dzGMFyAW2kWRIsUIoZxp4vATm+GKWIpkEUzBB2yR+CGFmBY4VIC0wEohXk4c&#10;FhUgNjjl7i35UlWYmFgAcL5aYABQesAnS/q6F4rK6p07zJv1X+IE5j1aMEGAIYuhVX+S2zyc37Uw&#10;ACqJJ3k/S3I2Y2I/c1hQlViKFHmzY1vhkplgD4BplyIZCIaxBKxvfC1BqMRV/QF8AlWnpefutpwI&#10;L564nw+d0bx7sr03/I7lGdiRzftPkQFI/SSnzd3bt3X+jLAWd7vGTiGwFKnZoBbDk9KfKTKaaSQ1&#10;e+Qcc3H9eOhgIsSEIBKA3VJlPuxm/mAKFYoTsgA7VOmt7Y7bXc92Tct0FUccIFn0tmvzukLVXzEt&#10;sJ8DnhKit1ULXB6lKVUgWYHrVi4rJInx+X8/anvUPIUZtLHyGWIkiC0BQNgoPMMB+OIaQWQwyGdC&#10;eCoSm6MH97tLkQ1msOxxZR0fns1Blu4+AQgJbZj+1UJ36exVqwzcjRMKOdBJZfOo1CXokbwidT9t&#10;ovoLIQhBdqFE4ngUVsIHHKUQUwGmLuKJ9lDYjuNYCrEHQLXAACBhCAaA8uQGAIShndXOJBxTv1r8&#10;UnNAL7UQYaZlP+70Fpc/tYXmjAJAAa1VgABvqAB5PbyuxH6WsKGPFjgsqGI/S7ShDwCMZwImAWC6&#10;tZiRIyR1M1wAvVTwg/zYQ6q3tIs/bdH7IZ+4gO/I3l+kDBhvu6+RCr1q4OOYpOoEhJdO9Mk+W1dv&#10;tlb8g7+rY5mbO5CWCQsIJUbLFwwK8Yt51f/M1rfWYq2724yeyj8sSfpUEpj5Yxe4NYtXe/0gn6tA&#10;sWPVvuICxmsZm2LvLTqvbL98CEuuu659xqnzv6wA8OnjR25Ir45lupUp/ksiiWH4mS4mi6qQio6r&#10;yszhs7VkeaQb3Gq4yVzYCxK+b8AnuQsgR0ItVynKdovjib7nJTGH3f7du93RvUdd/t181/7T3hUu&#10;LygKJAMQ1vunVm5C39nulNp1I0tun1HlsNFXg6REpwO9pIE74JeyF1g/S1Vji3iSAjjFPiacB0EE&#10;HVYxJu+i9RVgQRSWae8SAKh53PzuvgKkQhNQuUt73cbvf0hoxkpzgaAiYWnWpXPXnNs1yx7XiJYE&#10;AKolRgxNC5wEgBlWlCbF4mcORU1dURD0gKwYSBJFp/0sBHxcsPTlftnp5U/Pnrr927T+QTM+QKGy&#10;AJ+Bn8Dow/9Q243uMtkw4sb1S27hpG9NzE/19vH/WFf21CipXecT1eDX7UbZv8e7KLSDfF4AGyOp&#10;8D38wF2/6Gvn8vShs2w+z30pZga3GuYG9WpX5qnPAWOaK/xgnCR3BTuuk+PaimmBfRW4bP6McmuD&#10;fWVZ221Zt0qglUkhLs1flDcWghZtJWaUH2gOEH0d2LPHbV65wYzXsMVHDxywNz3E8fDntnXMBzu5&#10;q5euuKsXrrnmcogwdynNyVleP0MrwtUY+cBItUjHDjArkn7pnq5iP0WL0NMCoQ9ALQhBLSBAfPXH&#10;TuAAgAhvwz6QEMBZ4AJJxOHbLloRIDCqChlNBUDi8QsqwAIAzJ/SXHrAxRIus6siL2nlaUneN6qQ&#10;9sqje3xPMWMrhogBbp2oAB+q4qTy9AConSxxAEzsaI7tBUlJhbbkm0J7QVhSFVuNmTIHTPiCU6vA&#10;UHkDfPps3Ckxjk9uuScPH7ltq/a5XnW/MmDgWEsX61aS96Qs7+vBT/51dURPnzx1169d1gzvkFuv&#10;c6hbrX52XmBjG9F5TCLMAA3ujwo67aUIuo8FkpnW19pMU99HK/iD5n7MBAkvIUfwg78TB/B+dzd1&#10;1GjXronHgLKu/rz8pYrbvMYTOgXbFLOeAXoAPKGhJskM5aHPCf7gMV/3s4AEhNDpKHX7N1V5CJvj&#10;jPEZzQoBPeZ9MFKABh9azj82tzhughXQLjEX5IsMsg9EinytapKghEunLitzsFu5RYq/zMFqZIla&#10;JATVQ1qNcYd2H9dnKCB8cEX03DZVGLS3UUVo+ygKwC8x+wu7QNRGJ4JQEfzGnQcJBliAEFZiJvaB&#10;BADUPC0JAL0P+LEkKAaAYmQfWQWo6kwVYP60Fu75+m/cnRu31Q51KXVyCYDxdTtFQD28rsdWZTmz&#10;na8wqQD1fNZ6J+xwaoEToaiQILTAcQAM+YwhFdovqSrkzIkBYHxPS9gP4meB/r32OX9Rxae/uzP7&#10;JWW56x7lP3Qblux0nWv0M0bXR1c1qVQXWo4rKr8hLbREKv+Ru3XrmiQv+xKWN+bwXyrwALCaJ0nZ&#10;pcs+Eh9NIB0WAmjm63X+vpmBZJCl8SctL20ywmdY4hCCgOB58ZTFFpO1ZdUGN6R3B7/1rYxb34Te&#10;WCqWqxeT3R9xIMyqAnxCG9yzQ5muy4z/wmG+uFW6w1MZqsDCAarSDqmimzp4umQleVZWm3/YVmCK&#10;cYoGr3wwsE0rtWnu8q+n3Ri98VyVavwvjWzLHCB4/dIN16P2IPeh6P/KdHVOyGeiKykzlX6NR7gf&#10;thzxKxfzf1VFKCAMm+Ms+y+l9TX2N0UAbSkwyVvIkpaiGwOczgUyzIeNRmnQIQnGmFg0efLnWns6&#10;u5PLFxP8eFEvESG3XZ8Gw9XulI4IocKYP14EyK1fBKotjWAJAEjLHQDQtvKZGFrkTCSGBrA9AKqC&#10;TV2NmXZJVcQEk85i7hz2AzN/DftBAhkS9rUIAG0soQrj9D59Jne1a/aBZfUxXgH0AL9XTbalnzv7&#10;anRiH81Bnzxzt25eNScG4BbGRcz7+jQYZOcLjo7NEjXTUSVYYRaWydfLju6xsrjhxmLLGxa44TIz&#10;rJGS46Rm8RZcEgobAShgePnyWbdiydxy0f0VtL9V3TgVVmH9ZSkrQF8FLv92Vrm1wVYFqlcP9rgi&#10;q8CoEuRNnKhZIMRIqliUAy5kk/Hhc0VCUQ8FDy3PB8qBOfsbSXAUqXX//m1dsR+5SX213Fn3taih&#10;l2Aty+tnzVqng5YIor4Nh7l927TY5YWcJffVGjMjZOUl6xfDIvTYJjjf/urETvhOfftr4ax4T9Pu&#10;oWUNYyBAvAjaWmAjQKgA+xkB4VtgMcAxAKRSAwTd/Ytu0kA/Tyrp+8LnWEWfxc4NR40AeTCpaQSA&#10;nTzQWiBC8AMHAEznBikQQxcwwbIjynLG+skCIiS2qtQSerwe0KrA4OGNtsTZXl/IjZNajP7sjkXG&#10;r5632bX5sIf9rrzuygh8vCZeH1Xbqtkb7Ny++utFL3aOwC+so8Bbz2dmigudF3RXI7Tb4weFIZDI&#10;FITM5s7SiIq/UxUyd6d6tDFVioXV/PvY3pQsQyhKeVV/1v6K/d2+YVXG9jcLEiT0ys6dO/mzlhPX&#10;Khc2mBcbqsAt64uvAkmTgImiWovPH+yEsQw6yWY0ZKVisv+3heu5ZpHb+P16x3Jm7DxQ8sd/YinT&#10;fndNBwG3XWv22WwChrgiAidLCgrhgAxA2L/JCHdol1pjLHa3znjzvUS2Yak3DKTN/8LyHYtfj8//&#10;AgCGJOjMi7iTNYBIYAIARj7geAUoFjh/clMRIfvc2sW7vWwiJlzP5vfms83RHphzp9Ty75ntHujx&#10;fAXoAdASYSwQIXKDxO1w5gaJiaERc+Nrtj3NssQFJhg7Yup6TBjyRBUYAWC0JN2qQYHii2Py6j68&#10;Jr3cI7d+8Q4F4faKgA8xfoFAP5vfsyLuY2sqBcocN30bfO1OHztnM7FzZ05a2xvvsDgnUExgPIDA&#10;qKX9H7xGyBtaW5JgIDNYZsZYKYBc8ApnjLuKqkB0v0vmzTQZXFkuPI93lYzsurVq6G5eU5eUYf5X&#10;IgB8LhZr5IAe5SZW5MUjuP5mcF8xwumvHKE0p/Xtncse1IK2KqTSIo2ZO3q+1vWtNYmMJVJEIMiH&#10;yao+LHIwySGh9tjRg3YFJI3i2fPHMoDfd/O/WapU6nbmIjGHSSWb38SBkN99WPsJ7vTPgLhY4wuH&#10;fdsG6EXkh7G/FrwZIrCQv8QtcABgfBscOyhCDBYESGCAYxIYEQ8JAgQbHAywtcAdXb4qwAeTmjh3&#10;eKn7+fA5e/9KGkTB59bmo14u/84d93T5YJc/pZnZ7GixExVgAMCEFMZrAR8lpDBBC6hK1trgaEE6&#10;kf+2HS6VCKEN1gUiBCNEVaBJkRAw79ecD8uaLjh7Nh12XWsOcJ8oCbyyVnwUCZwnXIDafdLTbVqy&#10;XYEAz90DdT1UYsHmlgSAquCOysI2qus4Mw2ktvEUBrix2n7S3S3XaMmHEicvNMs0x/cLj34wF1h5&#10;BK0EEKT6mzZ6aAR+6QmQEgCgb4M3rVpWrm2w6QLFCm9Y/X0hXWB4QwE/RM65SpgN1R8AUOcfmptm&#10;EOkLwQmU3+fOHTdRZucafQwEuYIRrrBdTDBkCgdA0ipNeY2PHTngfr2C/OS5u3Hlpls8Ybld3Wk7&#10;YWYBQ563MrU3XqqQo+13zd2MrxfKMqbkmae3nPtxo3uqaiYBfknLd3SiRwJo5n/xBTx4Zp+so/2N&#10;tsExR2MbnM3/BIDM2SIRdAEAxiQwEQBSAT5fO9ITIbKylbSiNgKkvSdAHs1uH80ARYJEYQjBDpfk&#10;BsmoBUwBQAtF8Jv6IEJ8NBYjgSipmyqQcQG2OP7UlzuNl/SxXWgGtxxjXQXgUpmOBe+eIqignh0T&#10;vLZeitIC+PLv5esC/yiq+grmfenAyrS1ArYQa4XpAGlLolpVlcu/cS5MHjjVJ7xkAYKnTx53386c&#10;XK6zv7D74+Du7UVWfyUGwBsSE3ZVigvLisuDtbFZIHtDvuxm4JQu6v5UtC3O8uGsqvB7CIjEOn/h&#10;l0IbpgDB71QJApLcn5khKTK/Xj1jpfu+nbtskBs+PIbAFv2j7127injymXuk+c7BrUfdlP5zlcjb&#10;1/zIHPzMUmBp+ZOT9VV/ffD/qu3e/L9W1cWhtVuzYKt7eP+ee372kE5eX/XZn0ntL1vRwvyPTXC0&#10;vxkIEBEKSQRIJIL2LhAxsQonTWgAZVWjAsyf2tw9kmgZC1ufRiPc2/+P6tm/R3pP3/6/V3eLp2lO&#10;deMnl69qMn9Ga5dPC2wAGBNDyx5ns0iIEANAiBAFYJgUJhAhAQBTN/XJ+ZJ2DqgqkPcLQJQ98cW1&#10;0+7Gr7fc1EELbMzy1v+tmo1JXvVnbsdeOA51DAJ+COpJPvp29DJ34vBp90zd27NnD93F82fsAh/f&#10;7ZFRcRHN2qnuOBdmDp8jkXMbO3/ilTwASDU4Sy6QdH7g+OOj9T2wd6fr2bZpuen+zGGmCL9+nVsp&#10;Uede2QIgj2YRWeWUEMOLB71b6xdYuWRB2th8vzHuO/ug/ZA8V8zoECvD012BqATZReAjeWTgViXX&#10;oVovM3Uzx0DlPm/M/KSNciH+h/YAQDyvhdAP5CPmivH0yRN38dQl98PGg27FzHVu5tffKmx1uvum&#10;82Q3suPESvE1RDtJ+Nqz4aA/AG5dcs+wwm2R5W0H5Idvf9MLoGMrGFUBPo6FIHgCxO8DThZBS4sX&#10;k8Dg1TUAVCgCwOWuHpM/+6DJLbJ+jzpMdMPajXdnT12Vb3aZezC+gQdAZDBJAEgqdAoApt0PnIEI&#10;kfWvQA8Y8wVzwdgyyz0XuSQRonv89Ln7ftpaN0Az16FtxrlRnSZl/7uU43ExuutkN7HvTDdX0VVr&#10;529yh3f+KFXDdeV+PDOFw53b13WBVyek7qZI4FM4Ad1TunYWby+kx+4t293AFsNMxxfGSlSEePTZ&#10;+bFr07Zkxjd126NmfzMmjCrzZeepxVheUvRV5va3hBWgb4OP7N9t5Wt5aQITCE5svgax8aQYgOmU&#10;WNvVYqcsYjtaljRFUpgQgJp6RaMCXDD+W/uQGE4z0EWQymwjbJlD0T5Gs0Gsc4X2jFAR6uBhUPyL&#10;qtJb169INsD6R8lQdIhV3ttzh3zp6dPHauZ1e6Rq8PBayyAMAaghAqsgASaFANEuCi+CjocgAIAp&#10;u0BMAqMKkPkfGj0DwLYWW/VgfK57ooSVl7k9FKA9mNjYRNAeADUH5HmMCfZiaJ8MTQUYSWGIxQqh&#10;CNplUhCLhSWOOaBa4Hg4akwPaIuS9PfnJ/doEqLqSTOzp08eaTduWKbzMr9Nef4sx+Njafruuotn&#10;T4mR5bjdn1XFF5Je5rBeVhVfuuVFtLn8O1ra5lpbEY+8pzKcOnhGxiqQxJedWzcqXUpx97KnlVcH&#10;aWSqiqjzWuLub8nOj9S/Z6EDTA5HePLoYaQJLPuEmPibQjLE/OkTC1WBNgPUlShXazG5ElF+Y8vh&#10;CpUKXuSUsb/A0isEgMH2Q4voGS0NhzUrYTa1aPLiYjdWAYQ/Hz3srlw4626KNb5x5aL9eUut8q2r&#10;l7U8ppJ96TXd1Njipl7fQ31unMzPxV4i/zDwU/vrt8Cl7J+FLU0QIKkhCMkxWBZHRSyV0lk8AIqg&#10;UJuar9ACqwAnNHKPBJgvlHN399YNey3ZvE83r150+Q+VkHNLf/I4IkA8ACoMIQaABUxwLBq/UChC&#10;5AnG02ye4IgIAQBDMkzEBoeRwIvzR+zUuX/3jn3G2b7ubH63Mr0Px53e05vRscifZ0TmZd3mRrIU&#10;tH3kZpKc1KveQOuQOKdSyQ3AkWIDcTNBI2ErXEh7poiImxUKiMtjDrNDeSW+xLV/Y4vR/pVQCJ2K&#10;oM6t+35RuZIh/DKtIxp7706V1bEVmnwAEBc9FJVvi9EjYmPT8g1mteEKBTXPh4dDpM3H3WxmE4a3&#10;ACYpM8vnfG/LW7rW+lLzw6Um7kz94NLNR2zPiCrBq4oJtwOPk6OSfwHUN0Ts5D8QOSLd4PMfN7tn&#10;nPi2eSwmf5E8BHDwMfgZHCCxFBibu8VjsIII2gCwjQeuyQIu+Xdf3DyvDX0P3I3LF7J6v3i9T56/&#10;cM+0UOrBuFx7DCpKA8C4FCZdLFZaAMwkiPauELsQaBbIxeDFhR8N/ADsbF/vqz8GuAhfcmdpd2N6&#10;viJnfEGWovERmljaWs8a17cCY97Y+XZe4K9P11ltWLYu6qQaGyHSp+HgtOsrSHteu3yJpb2UR6hK&#10;AL92wo3mir7au31TVtVfKVpg3/Ld0FWnW0tJFMqRDPGymGpuwvBBUpMXaI2CSHOp4q9s1WUsBn/+&#10;uG9lr9lky5HwLuaIGQ77CABAWCzCHPeogoQwYeaBeNOudGk21Gc6ePyypcOy2ACCVFmVHQQ9UHMy&#10;PwAENR96rjy6J6qAPADG5C8JAIzaX0uBTiVA1GbGJDC0oV4CQ/vrJTAeALbnFl0AAGjkSURBVFuq&#10;cmsuAKvvnh1d557o8AHYin2/BNi3rl2x1v2xhNgJAARQicNKAsDUWKyiiJD4HFBVIHrAsCSJ90H/&#10;/0KOjt8a+NmFuJTgB8Dhj8coUEVpLkHzR1fE+UVVyA5uzpH4jB1QRI1RT0EV1k0JNIcpOit1+Tkj&#10;LFrxgd3bSfdXPpa3AIA8fv8u8opnQX6EKrCELXDBzGvO5NHlXgVytWirbe7rU+Ky+CCoAvvqioO2&#10;L4AbbW4gOyjJ4yJp5n2IOLHOhQ+Jx+H/SaZF1JmtlimQJB4Ez/5GQNCDNCD46KHaYc0En4oRtllY&#10;8P+a/S3S/yUcIGH+FzlAwvwvFoKQSIGJAyDtagIAc90jSWmeC1puXf+1WBAEJO8p/ODF/RsCU1WT&#10;MMBUgDzedAGrMcFoAYMnuCAUIWkOGN8PIiC3SK8giA56QOQw2OKUEvPsMJlxL7R3+JbeJ21jq/QX&#10;Nj9+YcxRmsrPXBm68GMIGCmHB90UoBe6JYoLNrmRxr5o0iKbkXO+WNjpxRNuimZ+tpLCVlc0sDFS&#10;KhOM6JlRFvvAy2vuFx43r/ZnjvzSbGZ/LwGAHgRPy+PHMLM8S1ojRITqXD24isQJEa5c+3bstpBF&#10;QDAs3g7ymLi63qdS1HNDWo+wio8WFvCzNln+xlYKTWCfKR9eOutOcZUgM8HbYd5WqU+aS4m55dMX&#10;Wgr960nbO2tVUNz/qwj5x4kEmJQU6NgiJJv/IUROYoCjCjAGgPkTBWACrhd3r8p2eL8YAOQ1XnCP&#10;nz0XCbHbV39RG50AwFQmuAhPsEl3LB06ZAMWyGEStjgisjQPdQpwfai542+l7Q3gh4A/eHizaXkT&#10;mtpo2yIgyLG/dMYyuTzaJRaeh3OIwqKaZGT9m35tBoODWl27UICYIzlY8Nyz9wMgpasKj0/nxp7f&#10;LuUsnQvBBzzP9Svpc/8ykSGlqAA9APKDGI3pucsb2VvIJzx3yrhChAjzPuK1ie0JG+n5QLgi8WUa&#10;JbzC+vObbuOswqNy5ArGz85TQCOavpB7hl7QyJSiEmlSvhcOvMvnT7vbIkGMdKj0IHhBYmnl66na&#10;eXZghXsqYoCNaX7+F98BMtI9TiTAxFOg4xa4WAiCESAFDHD+VN8CA2APxua650qweay5nm+DM7xP&#10;DPN1MaH9fSJd4oOx9T0BwuNYBZjCBKekwiTH46cJR4UISdjiIjJEf39x5gBmQv+6AqFQiT9HwI/Z&#10;LuEhJSE8wrHNeUDIaZipM//m2Gc8RPAB500IMzXyMPIDfyH1BNIxVBjBEFBF3RbnUnw73M8qMk78&#10;pEVHg/uUO/EB/iB9oSstSfVXyhlggT/40J4d5S6JCejesVldt33T2kKZgSGqG/q+Q5VeNvcLiTD1&#10;/nsr2yvMnhBbrh7pnLD5fN12lDFY1f9Lo4Q0BqEnFWFSekUWYBhAEOkBDF/lB0FPijx6LFmHNIJP&#10;1wN8EfmRxP5GW+CS9H8+Bt+HIEQe4IQFTikwACAMMIQFbWsCAOu7x3KXAGy35M/MBDLW/sr6Rpw+&#10;jHL+BMlfqAB5HAA1QYQghRHgEr8V9wQnpUMXCKIB8ifIYdA1GgB6Nhiy59n2uXLOPBLje7tocK4k&#10;gAj4XVeLflLC4tKAH8EFBINw8UdBwfEbZC/8SaFA0IjX2SavowD4zFSg7/mVr3XdgOZDbWVmfISE&#10;9vD7hXMs6bk8JXMhR6CdxmVnopUXxUlfXpIFLgDAp08eu6F9OlcIwuMT/rpvV7tipTpEQgnPpimC&#10;UFctWGFLlaDyE+LOiOzYsmqja/dpD5sHJuWzSR/IngLyzYpTtGdih000ffpEJIup3JUgQHP7ukTG&#10;AqRnh0WIMB9LYn8j/298CRLtr3R2SSGowQES5n8JBlhgZQAo8ALAADLN85jrMd9LT4b49vfRU5E0&#10;Z/ap/ZX4eVJeDAAjJjgQIcETHJjgJD1gQTZgQg8Y5QNaxH8UjwUgvrhwxDESuFFJAC5zB+HlVigQ&#10;0KSWpu1ldETX1Ew6vrBeAr88hEbofux8UjW4UucRrS1yMWaDCfcVUXOa+SEh+1ImhKMKRw2hw5wb&#10;qDb2y4bWA8eHTA3l3SHi+504YlCk+Ste+1dGAOhb4V2b11obXN4o366xbHICwQUzJlloQSb/Ih9w&#10;iOKhkrOdo7S8qgCt5dVOU6QwQRMYfJx8uIijScI1QXQWlV8mIESHFfSB/mD2g+rK9gXYPJRY2t2+&#10;XND6mv/Xr8C0AIR0W+BCCGqY/2kVphdAa/4HAEJURARIAgCtDa7vnp/YafO9gjY4/r4w1I/aXzk0&#10;Hoyp58HPKkAvp7HHFcNsTHCqJS4pHFVMdZDDqILl9ygISI2qQP2eT7fP0RVAARgQH4nWvPJ9Vhw7&#10;vDeMWuKrKktynAJsR2QuwAnlU17y7DwACJn90SkBfKaI0PFPIXBw716rBlu930UEo0/2hjFmbs6a&#10;CmbpcfD7+Uc2wh2zaLvy1vwVOMdquJ9kVChp+/uSLbAHwEcPH4ikaFtuYalJETciXdhTvH3Tuozx&#10;+akHBGDIcmZK/aoa5iKFgeoPgEc4gpX6AkUCHSnlAxHCnKQkpEh4bvyWtCfXxbh6mUzlPKF8Ffir&#10;VYFPNQt8skJEQXwBUsj/w1ebqv8LAugQgUU7mnCAaE4Xm/8ZgE3SXlYB2mORLr4NvhIRMgXvjW9/&#10;bxlDnT+ni1wkDZMBMMwBkdikOELi6dAFS5IKtsT5KpB4LFW2VLv8nvp9X5w7qOoPeU7lvVAFof0F&#10;RVcFBUJJgC/cF7BC7TC0wzfmZY+rJIzN1XmAq8p29ZL4jD1O/w8QHtm/321asd4i7dHcEpfFvwew&#10;DM9B67tcq26p/Mq7KAIbmtet6kYP7i15KxPcklV/ZQCAHgS3rl1erv7gOAgSljCkdycr/1NtcvGD&#10;IsHy0vJ+Flrexu4LwI8Brq5ksMJNlQ1oi1x0AGCZO3PG7yVhtsiOEeYapQNBL5j+FYa4Es8FE7PA&#10;62c9MDAjs/0fnv19RK5eSICOByAk5n8pDpDIAhef/wUAfDC+kQHXiwe33D05LJLb4ND+yq1y9oCx&#10;vw8mNi0AwDAHTEeEWDagPMEWjpq6Jc4nRKeywY+pcDdPFdOSn+a1VB5dp5Ed6iLOKI+zNC1vKlAC&#10;WMz5Zg6bZdbQuOyF8wB724BmQ7XW8gczFISf5+c4J0iJRgOYCnx2zqjy+2HnVte9deNyDTtICJ9l&#10;eaMrPPyDFk+VAvzKDAAf3r8rAWKrCqkCg0B61iSJLqUx+ilt4qw2V+kKRu4fG8Wo7uLx8rTAk5QM&#10;zdUO4EP0SVgqy525+p09+7PNEQlOnaugBBOBxnaRZHv1TZAjunKbVa4SOkcAoTs3r5s4+unOBe7J&#10;8ogsSGJ/QwI087++0R5gAhBSMgDjDpAYAWIssCpAAO3+2HrumeQtyW2wAMfY30te/Lxlurs/uq5+&#10;Jpr/JdpgiBDmgKowmQOaJS7KBgxb4ghGCL7gEJBKPmBCDuPTYR4L2J+JlTbmN24lqzRzwDDvC2SH&#10;j6ov8RcR9CmAxUWdYxpPb8M/tSkUKsx8nEVGW1ZujI794rP+LFpOXyMG9KqQ1jdUf2SUPnuqPTmv&#10;DgB9FbhlzfcVVgWiPaS8RiBtIBg7MIJafWj7b+xqBssbwM+ucAK/cdpfQEnPINjCHTUDGd5ptHkc&#10;OTAQfRIZbnMSzTsIVi3tXPCYXhtAyFyQNqsyOke87Uwy5bMH3RO1u4nqL7C/1v7GI/DDDhACEFLm&#10;f8EBUggA8yzS/v6Yuu7xhtAGF7hoeA13aX+VvIKnmPQX7p+YASaYYOaAOEKCIDoWjRXbEpdODpNo&#10;g2mFNf9z0iWaPa8oWc4rAMRbYd53rvTzPs6JMP+G8T0isX/qbo6Ll05aSxvCdePaWYoEXB4LJy60&#10;mXo8NzMdCHMeMp8v76CU5Oqvmju0d0epwa+MKkAPgA9lsRqoBBda1PJmfXxiTA3Xp0NzDWl3WYJ0&#10;Ys5hXuEjfm9pbA8FYk7aXqq+S5dPWgQWbhEvmWlsqzQv6YCY9vVM0z8BjAyJqRBraa0jvuKwDKbE&#10;V2EdjPgzf5Et6NfIPsdBXjn0gr71vH9PcV8P73omGNJg+VAffmrxV579ZQfww0UKHSg0/4tZ4OIC&#10;6MAAWwXoAdDmemKDXX68DY6xvwJha3/l/rD7x6vAOBEC0RIXRAuI/RwwTRtMPBa/h8Xk6/dSRfh0&#10;z0JpWV/YDDSEWrz6z8P7eXk9Z0/+YhfOUre96PrUySyavMgqPNha9nXQvvKYdDoA5ABtbSNazkAw&#10;0tAmBNA6BzgPUEbQARnZoblg6vF/SuC3ed1K16Fpjvl9K+L8h3gdNbCXGpfSV39lCIAeBHdoq1tz&#10;UdIV8QaEVvibIX1VeqNBKlCgmxpdH1Q3BR3gUfxMlSAJ0ijdqfL4IKH+bY2fdE4dxYqd0nxj0oCp&#10;UXK01waGuK1BykBjJpJu7lESMAwH84XTJ40YqTQtccx7+2z/dwZ4ifTnsAApACDtJW1mUgR+igA6&#10;HQMcAFDABhmS3AYXiJ8fi/29PzonAr80AJhWEJ26JClalWm7gonHSiFDBIiQH08SbHRlmPldslkx&#10;/nKCQ0uj74sfixzjS6YusQ6Giz/nQQ+RfLg1AEYu5nRJdD9+34f2r0gXaBsVVQAkjYx0H1ZNsAwp&#10;tRKE8T28f6/7UgGk5e31jVd/7BM5ul9xZaVsfV/SCpcuY0vdy6N8N6RXxwqbAdAGU3IXxGZFswqB&#10;H4PePTJx42Ns8V5nt3XNJmtv2QK3UWwWB4bZeFThLZy4SBXhvERsfmCJaZcJVYAJ4yvd1a8kABgY&#10;PBOe6sC5Jj1XZSFIzH4m/R2aOOKrbKdGIvy0oP319rcQgJra/kYRWCntr58BAmb+C4B7LBFyYINh&#10;y639Nfa3k7tvFWC4f6Y5YEiGYUcIbbAE0TE9oCVVh1WZtO/LvCvkEYCuGaC7f1O2vHvF+pIroioM&#10;SoELZ05YdVXSNJfUY5BWF11f3X9saQBHJwPhgZ6vY7XeFhE3sf8Uk4PB/FLlIQ9bu3i1SVssODjE&#10;36sQ4DGavdOxEABSdADWJnmRW6uiCh+qv/FD+ylizZIudSs686+o75fSCpfpCZ3bv3OLvRkVQYF7&#10;FbhKbgHhBuaBouDjBwOsFcJnhJ8hAOGsWF5mgGGdJnqm6Wp7w1UQ8OMKSITWuN6TrDIsbv5RUhAM&#10;QEi24EURJEHj9SodJL4NvitguCGAkAMEoOArpD8nuT/i9rc0CTAZ5n8JUEPgrBneiwc3jYG9fvlc&#10;JH7ebyQJ4adxwExugwMRkjIHjJal+13Ben0JNjhKh7E2GDJngHuyfbYlJt++cfUVt7+q+iJhMxfE&#10;l2p5o5kfs2pPehBj78HMWtxosxvuJ4qC0OH4VRGNrVo8f/4X0wEu1v/jEsEFYmnPSlDiPKJ4iB/r&#10;zP3Cfo+KO98VkNLgC3dSrPTLgl8Zt8C+DaYn/2ZQrwrxCCdicDQPZM/AD7u2WXRWEgjqamjVW5R8&#10;QWvBNitbkqSDo+0nPYwJ85a4PLP5cPWbMsinxoS2lxAF5icJkTUzlCyWwBQFjuGARz5QEK31amaD&#10;pgm8cU16qqfuiYIBbMl4CvmR2P8RZ38TCdCKwGL+F/R/6eZ/VH8wwXKFUAU++2WHe6Q2FOA3769i&#10;ue5/U1v3CfO/NFVgwhcsAEzyBQc2ONoVrJxCXwX29b+LiaIFgov7uWcsi9LhelPG+Yqo8Ao/h2d4&#10;+XecQ2VR9XGccmzOHjnXtiISBnxO4x5UDB4EC8jAsB8nmADYkQPwMefzgac/u43frTMVBOfJshlL&#10;C3nkAT9IyPYyKJRnwnNqVdlMnt8Z44ZH4Pdy1V85AKAHweNaM9mmweflnhQTf3NQnX/dp4tdRX9R&#10;WZ4OeGiL16jMD4vTgxskiKIRSQOKfsGLV8QHZwmzE3zCq+avVKuwxloMWoB0YtCSVoS8ZpbBczIU&#10;MMWv4uTU7hB9hM8OrXKP8frGt78F72+Iv0/k/8USoFP8v4HBTRAgAQBV4QF0j9eONuAjIeaFCBh8&#10;xPeVHQgA3o+1zIWIEPMFR3KYlIBUcgkfpWOD0TBGSTYvLv7oHmm3y6tgf4OoGX1o8PKWmuiI1A9m&#10;99SxHWRdzPPIxuTYZeaNvpXZXupWPmbgaGGJtkqdb3Ncb1uz2UiU1LDgkwpg2Ltji+vRpmm5rrZM&#10;BT92/XbKqys3zJkyqf7KDQB5daA0CQ0VNRcwUkSt96RRX+nAUix3jBTxkoBDdpAM7zTG2t/UZdQh&#10;Mn/BBMTQfss9V1T8xGSl4YkMWYMAKKQKKTQcXDx+uh0KJQFC5DJUpzDFfMBeN1iRwQoFMVQvtP7x&#10;kdheq5oi8uPRwhB+kNr+RguQEvIXgVOh6i9igAFASBBaXNniHkjO8vzuNQNBSBGqwvuK0Of7GQEw&#10;jRzG2+IK9IAWjhCJoh9aOEJEhixhY9xgs/7dl2ohq3DWMpPBeJKDeefZyMr5ssDH8cW874QcS6Qd&#10;hURn1A21NePevm6LtcPMvr+VnKXmf00GQS78DZT8vHjK4kKBp/bYUWpSErmi4oL9OIMrcNYfz/v7&#10;bv6MMgO/cgJAXwVeEZvVpXn9ClGEJ2mD1A4vmDE58gsXCDgp7U/qAx2QN9QSLOIAiBq+zt83V6nv&#10;47CCWn6BhNTMP9ADApDxVZxBUwjDDKNMtFBqGm5JADDcN7TFp3/5OdEWV5SdzrzBjx4pJ/AXtY79&#10;PPgtCdFX0fpL2t9C9reo/S2S/Y0IENpbABCgUxX4VGJkbo8Vx3X/m1r273w/uQ3OQIREvuCEHCax&#10;KAkATAlJ1e+BjOfx6pFWbd69jfe3Yuxv9vnpubCyEaL7o+QopTk2CslPdEHH2kYai62HiKo8ZF3m&#10;09VzJdpaZnsCOmZ/4WLPXJCuh+Oarud01PVkem0mdtYFetzQASo2yj8GL148wTD37djcWyVfkvgo&#10;wzCEotgX51Yumuvyan9aoVUgpAhC6dXLvi1EikBm7Nu527VVGgyLowFByA78wCvV2jL74KCxWYrm&#10;IgyMEwcLOiky0TQTsRSNaCk01SDKeTLStmr9JjuGy+LgDtXBOenBqBqoHspbNmNEiNpRd+dKNC8T&#10;YIToe5O+xKq/pPSXKP5qWhR/lWH+ZwxwHABH1ZLrQ1d07SnJF3nxQCLp9ACYKoehyozyAWfE9oQk&#10;VYGQIZErhCoQ8NNMkIzBFwo/YN5ZvhVgmPNdcpclaD4RRcOXRdXH8cWIhmO5i+QpsLs21hGQ0Zks&#10;EtDZTC82o7bZnv6NVRJUh/HjugZzb13gJ/afmggLTj2GbVOcLsqzJ42pMLFzvLBBXrdz45oyBb9y&#10;rAB9FZgvi9wAxNGSqlRkK9xa88fOqj63rF9dyCkCuCGPaf5uJ/fB39U2AoQEmBAFRMuwQQNgI0SC&#10;FIDdp/p/QiHRFiKNGdB8mBZFt07kpdFWtxajjF6QlqRMQNDaYvaPHLH54HUBlG0UKydLHRURldEL&#10;yVGMCV4kyUvM+mbav0T1F9Zfhv0fsfy/bAHwmzrukcIJXkgUDaFhbXHaCjCDHjApHzBKh0mqAiNR&#10;tIDvMWTIt7JN7f7WPZcA2uc2lof+z+s7+bqiUUZZsLvxYylsZdu0fL2O4c5J4xwu5pNl8bx8xTtI&#10;0oEYF/nvZi1zdbQnO8kHLPD86D/kuBnalZ3K9vI4KCyWzp+ljq5iZ/vgRjPJXr5R4MHzZ6yifXni&#10;o4IqQA+CB3Zvcy0rUBaTYIZVMvdsl2fDWq5cSfS9BrybReuzEQ6wSyTZak7IwJfob66qoU3mQGko&#10;6QDeScCN+zMk3iUihDkgyRrc9xP9DGJqrs5lAYDxtpj5IC3IBSNKfMpMWQOhZ4KVEaj1mVRKj2kj&#10;w+wvEX3P8iNp7qi2wgL0TO6PyQWzv9Tqz7fAAkASWe5fl70tBoBhDpjEBmfbBse8wYmdwT4g4dGC&#10;blp0vi5igEP7W1YgGK1GBfguCPhEFLysrCXpGIoWl3NsQUx4mUqBxz3IuOhEko7pVP9w5BBhK2KO&#10;xj4GgmqFP9XcsKUir3as35JQTYTnB/zY6mbhxCIiKrKYwVlS2rDTbPSBZawDLLxCkxcxdfTXFU6I&#10;8CFRefbv2tYd/GFXofgsi7pKyTJj6ItIFJ1UkA3wJ3PAjd+vd+fOH7f5oC2G0c+TlnFk3z7X6oOu&#10;diVmtoh04LD+Lb4boazA0E4oVYSYzq0iVCowOrKwG6JsKpqICT64wny+FiwQnB9J1Z/ExyH8IM7+&#10;Zln9GQCOVAusXSTk8eXP7lzQAqcFwKKqwHhMfpwMKbDGmSRGgP7i0rEYA1wW4Oe1fAQqWMUn4CsL&#10;WUvqMROWF43uMd5cG3QnPrFZfvcgcRGQ8XdAEAKEmV66Y8/i78UOr5y3woCUXcCYBVA2pM6xsblt&#10;VSfFvg2qv4oEP56LEdri2VPKTPaSCorlDIC+Crx66YK9ga1ewRsIM/yV5DEwV/H9wsYMp+j4aH83&#10;qrXAJWKEh1gzmDX8weckEuUg5Avm14urj7lz547bvBAShQXsPbVUeu/WnWXWBqc7gAFCqwjV5pw7&#10;9YscJedjFeHLyGc8E/zw0WP34voZ9xAmlcqPWVom7V+G8APv/oixv+j/IvLD2lwDwC/ck8N+rvNo&#10;xQh3XzPB8D0jSpLkMDxWrAoMekALSfXrMjOSIQJwXCJEYFn8VSL8tLQAGNrcy0akXNKMDy1nmVZ8&#10;KZUbxxodCJ0JgBe+UDV00ILyeDXIfLqFRjzhGM3kYGLs8/3s71yn6r3d9rVb3Bld2OPHG53T7q2b&#10;LNm5omxuSdF3KmD6dWrp7t+5XeatbzlY4YomRDatXlZhaTGpVylAcKSM00VpBPngETrHARBHCNUf&#10;V0bAkfZ42lczbIkSYmokMmcFgASuMlfkz9S4/rKq/ooCQhwlpM2wnQ5RcXJVWLIwVk5oa4N1yD3Z&#10;Oc89ks3Mkx9Kfknd/WHZfwXrL8P+j0T8VRIAFrC/Bn7M+0SKPNdOEovl/2mLAeB9hSX4OWCWcph0&#10;IakxMsTnBGp2OaejtsztMp1jgeOmZO9NcOwwfoCYwtMNK1qewBc+d78K9ogbrt27zK5zlFaE4PmC&#10;Lsw7pUBo+Ke2drEOjg+Iuvaf9bRE56KSjEKac+rcGvDDWNBXAFTRM3xzeJnNtZo7qBFaWc/9KnAG&#10;WLA/5NnTJ3KI9NZAs+LCEpKE0gLBMdpiR2T3L9pWlQ5QOBi4apozJLrKsijph+27rALkCmxb5mQt&#10;4ipLjDhxQrTGtkxG1WFW7pBSZAsWBaTHJDyHLCHBF28my5lCGnVptIRUgflaD0lii/lnZ4tgUAVl&#10;s7+Q/Ez7O5Po+5KTHwDcvRE13eOtM7wQmh3AWkpExXl/VO0kAKQKzOwLji9Log2OlqbjDVaitPcH&#10;a2apf39C9L02Gd69daOE7K+v9rxn+6IF3HKxofquCOBL0uDp+CTWiqSj1d+uSmj3mEnzd2N3Y8Qd&#10;Y5lutfuZVKaoJKPUfdi4qQ4oZWlANyW9V8A+33RtNRrisnR8lPFazNKYj53NrTpaZE7FDlJ5g/Eq&#10;4hYZP3yQsarpQNDy0zTb61l3oEVlBaM4IlKy00jD6Nfkq2gjltJ0oysuLTIHWTbgx+zR8tWivQtl&#10;XSGGk5IT1KpCzaWsqiuFsPoJMeO3LykYYbBVeh78YuRHlu1vOvlLvuaLxG89kCCZWSbJLM/l0GAR&#10;EpmBJWODYxmBiah8XqeAUK+bgFW2vuUnsv+Ka30LWlzAjxEDGr6Tqvb4vCoa+OLHCGAFmKUCGta3&#10;BeMX2IUbN1Mg8JBoEYXFz8V3d2Q67gC/Q/t2u0E9OlRYqEkqANJu92rbxN1SVFl5Vn/lLINJnxiz&#10;9rtFRoi0EyhV9EDVQFCV4MQRg61VpX1JPRAgNjCGh433Pi26vbW7v147444eOJAIUqXdQD8FWK6c&#10;v6JYNwjAx7Y6whhYzQmjV5q4/WxAM8wJfyL7Tb/nec0Kf71Ii+xDWYsmTtiNq929OvkNBBVh/0TV&#10;ms3YmLkBfMzcSlD9+flfQ839aroHsry5mwph1WMDzmb/06pMc4Qc3255gIikfRtchC84uELiEVm8&#10;NvMkt7Dqj413pjPMD8GnmcAvGfSooC+pkj4tUoPPyFfYZSNgTktMsHohS295JokLx9OEL6OUF0m2&#10;vNXTp8CwBpaLe1GRbh789vhEpwpMd4njQDhH927fWO7g90oA8NnTx6+0FfaVYHUPglSCKb5hDkIO&#10;kt65g3witA4iZC4QHKsWrJIGcKwtWv9CBxZftBm0JFRcRR3AXH0Pq32BMf7g7wT+2lNC2+IXL5Ui&#10;6rwE8ejxioVl1edPnVAr5yvDYLkrDIg+mBPAzM/P15xO/108psCCSYqs0vY3AksFaPlqZ/MFbvkC&#10;qnwRHcTeW9uaIDwEepr3mctDlR26P3fvqlV8zNSCGyNIcABBIrlMGE0wAvY44rGMOIEY4UtJ0aRF&#10;86c9r3eW2OsROfJwQS/3VHo/LG88XjLpEUgiAV6UyRjGBFR6F8+eNNCLt7jYFLO56JT2PqQWGcFG&#10;vFQU3FGax7LADlWH+Hvjdk8T6+tYZn7IfdIBaKj8Bvfq9MrAz7O+n7mZZRh2UJwUpgJY4MLSGFiz&#10;zs3rvRJaPdEO6wo3Qe0wB0MqCHJA0u6yCjDoAUNQAsSIpWhEOWkERYaE3UwHbXCXDNMBGB7Pyxca&#10;mvDUhtTlDIJxTWEARCrgs1q2g1OBkz8+5I8D4g1VQ3fknHj0RAuLACg5RZ6rUnuybYbl69mcjYTm&#10;KS1izK9YWyoz/l1g9njDRPf8/GEjPPIfPrRFP6lJzKZv1La4xzAVTx4aMfJIzG2+xM1Umw8EbmEe&#10;aEELVHlUpSI5HmuJE6DHQqUX+XfsdTLHBNwKHB/xKs8zuMz0GM0gWA7rJiuqxeXihzCZ7qJvw8Gm&#10;P7VlRClsbEnA8MRxbXNTtYo+NYAgshm6FAT86ZZ8Id0hWX1wz4rL8kzX/UG29OnQzI618m59K5gF&#10;LgyC2xShjb2lonLEUt/wUGpDjHgAi2WdEagaOUY61+hjAmdaYaxwAfywxDV7u4MIkp3Ftr7IDZZM&#10;W2LzGXyaYT5DhUnmYFkLp7M9YYKukD+peAiRoFUmjMEDYkGFaBpDZomay2CXA6RYKPRC6vwXD+8Y&#10;KL64cc69uHpSXuIT7sW10+6F2twX9xSxJekJgMTC8zs3i7agGSjq656kD4/1Q7g2XjwSSXJH6zvt&#10;8U/5x+fPG+f94z+6756z1Cl6DjIGg/82pK+EqPmrGgOQwXhGJ30YgRyTpMjei3Ku9OKfC+DHXprJ&#10;A6e7+rKvsWSci2M7xbNZeG9ky8z2s0ySr4iQ279rj3UbH8rdwTE7Q1vgyLZMJTxOaU68b9d2Izxe&#10;Vdvrcz1rudaa/R3Zt6vCwO8VtMAFrDCMnBdIV6xXuPC8oapJZH48tD9ZLB2lSqO3myh3B8wwV1HY&#10;X66s6P6w0CVcJBlOHqo7mGXEqXiLA/hxUAKIMMup+isjY1jqnuVMqDQnSerPhKqH6sHiuQwQFack&#10;FwCsMpUSc7FQtdE+3la1BqDRYt6/d88WDD1Qu/wg/6G7r5kbQHnv7l13R8xrqMSy9d9yPz8b1HPI&#10;nndPj38/9vg8D3+/Jwb57u2bJt1JMN42V7wg/ek5A3MqPNpaBORxEqM8Z3pFfSa0ubs2bbfNayGY&#10;F5sl8zpSyJFeEVzAPLq0Ybw4lTYpvq21noOZti08L6R7Pe52b99scfYVscS8qJl/eQueKwELXLgK&#10;xJBOwkNFLVJK9wGEShCxNI6RVNsc2isOJqQwJGb0aTDY5oHzxbgF/3Cmgz3MdGhvQjtCFWm2JTF1&#10;qPC3SbEfZ/SYBXHQ0xZZJJeu5sURJTa3DAe3gDvkGBb3c0VKa6KFPPF2kN8HUIRdBlQunfPAeE3J&#10;Px4cRZxEc8O4K6Vg1lbgkw1+2WL/ZE6XukAqIk54TipVyB3Ybio7hOG0dFR36CMTwP4yC4bKuDI8&#10;8Quf71aX8w/NEy4OIumDo4Nug/+3ZUT6HUobsMGxe/SgJDBqi1NHLNjbtitcoFe7pq9E5xc/F4m4&#10;H/alXEe6aFZU6/uKW+CCSvCnw/tMFlNR26QyXYUo//sruAHv8Okory1Vg0WrytUbyQsHV3HkBXYj&#10;YomY94W0DipJ0mfwYGI/ii9bsmw3Hazj+042szqSG0zvFnGekm/IawP4ODmCpAagRo+4e8sObbHb&#10;mJBLoA8s0yrRLHm+bbTXwRxVgIMbgkqLBBsA8uKZUzZfvHL+rIEUqddXBVjX5AwCvNJ9XYtAjfux&#10;QQ+ApYoDbJGinBOBAwCfEmOJ5pH3hTBZfkdjvuPAXcbAVdL30H8+x/w6ythnEOZwjFc4NgC8L/VZ&#10;c6EMS4pwIpmOT371XZskuLfE5uL386a+xlTW1+bRAj/SnLu2bFBhu7wznXetcxVc0qyeuyDyqaLB&#10;7xW2wPFq0Lk1Sxe4ZmJ/XtU8MHw4DGEJUNiyfpWP0sqQqGGC52JICwbZBC7k/IO/smOrgzjprzWE&#10;VH4c6D1y+ntWjhNF98dDTF7hZ/9ZYmv2FavlJpVmoPLeDmimc5xtd9FJzfPTrq6RrKZPg0GuQ5We&#10;VqHyGPhAAdruEsFijE/aB1sOoJBaZSWBkAFSAQD7jDoqVs96pvsK90lH3BQCuXKUppQU8BKfjT5P&#10;LkZU8ow42Mubqttj7DFCNjaOAwCQIIK923a4vo3ULUTxVnQKfJ/Pcsn0Jd6D/hIsMe81M7/vF86x&#10;FZaAT0VL0eLPx9yPXMFdm9e9EvCrNADIHpGJwwcaCL7KD4TnRoRJlNaqpcoTlBG8NNY2DnxOVDZw&#10;AWIAH7pCrvhoAKn+OLCHdRhtsxkqRQbf2OviBz8nAH/3leK+hIYrVALhsd79f35hkh3mk5wsq79d&#10;6XrVH+je+D9XtdWHzJJKezKX9c+FRfGpoJn093IA6bL+PTIy/gI/3BoAX8+6A/Q557p2n/ZM7KQJ&#10;P0c3MV+e8oTeVHrSFXOXW7XfT2ywieyRWiHD0ve4iJJMTvdRGpYYpQMV89yp4y3R5VWYEVLPbeZ+&#10;86eNj8CPP0pjsHi5n3kFMpj0AunbGqb3Yxj7igSY8Q8nZJ6x6Z6l65msc2kFrarMuPqP6TkhMfdj&#10;uM0BTYzRkDYjDRQZduPlvPzrabdw0iJri0Oqb5wooTqAQU5ligFB2mdSrDHEc8J1+byv++v/RbtR&#10;JHpdKPfKu//DF66TQDck31QUCPyRn8dCC2Yus9aWz9OvXs3Vjo7kmTFAx3ij9v/ezII3aHfR7128&#10;qDZfF0T+P57XF+7TXpX+Jq11Dcnl2bzXaPwYWUyQ9pUuh8rrVRcaWGKH91Ny9yuY+70CL3A2KO1s&#10;1V2HJrUrNEY/04HATJLly5NGDbFqjkUw2RxsVHQrFDMEqxcWTAN4nRWb/6MG0u1kUOfkwLdJ+0p+&#10;IFd3FrQjkcnVjoYAgFR0ZBYGkWz8+QHZJUr3ZXsdycDXbpx165etc43faGeyCnLdWG84ptdEC2mo&#10;SEY5m/fpt3yfsDKBi1L4AtAYS4TYKlpaq+JMSN/ANKV8DiEmjfsRVNDs7Y427uBCZ5X+D6oeBaAw&#10;xIAns2OOpfgxAXky/etZ5iYq7nOli0HmwsKwilxXWxTAQnp2b93I1ma8irlfJQVAH521Y8MamwtU&#10;hquUZ4ir2sHzw85thdKlU09ikzcoOabpmx0SPmFAkDneRkkSOGAb/aWt37Wqio8YIw78sMyG+WCr&#10;D7rYgQ9bjIB15bzlhWQyXP0JtORxySBENsHscOWCFZZniISCOSB7Xk0YWwnnZL9FAAxbAGlD10kC&#10;NW/sAjddQvZ5Y+fb348eFCBF0fNzR89LkF82y9NFkPsG5YAX4OM7H+CjrNQlIK1qp3UNfP6BCeZP&#10;/s6xwOOw04MLI/q+GSLY0Pal7UQ072OOvWnNCte7fbNXLnMJgEhhQft9dP+eVw5+lWQGmEyI8K4s&#10;nj3ZLDHtVA2+6lKd50cjxd5hmLOi5oIwsLSiXLU5SLly09pQhV1SmMIW7QzhILesQR3wHNzcjxkh&#10;mYJYlUKaBycMdjwkE3H2jxNorVZ75ohIAUiDnpD7Mwec9tVMd/nyqYQsJpA19hgV5Db5LYJbka9Z&#10;JI5fDXnYxhbMamvaPhnNcvX58b4TootUiougyU90sUOIzPwO4PKe8g5KSN+TIDKoHpG6BObXwjd0&#10;f8CO44YLGyoCRiQhAZrPmX9H2JypsmfeByO/ZO50IztaaVFYZTiPKCia16niNqxY8krnfpW4AvRV&#10;4LMnj92EYQMMBCvDB2fkiB1Etd386RNN8sFsMN1Jw1V988oNFkPEjgVaGbRY5879Ygm8HvxYYOOX&#10;KbVU28O+YZbVeKeI/x6sMexhfOBNe00yNW2yDc+x5OnkYl2n+ZL1eJO0EyKdONt2x4pFZEZVXkk0&#10;vzvgg4wB/FRlHdyz1y5IgBXAx+cYlgnxOWNjCyDJ+8CFiiXlobozQks/O+HLyYkqEAAkXBeBfPgs&#10;uWhS5Q1qMcy0grbgXJmTqxW7hpi+Z70BNt7INANEx3r04D7zunPMvmp5Wfz8NdJjytiI7Hg1pMcr&#10;SITOZv5XWCR9785NN7hHO9nlKnb9XlGAy8Y5hsjfDOmjvDQscMfTarOCeJmWZ83C1abNY2Y3R23R&#10;J2pZAS/mPhAiSFk4uQA1q/7Yz6ATZUCzod5iF0lxOODZOkel4XWFXkw9pNUIY379sL2BKpR5SQAY&#10;5lKQMiMV5LB20WpjKUvrMPhdglwRrDPvExcwVp9+rCBcgIqxBp8Bs9aW73Wx3brfayTBBSZIeLjg&#10;8D4jmg9kBt5vPufdW7Z7jSYBvNECLrNZ2ldjx25qPm++H95vWl3GG6T7pNtBzR5supPtm9a5Ad3b&#10;qWup+splZcng95kbM6Sve/JIOZN2Kw0ulP3PVBIWOD0zjAC2R+vGr1ypXsg+p5a4t0zb61cstYMu&#10;XaxWYndIpNvigKd1haRooi/sSZwwzOm42oeQBICsttJ+ETKHA51KYdvazRbLFaLPuT9MITNCThwI&#10;FADUViLGZC9oADnhGJx/9B/lC9V9eRzmV+mSgk2jlyEx5PcAfn72ln3qCp8Rezg+VpsbFg/xXk4e&#10;NM3eV9pQgjN4b3jfg97P9m4IxJjTsTs6SFq4uJEoFET1EFhN3mjvXSCMRVQNfjtxkUmjUt/vX3Qs&#10;pdrZuA8+diQui+fOcJ0k4XqVzqp0BQRFzEB5jXF+VSbwq4QzwMKV4HFd8TpYC/pqRZupHyztBduq&#10;Zk0cbSRDWIZTFEgwH2JOZLsadLKckeEdzZ61vVFIQojXCq0v7ex2tTxN3+pgJxLtERIaKgvaM9os&#10;5lCBNIEcibfNiVaMmaROMO5HHBeECwAbny+G6uWIhvm0fTx3qGp+6+AXEnn4vQ798IO5K4r7nbh4&#10;7NywzdUVYWVidvucmkjOtNhduHDCKjTeH/4fNpZ4M9wcOHl4b6keD+u5mv+tU2IPL9UjAMoFDcDE&#10;6sZODlQAvk2uZ632yZTZb3rJlXb16gJMNzLmq36mYS1ua1uHZrVdh7yKy+KkY+ohxpdsxcoGfr8B&#10;APQzwR+2b/LzjApeyVfc/BGmmpWfQ5Shtm3j2oggKXonMCcFQHj8J+9T7fx5H0+E4A/W8Bs94A7t&#10;eDAA0gkCm5un1BkTVEf3aayKAeH05SunlEX4jc2lvJm+iVuzaFWicrStd3q+HnX6Jy3NoYpEKO2z&#10;CAvsVVQlkDHN3uloM60pg6eLbV5urVxRcotU50ZxwFIe3zf/s94zAKkAuL0DhaqJLMap2ufSt9EQ&#10;l/dWR9f8nU4mHypqFMDjMMYI7z0jBuLP7POLXDl4tiGeYPSZC8LO0uYGQoQL0HQlhofPOIDcoJbD&#10;o5nsT26w/p/PkFaZyh6/ORe3IvMljehQwO53Cz3LW9zq2aZ1HODX8KMvXF6NWq5j8/IHQYoWipfj&#10;WtlQGcHvNwOAvHmbVi1zLVRKl/dQt0OemOe8WmKgv3Dtm9ayg6a9Dp7idE0d8+oZQULrczJlD3G6&#10;E54TFXaPthTmLwzJv+k2zmvLdOL4thfwK9j/ykk4UEvZmQUxHO+lLXRUhJx8tZHbiCQJrS3tGNu+&#10;YIzjMek8BicsJ5m1VPqT18OMse4/tbQqhJMeiQ1/ZynUySIsWJZeo+8b+Oi122LtFMY5tJ386UM5&#10;M/uTkx8P4katZZoop8T7qsc6sGePLgqbpcFcblv8aPF5TaHlxUlDq8kKSEiM6v9FEiOleGd0Vegx&#10;meUObuXBKdjScNZwYeLnls5YagQUbg+TMkV6Pe4PGQX40bai98uT3i8w/HxWPN76ZWvtIgYx8t6/&#10;q2WLzpnhIqdJ1+ry+1olq6qP5OZJo74ySUmx3RHg17S2q/+3Wq5PvaFKiOnsmn8hcGpWfiDYGreJ&#10;tkDu37W10jC+6eaOlXgGWFges0IexmaK02djVHHVWUm/b22BDpJGn9Zw9d/KcY3/JlHy2/Vc7vuq&#10;PHO/cB2LOVgAZsp9NIPbpGXMNBsMJy0VC1mCE/pNMXYPJjH3X1pbe8z+kS3yEbNjOA5+doKpjaXS&#10;44TCGkW1RuXISUVrhdQGsLCZlE7AqariQgUTxLSciLRlB9WehfQZqtFO1Quq0SDgZbOY5QVmiOYC&#10;bDlpqYyGKhl7XO+J1iKmym6otvaq/T8gwgcHC+RPugsDj8fAn/cBXSOPtUzCYCpeQNPaxthr4Xm4&#10;PxIiY2YjVwWAxAUmhAhwn/74rKNKGtACeDLFmVkcmC4geHPDZ8CfXzb+ylpf3mMuUMia+HcbQ+i5&#10;GVFwQeNzodW20FMxuYnPIbK3AZLd6/Sz52AMMrH/VLt/UQ4PZn3IW6j6+nRs4au+FFdHBy7WhS7Y&#10;tV29N3LcxN6zpLB45o7s/NnV+xOz9Zrl0g77c6Ga27Z+ZaUGv99IBRjLENTbuXDmJK8RLEMQBPxo&#10;Z+u+UdsNbj7K7Vp9wJ396aI7vEMAMmCea/x2c9f4sxquQ/PigRcQ7JBX182ePEa7iPeb+Txtioeq&#10;LqohDnjYvZFdx5q2CxsUDhGYXSq7AFpBCGvpIWqV/C4SP/uDOWa2xKxqx3q1zzqpLHEkmi/xM5yc&#10;EDC0z/yssZFUdlGrjR6N+WOQY4SKh7h/q5LSVWxUSfoejDUVjGkRVTXymgKJE6K6mI3VUzVJRQv4&#10;rlP1Exfx8h4REEAVBynENj4TBJsPtqEBDeMCyCPE3da6RiELVJ2je0ywijW4JgD5eoqYIhMPkOM+&#10;tKoBzHhPGA34VJ/CKSuALXO80J7yfjAH5D3cv3u3vW98f4CCKtDoQUg11gUr8Tnps5mjcQLPTRWI&#10;/g/yiTYXcKbKxi2yR8k9YZaYqR1HgG2Ojt3btdRroI2CUrV9HMPtmqiKrP25jmVdsGlxAxDqwl73&#10;r7Xd3OFLE4C0fv42V/tfc+y+BppltKOH8wjSY61AuuBW9uxtWbHIv5EKsAAESf6dO2m0bYwvOxAE&#10;/HLcglHf+/c15QYYdvn8S9fgw891YBUPglwBQ7zW2uWcsP7KnWn2Ze2jTiaAi5TgLqqmPlCrFrR+&#10;ZqXTyU+yCwnSVBd8L+4V5cQD1HZt3mbpL5yctuNYbTHgB5CgTezIwF0/y/J3Ho8WDA0iAMpjBACx&#10;cE4N5pkJZqySov0p2PXii7kB0lECdKq1EMeEwwHBcHjdq2OzSsAVIGX7HmASln/zusOWM8AQ8OLn&#10;v5J8iBFAAAzAbZ68tnFtJIDFa0KmQpLOxYsn3CoIJ3SYAmget6EkRVSamRJW+L1pp0MLHB5zstpb&#10;iA9E6uyDBsSuyNM9sf+UxPvAa0EDaiEW0YVukqq8jzXyQCA9c8Qckz8VN1tF1wdAL5aouXubxibK&#10;Tz3uaWWp5vI+bOJ65Q5wbaq0cw3/luva1M+x47WjxjiAY51/y3HrF4Q9u87NHaEW/k/a0KiRT3Fj&#10;nmwAEvCjQ1v+7ezfBPj9xirAAhB8KqH09LHDygQEOXgaflzDjWg/IfGh/XrumhvVeaLrUK2bG9N1&#10;srt/+4HSj+/a3Kxpdc1OsmTRYOXaCgzHDh3g9uzYXHRbLBAIZMJ+VQu0lRjfAT+qDix2SGYAlUN7&#10;fzC5C6AYKg7+pGrkhOSE5uQdJzYynLyAwciu41wfMucEJAAAmsCDu/f6ahN/suZZ+FFNqB3Ns7B4&#10;pdOdAebM8iAXAJkwx0xUSmrr9+1UwKyAGKkIJz33ge2mTdwg33J4XBhxQh1CxWfb9rCA6XfC9RDa&#10;cf5EJE6lR8VlMz6B8CnNHNm253V0XhwedHWAMbFj3JcWk/fSGN0okfv72d9lnAPaDHWd2lyCSyMr&#10;GheKOpIp0Zrz/QvnT7jzErnj8x6tKjrM+cJYYtPyDVbhUWkilyEQA1LJKkOq2AwaRIT2+M83r11p&#10;YxWkLczVUoGIY7FFrTqu6d9auTFdprv9m464vvWHuY//8+cu5681Nff73DXUWIeZdqvcmi73z03c&#10;j7uPeyWe1g2M6jjZ5bypriWLC3vRGlkPfotnT/3NgN9vFAB9ifb0ySMfqf+ylaCufvXfzHE/rD9s&#10;j3v1wnUFFnR3dd6pItKluqv1xqeuf5Oh9r2jO4+73L8q3khX02yuiNynXWNlnumq3UXhk0QRHTmg&#10;pTfFxGxxYnCCMHsj0ICQAyMWopOF71NxzNegP7TJnNQsaod9BFiYsbXVfgmrEkmjMX3ZQgMOQJX7&#10;k1BC6CogQbXH/lhANfhQmUHu35WZKTWNoYCZyjMAscl59HyALAufAAjmfjCviL+NrFECCsDAvI/2&#10;kOfguSAnwgyt5ftdzVYIoFOpwlqHihdwA7BxUQTtHa4JwBKA4vt5kg0xE+X5PpNDBvKC8QLsdpzU&#10;GNNrQua1BlEbzDIrQNfGEYwbIgAFWNH0DdQIgFAD/t0z9XpOvadjZYFMbGGLkrot5r6IndBoSjk+&#10;8J5DcrTXqAfwy9jtiKhr9LeGbu/awyaK/+Q/17T3d1SXCW7FzPVu5cwNblSnia7Bm42tPW72RQ3X&#10;6sNO7ur5G3ZMP7z/yPWpP0Sz7upZdTfpjvt2jWrbqlvGU0LVSsv4/oZJkPRC6SePHropSmt5KRDU&#10;AdTwnVx3fL/XKY3pNsXlvF3FdWwhvZRmI+2a6qr5ZkN36bRf0twjp58dRHzPvrJgiTlorC3WfLCv&#10;Ir8IpGQ+l3E+GAFdEFOnhml60a33kTJLClUXIALZADu8RtVdqIis6lLLC0jgSw4AAJECWAEmrT/s&#10;6harqqG64f78Gy1zUaJoAIwKMVRc/AmhE/IPW3/YzYgLAA4Hi1n9BEjM87asVmJ1NH+cMnhGkhCc&#10;WSHfN62dQBYSgb287dVGh4QVXh+eXIIJuA/VHSwqVSYA3rFaL/dV25HetiZABJDnjplvSSsha6+K&#10;YqqIELN5aQaSB4A+JNKmo6p/QDBUxgGEeS95bJ6T95vXxcVgvAgWZpVF7eGNV39hznfkwF43b9oE&#10;162V0mFEchQXCmJzvw9bugk9Z7nP/7eGZpU7/8uFQmOcg1uO6f2RQ6RODdfg42qub+5X7tGDR3a/&#10;6xdvigDr5ZrV0DwQFUQJ5oHW9mom/+30CcI+Vl9Zbfmb+fqNzQALC6WfPH7JSpAK8K06bt/GI7Lp&#10;PHUtPmrrk3IBN7UXrep/7lp80MZaYG5D2452jatWd50EkC1q1lGbQbqFdFVZSgqQLPD1Ve/Ojvkg&#10;V/ww58lWH5cY0Eui8cHf1baTjpM6mO3PX/jFGOIAdFROgAWV4SzNnsK8jhOVE9daUlVZVCxhdwlV&#10;4iiT5GSOAeN7tIJ28ptFrJFVmAz7+X+elyxD2mTa7DDPY/8F+kZeD+CDzczcEsztjGkdYhVvnJwA&#10;1C1hRaAFaIcWF3eNzRr1ODDRRvgIiFgpgPeax66i38VaV1WEMMMk7tiaU+amYt6pYjOmZkdeYEgM&#10;qmUIGd4jT840si9IKdPx6TPgff5+thejZwN+HvhU7Suvb9mCma5vp5bWMWSleYW8aFxHXUkj99H/&#10;XNMNbDrSPdPmvdvX7oi8m+tGdprgftgQNHi+g2nw1yaubZOars5fa7gJvWYmgHLz4t2u1j/WtY4l&#10;23lgmPktnDnxNwl+v+EWOFkiAwiWdiZIBVf/vRpuwehlOnieu1Yfd9QVTe2AAK593heu5r9Wc3OG&#10;LbYD5bmWeXev86VaiRo2j2n2fms3rttMzV+auxa1fUWYzdWTdoa2hqpwxAAFXK5ZblYm3CRpGeM0&#10;cyJOeE5cmE2Sppmf5cqbSiVEVdT8XbkP8BZHserYuS5fOW0nZ9htDFBw0kJ0MKPCXWI/Q1Wof6dl&#10;LhIA1aYjlrbkGwEg4INFDBYXIAtVpNm9VJ0aAAqIiALbKbE3VSzrG5v+tYOrJmAJsVFjJaVJJV6M&#10;1BGjGwJEQ+UKoMOkm2YPQXEkcwGkpkn4DEGBuNwqQwFVS80iqWxDG8u/L5m2tMjf0wIRVGUyesBp&#10;M6jFcFXM3czSyBeb14gjYy5ric1IdYrZ3xEqPi56KxbPdwPl322pmXGJYuojAMyrXkvHbQd399Z9&#10;d/fmPdf2s66u9lufudyPq7pa/z3H2uBwm/zlHJf7AYqGL1ztf6vtVs3e5I5I7dDmk86qANG8ZlcB&#10;evCr4pbMmRJVe7+tyq+SLEUqq1JZCTJPnxg7TDleXNsQBymqvDy1tN3V2jIUXjN3k6v9zzmu7t+q&#10;uFr/VtMNbz/ePc5/bMfP4e0/2QywfZ7mLGLPvp/qdxkc2Pyjq/evzVzrer5tzvYKakCothgt16hB&#10;fQwISZ8urjUOlSKDfdO5CQyp4NgJQnXIYB/vatg3QduJTeuCKsNtGuqHbWTelzrGGFJEuYH8sDkd&#10;fmRpEeOG/KQKNWJuh3bwTpQAXlOHzHDfa3YXMg5pvXk9VEaJqiuS4AByzPhM8hKRDADY+D7S56VU&#10;ngAQ9jUCCAqCZnNNP2cyF33BwgYABHyp/kjhYZZIWx/XS9KmB/E51XI2awPC7hbAGLEywM4X/884&#10;IM56Z6rmA/Ax312xZIEb3KujgZ5ZK7OUdtGmImy2LkUX8NwPqrtZX3vZyepZG12tv1RzHVt6t0er&#10;ep+7+n9p5E4eORsdwz+73Lfq6edqqcqs5XLfaKKvpq55rZpZu0O4cLPT+/tvZ8Va7bI6lyv2cX7j&#10;LXByJfhCEplFGsQ210C2JI6Rdo2/cA3fbuRO/3jePtCjEopS9W39bndCFpN/75HrXqu/y/ucGUp1&#10;N6jZKKsIua2Zs1lttNoHxWUBgG0b+itp1hUhy2EMCGvbjuINq76zXSQAYTY7SYwJ1UlJ20UlR2VI&#10;ZYbODWYX3R1tKDM3ZBlUeu8pLp9lSlSSzNqwiQWNnKUT6z7xjXWpJ3Qi0FMzp9BSAz4Iuxny+3mc&#10;17wN1nA+Tq4E+Qmv1+vjkitA2uhUhwYAg/CYJVOfq4r0gJtrVrWg8/t2wsLEfI8Kr+GffEbfBQE8&#10;drQAynGtI5Uu80JzWWS5hzkERlAR8pVNeEQgN9g/vXzhXDeoZwcbhaAUyBr4IsBr9KkuwP+q46xB&#10;HSMu6r5d02341stb1uvPOm8UyLXs+3+r6mYMXmDfP3PsgkiTxsYKc/FvXV8J7PVxPGXXvdD5IHL+&#10;rej8iptH/o4AsEDAt3LRHEtyznbxC1fRum99kTiIWNIUv105e93mK7nvfa4Pv4Zr9m5bh1TGDiiB&#10;ZsO/5ulA1hVUB1Gb3Dqu7r8q8VlzxdapDhKbKwoYMaSnaZeZv9jOBl1hh2pP6kpty2Mxu3eVpE/+&#10;LVRpxATWnHTM2qgO7eRGaqM/EQfTOlK9mKtB1RUOh4RIWMCCAyI1jDVpaC+Qo/JB6xYkMPw8Grlf&#10;r51RK+wdKFSTABEscND1BbLG2ko9Do6IOPgCnkhn4uQPEiAALoTA2soBPfYq5eQBllwAmAeG+aDN&#10;CNXKr1Wmotnz9H1shuabjnIUA2PLTJKMvXRkU7Zz2bT3M4sgzpbj7uC+3W7RnGm2ehXQKwnwWcfC&#10;hVXHVqP3Grhhbce5WYMXu/pv19Wo5gtX790absl477q4+etttfkdXF5Nz+p2bCkXyPtV3Lie0+37&#10;u1bvd/Xe1OOh/dPjlqRjAbCxt21dt+I3X/n9zlrgwra5zau/Exh5wqG4uRyARFU3vpc/SKjuRnQc&#10;7xaO/d6N14HT4sN2JoJmbpLzlxy3eckuu9/Tx09dH7FpDT/hYAPcEFTXccunrnerZm50Ld5v65p/&#10;HoGerrYYw5tUQZslJX89XYHRXqUFQj8jZDnTAMUILZoz1ecPShSLAb64+VI4GQE7nzuXDJ4h6QXw&#10;oWKkCkPKAsvJnA4hMpVc6iKm+ElO+421LbC7NgMkj1BMKxUXmjfi/0OKSgAdSASSbXhOk/tEAQzm&#10;QlFVxxeV2mjlF7LzmFiocwI/3DLM2qgqgyAZ5pqsPiowGFdaZOag1iJHi6jm6fXwHOZB1vMxn/xE&#10;vx9eYCpXQmT5vYubd5YECK16t89KO5q3bXKzNJrppcACLm4cj9lWfAZQ0QUTMXPjz3SR/exLDaM9&#10;/gxoMlzHXjW1rzVc7/qDEh0JIJeji3CDj6rouK6iC3IDd3TXz/YzA/NGeldTlhVfOHc4HgHLfTu3&#10;/G7A73dCgqSXyPAp7dOS846KBKe9LBIE9cFSwbX4sK3Lv/vQLRq/wr37P32oK2dViUh10EplDynS&#10;pFoN16/x14m2eMmE1a72n+Wn1MEJAAKiHJThNrjZaNfgA9+ONKtWz9X554amyVqsq3Wrjzroewpc&#10;KEJywInCCWORQm2buKljh5vP+JeoPU6XQ1iSEzWImbF2MQfDJdJQ8zhA67uZmQXC/JxtNdN2Mlrs&#10;kHLNjI35XwhFiLPKqT5kxNwelHwliVMkZCKGaC9ioWYOm21gbKSOCIta6Oyi8FcY3dAqmyhb7T0J&#10;24HIwXnC7t1wH0Cb2RtpK2gGu2pGOEK/N3pCZpHZsLaZ3l8LcBCRRbXOc7A+YezQ/lqxqugytYzp&#10;RMxFffa0pxxXTap87uq987l1Ex2aa2b3Vn23ffleO8TOHb/oGr2p2bOOEaxua+YUgNORnT+54e3G&#10;uq9bf2PeX26Lxi939d6i3c1ex8prxNpGpNXxowd+V+D3OwbAgnaYKJ6eAg/W8BV5wAmkONBmDvHD&#10;5Al9puugYlDs21VrkzVrWS3WjNuFE5fNIww4cjVFZd9ArTAzFm571h509f9a30TT/HybXIWR/kOO&#10;+7LBCDe+91Q366uFkiHMco0+ihJnitFeIYvgROJ3GNavu/tOWsKDP0j0rEoD9jibWWFRJ2/I/cMa&#10;RitZnE0L0gBf7qcCmSCcpuWk3aYdRVYCA0tlaWGfiIjZjSEQwwPLTDIADvcnxKHxn9sl9iIHVpk2&#10;mq/AaNseFfasqEKMR9BT7XJBIFvvffmSqSK5H/FXidgvjQcAQdrrvQqiYP5puYxRhRi8xSW5iBxH&#10;xqRZLc6NvTu2um9nTnYDe7S3MYZfQVn0RS7dMUmn0KZ+HQvlGNBkmJvaf76UBi3VhVQXYSeJzKed&#10;3J3rXpa1bNIadSU1DQQbviGt54p9MZDy//s4/4mb0m+OSWXqvCGmGbIuSzcTvvuB3dq4i4k8Px6x&#10;YomK8ny+39kMsLBOkI/r8vmz7iuxbUWGKDBj0Qyu7p/quRXTN9iBs2LaBpfzb4AYczt9763absdK&#10;f4AtGrfC1XmrmuukGQtX5tp//twtGrPcvvfgbr5sdD1d0xq+1aDVbfSJdopURTrRwb37P34gKUZf&#10;t3K6Iu7fVTRVNI8prlXn+5ZBqHaEGVKvdnlu8jdfizT5PjErtBZZFWJJTuJ4ywxABH1eUY/BffAQ&#10;M9tjxofnGLkJ8habpVlyy89ujEIK3v/3tQ3EaDmJ/4KUscinmCMCACb4FS2fDwtAa+dXBwB6vl1V&#10;Oo8tBJpdWGSs5wPoaHnxIfMn80EIodTfw7fM3kZXmvcptLhceIilWrX0Wwsk7Sq3j29zsyc20n/m&#10;tV2df6nnFoxcbukt3HBujO4yRaJ8XRD+6ydm1eSG7g8nB9pULsa5bzSwLmPjwh1WKc4dvsS1q9JZ&#10;DpFa7pvOk9zauVtd60/bi/gg7i0z8UH3wfkyVjH2t25cjUD19wN8v+MZYPqW+N7tW27SyEH2oWaS&#10;yXBVbNNAc74/19Hsb4abN+w71+j9uok5TK7a2an959nBsPW7Xe7zf/pcjHM1l/O3z1zPOgO15NnL&#10;ZeaPWiahqVpf3CTMBd+u7nrmDHK3r99zDx/ku5lfzVdGX3O5M6Td+0sTE7NmK50JJwwHaKgK+X2Y&#10;Fc6aNMZtXb/aJ1SrKsFL+jKVYXHgcEwVFeENVI2kv6xbusZvKos0cD4Be6fp88gt7C79XbvPetjf&#10;jx06WAiALMdQQIZ4moQZtHbMCwFMgBHJy+5N2xPC53SvD/D1u3p9Zl+moIPifrdkyQ9rArxgnS/s&#10;jLS4U3TxYTUCs1qAryjlgXURmue1leLA3BZFgA/fr/9ezYS05cmjx+6nfd6/e3z/aQmyv3bv/rsa&#10;7tsxy+zfTh4+a8dRm0Y1rePA215PpF5dtbto/uq9/5ksgN7Oya1D1e5mi8ukUoA8ROM3T4lGj+W2&#10;8rffH/j9zlvgwtUgWsGlc6cZjc9Bm7b9sFxADiKZyf9c17WpBwB6gAIcG0pJf3DLj3ZILJ++1rX9&#10;tLN5ha+c9VdJpDSwwp6BlthUleHQ1mPd44dP3PXLN9zqORvsfnOGLZLlTlft2nXVLuXYc2Rrq0t9&#10;3WFWGFpkWjDiuDDSsyEsnLgwydkSKNkAhElhomoqxEOlPr4tERew+RTs9NFThSxhsLr6GQgOgk4R&#10;d/udvGo1qS6LWGJUVt8LMz27kIjMOCQWF+fOlNFD5dZoZS1umO0VR2qgDmjbSAzuhzmu4VtNXdPP&#10;pMOzsUqGCoxjTa1z7huSZh05555AttX/yvWqO9hdv+Q9vBsWbTMB+f4th+zvC0Z9Z+EHdBvhWPKz&#10;aRFqOTVdp897ulWzNrsBTUfodXgwTnf8e4F+Tbd+uRf//57B7w8GgAVzwZ2b1rpOeSJH5LXM1HYa&#10;+5ZypeaAbV5Ls5a/NnMbFmyPHSD+f29cvu261PjSNRVZ0lZX41r/WitRMebfe+jafNDDDRILx218&#10;7+kiWCRYtSpRM8Q6IlE+UoquTiwYv2za4XT3oRqkBQuxSf26tLGTdvV3i9z+PTu89U6DeqsO9f9l&#10;CYhFzRgt6Yb4rCJ8t/GfL9DaRQnSpWxXswVED+a4cVTlRRmOe7ZvsVnrOK1ohcUFGDzoZcnkWpWX&#10;45p8LL/2/9HYTeoz1504eNb1bzTCVf9vIsY+J7cv/WcNaEKqDW7xjR0v1y5d14ihlavzj02kTlju&#10;nj565h7cy3e3rt1KHIc9ag80lUEquPnEGKReNV2TqplDUKn6WEJ2+Iedfwjw+wMCYAEInpJsYqA0&#10;WaRYFHcFT3KOkL1Wt6YGz1os1HS4WuE97viBM5az1lFzv8afyTucU8PV/bcGCafI3Vv3XL+mQ9yH&#10;/+/P3MbFXrCKCDmvpmaEUcXZ5N2mbkCjUa7pewpf/RTiJKfUIBhvkzlZQ6XSQ3lyWO+I7t+8doXN&#10;r1iiHQCxrCvEbMHnVdyPitLshwK7IDjnArFOm/5mTvzGfaUIqi4tGtjFxNpbkVAlOU7ix0yLmnWV&#10;z9fAda/XWxKrkZqXNnMN/lkrX9/t4JoKkDLu51AnkvOnHLd3na/yDm49ata22m8oJEGdx9p5WyXF&#10;8jNCjkNSXvKqRxfuFFItURWmqfy4aBIoMqJfN3flgneM/N4rvz/YDDA9OXLn5g3NcYZYjlm2ommv&#10;zfJC0sZVmbXUcg0kTeDPFjmfKy+whmv6Tmu3Z12BCX1o63Huw//ygWvwdq6SOi5Z6EK7qp3NpkQF&#10;gI5wSEt/pT/94wXXo/YgSW40K7KkGX9AZ8vaZaocbWYIM6kWx+x3+jvzq1GD+7h5AsQNK7+zxGGL&#10;mFd1GGaIACSkSkVUiuUBhFZJBrCz30vVr4iiY0cOKKNxi1ujyhidHsw6Fwif2lPNSCYY3NKCXqrd&#10;kvAMdHx1/jHPTek/V77du5Yw1ObjrpGOtHAlyGfeRMdTt1r9dMw8seNj8pezNR+sZoL8nDe+sKzD&#10;Ic2/kf60rlrd4lc3pB4fyKwwDcyfOk4z7Pt/GOD7gwNgQbjqi+fP3TqdBO3Njpa5Jc40L/QgpYpN&#10;THCjj2q7bl8McL+e9S6R+3ceuGsXb2g++Ksb3XWS61ilt7F2l09fVaWX5yUS+tm6f6knQ/pPievu&#10;wjHfu3rv+cSZhu/VU7Wpdqlm9kGs2bTPgUQJgEgV0F3tzxCl1MAsL1EC8UZ5k/ft2m5JJT6swVdL&#10;tM/83VroSgCOAeRo70OQKHo8Xi//dvTQPgM7qjtkKsTKMyelwqOyM+aWlZICv7IAvODRjQcLcJzg&#10;2IAg47ZtuRfTXzx5JQaChWeC/FwdyVyC/Or21TtSE3RVF8LFU5Vbjc+lMCC9SMdgltKWcHyg7+vc&#10;rL7buWnNH6rqixM6v3MZTDbMlf/s0Qv279LaS2VSFs0UCygRo5f7To7EtQPcLwdOS6eltrfxUNf4&#10;rVYiPjZZq3Lz11v2XIe2HZOgVeSKnCWNJLQe1GyEBUmeO37BKoNVMrTXl+2O1JkedQa4NbO3aAA+&#10;UDao+iVmi4t97VGrFCpEgACSKIRwdpMAdmD39pJ5fGk7kJcp7nzj6uVu9/bNRgzAOPtIL1812hcu&#10;CP2dSgtAoorkPgAm1RhfBpwGnrGv6HvhPtyfn+Pn/VoBPUf8eYygkP9ZP4dl8MDeXW7nlg0CumVu&#10;ybzpbvq4EW7UwN6OOShgF7R5wZFRVhVeUrVnXnCxrx/WMClL8+qyqyGFIrTgo+puxpD5FrrR/B1d&#10;aJTMwu3SqV/V0nazmV/qTBBQg7Ft9WFH9+BOvt1/XNdZFsMWdvyWJsOPlndY3y7u/OkTf1jw+4PO&#10;ADM7R+7dvulmThhpLUE2FrpUcGGWk1ejpmv0jiQJH3d3jT5WVakrdZ03NOdR4OSZY+fsYNuwcLur&#10;9zbKfkkVxDQfUsoMt/6Nhrk96/crw+2Qq/9uTRtab9R9uW1avMvV+bOX1aSecJAm2QYvZAuI3C+A&#10;IiJbQANg9AvhawtQctVCN3eDe3ZUkk1vSy+eM2Ws7a5YqZST9Qp02Lphtdu1daPbu3OrWfmYOSIh&#10;IRCAqhLwZLdH+OLvABkV25H9ew1g9+/ZKYHxFgO2LetWWRW3fPE8t0jR67SuE0YMtrkmcVI9pYvs&#10;1KyeAR1ATkUfLIX8W5lUd6mztUgkbzM2jSpa1q5t8fSED6yfv8M1fbeZXzyEla1KdVksx9nnOab7&#10;ZPfh/1zdrft2s/2droDQVZJdCoEg4PleLTe68zT3TZfJrvG7jVzrupoRZxm/Fv/M7f3QZ7h41hS1&#10;vA8i8MumUPh93ud1BZikb/LHww61BN0kaoUVK+lJA1Ns6TKf+TmNHcwCOhjh/ZuP2uMvGP2dqfob&#10;V6smCc0w+7fb12+7nL9v4X7YKG+r0qlr/YtO2KqdxPR5HVb/psPE4CV7OC3NQydC7vs1rVr0MUnZ&#10;pXqUBAjj9+X94IuWOWwnC220gWTkYeb7EDmdm9dXunEjgVNTA8wvlYjdX5pFqkoSUYiDCl+D1JYO&#10;EJARGEAwKPfHAthV6cgAmwnBBWQGyNEsMzynGfXF0vK8Jf3MSvNeBF0f6eA4iFp8oUoPy6P27eJG&#10;CTdmu1T5fC/v8+oWqsoNCVWNf/nUVfvfarlda7y4/pqSmbvW7KdWOdrREX2WlkwuGQ0+84Yfla7d&#10;DcLmPnpPD+2JKxh+n8CWrW7xNQAWEnj6Qxc2bPxQxd8LBDNpBtPPBWsrAKGua1+ti766SnMlsNBJ&#10;2/itFu78z5ftsSf1nanBdxVX7685WmLjQXHTkm3ug/9Y0+3dsN9dPnPFffb/qeOmD55r3wMQ0+0i&#10;wZ3S+L2G7qsW45Rn2Ff/r8qgXukqg9KAQFGESwBJA0r9/oATflj7Elj5DLzCX/Y9Mdd+sbaXBfFl&#10;wBaBW0UAXFHvh1kbZVXj/e5Vf4Ab332Wa/Junt8VYwnj2jGjKp7bbq1YRTHAZ8VFqlvtPvbvezcc&#10;cLX+Xt7wzuOTIuxJHh8gdUHjj/2e6sTrCElCJYys5+dbwmRL8jVj3HC5Ovx82t/+2OD3ugUu8gDQ&#10;26N8wY1S/HdRFYOXOJsTj+qvwZtN3JmjF92Th8+0dWuSWuGarumnqhCq9TAr0gAt5qmjxN5BzYfr&#10;OV7YHpkBeV+7qv+Hl8mg+ar5vzZ1B7b6RU2T+sxy9bW0xgiX0ILphGhRR9WABuJPZZfiubrVlA6s&#10;KmRJem1ZSaKPyhIQf2+PReXdTHrQthpzPLzr92r0yR0s66OIq9Yitd6TfzZvhHsugg0BfOfPtW9D&#10;iS2sV2hXrbMFbty96VngZ5oNb1i0XZ7fEWqDr9hjXTp11TX+U0fX5BMsmKWv6ENkfS9V0bu3rH8N&#10;fGnO99cVYDEgaAfkudNu/LD+loJb7GxQ4NPw/Rw3TQb2a+dvunkjvlf81RfyDPul1fX+WsfV+7NS&#10;Tf6prryaP9hBeXTXcW2mq2vpM0smrFArdN21/qC7y5fQ9e6Ne665dpKQVhOf+ViUv1qlEHTJNrtm&#10;H7YqvEsimlFRgVGBNBdo8v9hgP57A6eK+n0IFG34TsPEMq3l09e5av/wmav7Tg3X5J0WkrrMTuzJ&#10;WDJhlVw/AszGat0/biNH0C373Ld8t1Oz4R5aSynH0JtVFGk12C0et8pcG00+1l5fBWiUZs5nVV80&#10;IqDqu3HVA+vrqq9wxfsaALNqA+gWXrht61eaVgzxdMbYfZvbKF/wPQ3D323hmnzQSC2wt9J5/SAt&#10;sdqnD7XsvGZvyRs2u8HScTHfa6S54US1x48fPk5Ufyumr9cJoqouJcKIdiv3zVz3876Tdlzb/d7i&#10;fgXVH8/H6yR/MO/9lq5bnT6ua63e+v8WFgDborYPcU0CjXKeIZYlQBVs5VN7bAnHJXDQJMiLEvxM&#10;jADxu2SqKz3oW3v/fz1/1Q1UFcf+jXs3vZ7u4X0/v7164YZkTy2NSMr7oJkRHtxYKF/vg099cGkL&#10;HRMf1zZtH5W9WdpK8VkwLkDJ0K9zy99ddl95tOyvATArACxwkNy4ellykFHGpGW00kXzGi+u9nFY&#10;hZhbMcZUhERu5b5dz4CoiUiRr1qPSlyr8YB2q/2lxfDHNV62x0T/1rNufx+CqZeHH7lJNbXJkRbM&#10;5lSSY9T7S303Y9C3misWzH5uXZXUZuYm1/rjzuZ5jlvv2orhNdZSs6yklrsEqxLLEuQyPZbZB+sK&#10;hN7Rdr4qea6JdJVNPvUR8amA7hna2GcQjQ8aSnbSoqZ82KUAGn6Gz49q7dEDH4JhN30WkF2QH/0a&#10;DdV4wqeLj+0xTWBXxTV+v5Fp/7iN7DDRRNDhfS4qLby495TxDLo+5qSLZk129+7cKnhNWR/jf7yZ&#10;4GsALPHB4Y+ro/v3uK97dzIXSYk2ecWriEg6EfaHYFpv9VEn99PeU/Ych7cfk0hahIpErkkAahH+&#10;ikGf4GPQz/9yWdKbpuY/DvfjZKr7Zi337Tc+oovbnrX73eyhi7QCNFoCr4ilzjX62twQEIRpbPhW&#10;E9fkb83kbBHIVotVIRrIW7YhwFiSSqs8gBOtnUC6xSfasTxlvRvdabrbuXK/fLOjXEORTuH18Wdr&#10;5TTCvrL0J4BgY8XKM5cb3m6C1hu00W6N7FdBJoOrLjB/rWe6Tm5nfjqn7Wpdja1t8ElVV+ff6iS+&#10;B5HVSHa4hu/mumUT1pqjg22CLeUBpysoDuCK+j6SH8Yz3wzq5U4pEqzg9scDtJJWia8BsMQAWFAN&#10;PnqY79YtXyQHRaOoLS55+GVqZZhXTSfPm41sG12vOkPkFUVDlly9cPI3fjvPXVQoK7fvpqxR5BYS&#10;GX8i2ZBecoyuX/Sx2H5uizVbrPlP0h2+W0UxXjUt7p/b8X2n7PnaN/3CEq8Z3p8/ftkApYN0aYQ/&#10;ACSN32+g+zV0iL1bfO4lKQVg64W+tKHEPZkroZiF8YnF8lRfVMzRn6knepCb2Mwy+v2olhtqxNCp&#10;Sj8B+kLFvytTUQRTq/e6uw//Q45rVtWnrTT+oKHWRbZzfRsOli5TWYwEAUiS1OCvDd3P0UVmcMuR&#10;+veCyjnt80duH0YbqRciyCl28HK7eeWWy3u3lcmfOrXywuex3afa9+5KGN9eUWAkDNX9c66CL7Da&#10;ldy9EX9+3+5+6vp2bO52bFztnj+N77J5DX7ZgOFrACwVABZY6Ti4r1256OZJBMxSo2zZ4oytXaQj&#10;bPSpts+979NEkskPndgS1A5u4VNlADhy9prUqOqTZaLZVr2/1UiAHDOoJm+38CemAlyb15EY9pOO&#10;Iln8jKpX7kC1c9VtphWsWvw7w3uG+hA/Hap1d8f2nFJI7EYBSFP7XYP4F+Akf67R3xpp1tXU1i6y&#10;a9li3DOwmG1ypZkTM+qJGf8nXuogGg6/c1sRAY0VC59LGrJVpDnSPtZ1X/w3rbn8/za2dZfsxG1f&#10;pYftuxjVcYokKU0lo6khMGrtTh0+L6bdV8l5WmbFzufcd7/QXhefeDJvxFKzqKW2+yGkAp0f4uT6&#10;qvQINEhtr3nNHap1cw+1NZDbpL6zEmJm4tOaf9DWTe47z3Ws0d01+VDERn0+zwjMS9F68/yB3UUb&#10;uUyOl7u3fESWv70GvpK8B68BsEwOGH/onZJla4Kik6wlkZskG9lM5hlXQcWTXG1JZqH9DzujZOr7&#10;t+8rPGGAtcqwwlRseETZSrc3CmTYumy32uEQrsC2OrXaH7c1ux63r9uMlum+qs3T9qw5IFB9opil&#10;236F4juNXaMqVXQfH9Zw9qeLYj8FBKryAEHa7L4NvnIbF+3QbOtXd+PSbUU+nbG1oq0+aS+BcPLC&#10;eD+7q6PAiFbaBtdXxExv171uX9ejXl/XqWZ3c07kvuddG1SePNegvG/ctEHzXftPe6plFNB+UlMZ&#10;i+PcicOn3ZVzv0oC5IMCuF2/cNu1EOjAguKYOButKOB7h9Wq1vtLA1fn7U/d9EG+amN1QXxLWqig&#10;W9ZWjJW0fX0aDnLfqlr+cdcJN6Ax1WKKJ1sjgXpv5NhuaG4/q6Kur93RNi4Q+DerluOF0gAlVWwJ&#10;/brxz97P+aqIRKspTd8IUycU3F4DX0mA73UYQpkAX/ygKzgUD+/b5Ub0726WupDL9zIznsTPRgwz&#10;J9jIjpN10h1NDOBPHDpr872utfpYu8ocKsz6VsxYb6nUViHqpESv1lP7fMNe4y+1ArNx9Squ6ft5&#10;Cty86c79fN5yC58ruKF/069c9X/+ROnE8+0X3LJ0l2x8hD+onRYQzxyyyCosbqwI3bHih8RelCl9&#10;52t/bbTEO2qZAQDi279qNVoJJ89sXwW6OCqoZ4+fa9fKFVVMc12Dd5l9as/K2w2siuMGQw5T3vDT&#10;qm5yP7+Um4TtBaOXylo2yfVvNsR1/LyrayKiAQCq/3ZtCZH36/d8JsCbp+d7LBviNvfZ/1LdhOPc&#10;rqk6znu/eVKas7X8ijXr32ikgi1uKqjiuJs7QoCuuKlm1ZPDRAG1hmpnR3eZpvf7iOLoJ6lCFvMv&#10;Mskz/5nXoGZ7TBjwYc8UqI/XoqVflI2YfHsNfqUBv9dC6DIHwYL5IOnTe7US8es+nXT1Bwh9BFW2&#10;B31R9zOyQuwtbVmnGj3cLM3BjiuAgdvFExLRvtPM1XmzmiNVhtuPu392tf+ZAFhWbdbQDLBGIl3k&#10;2oWbrtkHLV3Tz6u6LrV6mSj7+METZsu7rbDNdQs2uQ/+U1W3ctZae6xv9Zi5mnvBODMvDDfmYMy3&#10;6v1N6STvNlQqjnSTn5B4kxz/DgA2+qy6AHy8ByBpHvs2GKIqsI+bP7oghbjLF71t3UDuO3WVg+dJ&#10;hhlfLbDAgKY1Ctjyy2d+ddX/a46r+t/fd5//6WNX6y8Cijo5lqRTn325E1fZz/bKkWdYc1V7nMHz&#10;tRozR+ETAlb9vj3qyvGjVjfBBluggZcxtf6kgzk76qsNblWvMKMPyPF55GquWP9Ntcna/dJOKw5K&#10;wyynfuYe+LBUVpffupe23pEgU3CMlfakf/1zBReM1y1wuYBgwUH69Mkjt2vzOlvKVGYVYTTnow1F&#10;isHsDjYSnd+XuSNc00/qm+ug5QftpU+7bif90kkrbUDf6O1mbtrAuYnqb/7I7wy0GletlgClwzuP&#10;aleuFkCt2u1uXr1pS4k2LNpqjzOux1SrwOq/XcftVrvMbfda2brkXW6lRTsQDbnaR1vzz58aSAIG&#10;yS28FkTJG0s8GLdTR866Gn//hav51ruu1j/kJhJPOkkg3CJHsze15bvW7Lf7Lhq3XI4YZobVXW/N&#10;LfnoHj546Ia2HeO+bjvKzR6+UAL0Bdb6Ek+GzGWsXi+3jXr97//7mm7z0h32905V+7pJX860/5/Q&#10;e4YBa6rTpk19scgI0CNJUFGgZhe3LMifbC6AoeID+Eb27+EOKqeR2LaC2+uKr6xA/DUAlhsAJhMl&#10;jx/lmx1pWF9luSmlxM8IS7afNd3JExcD4/JgPgZxQDIN/9+pWm+RF14sTbt5/3ZIAFEm3bK9rsEb&#10;TcTcalk71VIkq8Gh8On/WtWN7DzWfq79J73c2vl+HSgtcaOqVVzeh82lLfSC3in95whAqkqHl+MG&#10;542xyKcRncfIJzvIZohx9tTmetK+jevpgenKuauqAAeLiOnnVs1eLynJeROGw/J2lHuGdnuz2m5u&#10;q2crJkxg3VIz1o41ZUO774mHcHuhcOSf9552jd5SAosYaRK3YYC5/XrumnZsNHE5/9LA/fzDSbkx&#10;rrvvpq22762bt0XP490xqax81k6MUhIa8eczckMzPjSm3yio9qBCC54/e83slhXYpXuc1wBY7gCY&#10;DIS0xvt3b3OjB/eW1elzO+CL2iaWTcWQkKMkKkNfdZm4WkP7Bm82VpU0VhHqW5Q2c8QIi5EdJ7r6&#10;WqFoKcJGmtSV+8QP8ueNXCLrVhVZ62iD77o18za5A1sOW5hrhxrdtJtWLf1Hrdx1pZdwG9dzmmvw&#10;WRWrCjcs2JmYCeJpbfqe36VRIJmRS+bjarZ3mduzJ0/kib3iLp286l48e+F2rd7r2n3c05hk5nj1&#10;5GJZM9dHRrGJr74AsXVDMcyftnO3FA7KjeoWQqVjza6u2UctXN6n9U3XSOJ22yqdjO3Gc92jfh9z&#10;XjQTGxzAm58/f/ySVY3IeEryfpfVffn80ZMiYp44YpA7dlAWyTBYtd/wdcVXXu/BawCs8IMrqld0&#10;gP90eL+bqoVFHSXtwF5XWkF1UScipAfSEuZusJH1RAyQRcisij3IfJ/kFdrj6xdv2Ysb1m6MWOFq&#10;Ik4+VzjrhugFq1qTm6TZB5qLNZI0RGsAftz9i6+g5m9xNf+lmmtaRdWdhNR9cofYv5/7GWBpbPFg&#10;CQAUMDX4qFqCxLhw4pIWpXd0zQVczNv2bfKrBBBwYyekvV8mnSM3SJ3ct3PMUwtxERwVw9uPcx//&#10;t7+5uu9/YjpHrH8sIuL3RhKDBIYbbTe/FzKijqqMfz17XV7r+yJKDimtp7XJdrKu+F5S4O03+dUw&#10;4CNbcY62+J3Wnprk22vgKy/ge80CVzjwpR7MBYf6hTMn3eLZU1zv9nkmc8Bil9FrXMoTL8FGhnlW&#10;cB9EA/9GbzcxOx17j1sqfbi1NGywxRj0w+2Elj8BfDDAMJ8jZOXiBsvKHC33zQYKBPhUbXcv+3ck&#10;IQ3e0WL5mJPFkpGl6YOV5Xbq6Dk5JiRezvnUVfmnd90wVarcYGebSFNY992qYnl9jPyxPScki5HE&#10;pKk288WCCNbM22CWQZhg7rth4U45XHrbcqr6Asx9G4+q0nzupg34Vq2+7GsSKTf+RNvzPujk2ipz&#10;Eaa5WRWJu1PmlWVV4aW2uYw/mAf3UzbiikVz3K+XPMtdcHsNfOUNfK8B8JUDYHJrzMF/R4LWbetX&#10;uZEDepjWy2x2rGAsJehlfQLDZKoiaVpDgCGGF+2ad2aoovtbQzdEqxkJcR3bRTmG7xHl7wf+6N9m&#10;Dl6oZGGvw6NC3Lv+oLW03PauO2zpN/EUawNAMaqzhy30P6N9KR0FmMREIcc5dfSM/TtJOTDAuaoW&#10;Ybm5ESIAKLZrIuJHOscjO/2y8PiNWLDr0iL2qT/Ufp+8KmKERXj0yu2vKrela1FDrz/S45n1UG0y&#10;v8vLrCIt7n0Oe5v5PJmHjvv6S7dHSdkP7t19DXyv+Dx83QK/4g+g4EoXu/6L8TshrdeCaROiqrCq&#10;Gd3LalaY9oSN0mo8OESWOvPcEuUOMOpLjGzrurKZReECXgj9hetSs4/JTX7ae8JA6pj+XDRuhax0&#10;PV1e1cK6OUAWoTQ3ZnMPpAO8f/uhdIf6/zsPtWJ0u2v2nsTMmk82+kyEQKcpspndcfs3HrOoqXbS&#10;BxI5NrLdFHO7oA/8uu1oyVm+dG0+62BtL35f4qTaNdJ4oYZmbLWqF7KelXc+IrNPZryQXlR7S+ZO&#10;c2dP/vwa9CrNOUcW53P3f1Jwoxd5VaIX9sd+LQXnyJ1bN409nqBNZsTLU0WUR4ucsYqJiXlTd48E&#10;BhrfMdY7Um0ayg7Hn/y9ueK2Up0PACxi4lYfdnb9FQLbX+Gwg1oMd4NaDnd9Gw3SHLC9OTNayPFB&#10;RBSR/43ke275cWvX+G9NXd7H8v0KgNvUq5uYESJhQXLTPAodTbLThdefwWtcXPVW0u9zkaLFZZTR&#10;XVH+08YMdft3bVO15wmb2GXu9flWCfDmNQBWgg8hM9gnnzJXLpxzG1Ys0aaznkacBDAs18owi/Y7&#10;LN02exxMaqSHy2z7yrHqrqlSWpgzhj/zarKeEtBMDgmg0vSLyQsy/wL4horVXkMFgVyqPS2AHusT&#10;OsufO+7rfpYdef1XT768Br7KO9N8DYCVGgDTW+2QSFwUcbLu+0UWgYQpnpOPNhlGt6wcJyWtfkpy&#10;/0QaTNROFwlgZaCxK8lrK+6+vL/MZqnyeM+7tsw10Nu85nv368VUQuN1Z1WZu7nXAPibAcDMYHj5&#10;/Bm3ee1yacgGWmI1DgKqQwIBKmpLWnGg8Vv+flgPip2R95Wwi97tm5mEaeemtZYG9LrSq7xVXlEA&#10;/BoAf5MAmAEMdRbeun5VDoIdbuHMiRbYSqtMlWLDeJ24BohZtLW/ZcB62dceAI8LCJU1khXmr8P7&#10;dXNLFT919MBed1c7pF+D3m8T9OKA+BoAf/MAmBkMnz557C6ePWVhmbMnfuMG9WhngMgJbSe22Enf&#10;Mr+8Je9lQedV/XxY38n7ALkU5qrM8r7SBWT+tHFu99YNam3PpdjSAvz99kGgMreo5f3aXgPg7woA&#10;M4Mhpyt+ZACRE3rhzEnSG/ZUy9zECAYqRA+KJMYQTFoxC8YrEvgSYCcLIuAP2DHHayfHCCL00fLf&#10;Lp2jWKudW2wvNEEWr6u83zfAvwbA3y0AZnaeJGoX6Q1v37jqfjl6yAb4pFoDir07NDPrGvo1QBFw&#10;pDrCupVYUl5G0V5lCYAAXAA5NHjM6qyqi8Cd2SgVcN+OLQzsvp0x0YTn7NG4e5tU5XjU1GvJSnlX&#10;X5Xh8V8D4B8GAIsHRC8FfS4wuOXOnfrFQhvWfLdQPtXRbvSQvm5At7aum7Rt7fGxaj5G9UQVBcCg&#10;fQNgAEnayQCUoZI0cCrh7JH7x0ENfR/ARoVq4Kbn43kNpK2aIzS0hrkt2NMyqHs7N1bs7Lyp49x6&#10;yYcO7d1p7Pn9u7eLALvXrG1lAKaKeg1JAMhfXn/9Ud+Dwta8VP3awwf3pG275M788pOByVZp3VYu&#10;nmeV1HQt4B6ntOIRyq8b3LOD69eltTGlPVo3lkxEW9hEInTKkw1NFRhfRQY46PtUatyfn+PnYbf7&#10;qDLtr8cdomxFKtXxWj8wY/wItfOT3aolC9z2DavdkX27zW1x89oVWfT8ft7MN+8EeP31x34P/v9o&#10;6gdWWniUiQAAAABJRU5ErkJggg=="/>
  <p:tag name="ISPRING_PRESENTERDATA_1" val="Tmd1eeG7hW4gVGjhu4sgSHXhur8=|R2nDoW8gdmnDqm4=|bmFuYTE5MTIxOTg3MjAxNEBnbWFpbC5jb20=||ezgzMTEwQUYxLUVFQjQtNENFQy04QjkzLUUxNEJGNzU1ODVDQn0=||SVNQUklOR19QUkVTRU5URVJfUEhPVE9fMg==|MQ==||SVNQUklOR19QUkVTRU5URVJfUEhPVE9fMw==|MDk2NTAxOTE5NQ==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yKl0xxRmVL4QUAALUVAAAdAAAAdW5pdmVyc2FsL2NvbW1vbl9tZXNzYWdlcy5sbme9WF9r21YUfy/0O1wEhQ26tB20jJG4yPaNLSxfOdJ1km4M4cjGErHlNJa9ek8rZYxRRpOxlzJKm4WstEvYSvoyi7EHlX4P7ZPsnCvZtTN3lpywBzu+is7vnn/3d865y7fvtVuk39jtOh13RbqxdF0iDdfq1B23uSJV+epHn0ik69Xceq3VcRsrktuRyO3M5UvLrZrb7NWaDfh9+RIhy+1GtwvLbgZX79bEqa9IlayZ08oVmd0xVa2gmVmlIGXUTrND3uy9PXDJeug//ODjW7fu3bh568Pla7FoEiSjLKvqCGsfsfqARQTYzesJsBjXNdUEQKqajG5yKcOdcPjXDvFC/8hKJ69VuaowKmXKKEta6REqOl2XMmu92gCkhwfOXOmqrlPGTUNV8tRUDJNpXDhIpZzmpUwWQFyyY4fDQ4fca7SJ1wmeuWQr9B8TbxciCN/BsWuTreDZABwY+g+Il8L+vFaWFWbq1OC6kuOKxqSMHg6PvAjFukq84MAiTVgcAnxwSPrBa2I7of9tj9jBaU0otQX/dac0gSDeB9GXLmnDu/dd4sLTpfnabDBVk/OmXKmYZWoYcgGC8WYPrZq9jxtv9pND+k690bkKSh0OwHbhr17o74OLQv8FfNfBH/DH0Qyh0zfo1uCEOMbOLpwVUmnVBnP10+UNhRVMrmmqYVKWHz2RMiXwFjjNDoYW6DP8MyWULhtUlzKb4NEFJE1xhlAYLYfgWWB/OpyiUiiq8OGoRjYYehjtA3BzHQB76bAqlEUY88Qg86kOJ8cwNjQdsp1Bnp/skDZ8e2QbFi96cU7PjP48eIXlNDheOT6xRXkSe9sOXkPowdKh25yHpspVliuaWc7gZ5aCw0t26D91hIaPE8vDaXt/dr8CbSbzuBv6J+PEnUjUuScphjez2iZQCqhaDH5khTRSWinS7QdWIMGTNJJ3qJFGlMnrSkFG6kH+GzHRO/KzwMvfESs4hdMl6G23N8AEh0SZxYBAUYInd9/+DrRg4ZPTpXQ6GHStCqmpyOoMAraQD/+9sWc3OkLBF0i8r4hri4OIufHQtecqAHUjR/N4hNaqymfmqqyoNG/CmQJKNLkoa5EmccrGrkCOdkkLeXZL5GI/OMY8gheFJ+K3++iLQ4/c7dXg43wFEkBT3RZkGrkSlx6Wp5tXzqmnwlXI6JQYUxVvlsmx89HkE3S2gyQnot8RQcBQTFkBRZLU6v2aazWWLkSZhe1C3vlPoyYj8z+YdkaftHYZOcpkXdEWyc/5mQntHy4s0oYWA/zjPxK1++k5E3WsdNJEs6BrIM1w+Btsn0CVxUIypVWqNLl4lYyoDmcVTTTP/oOeKDzJJSk0kcCVtF1zWsmlFLaKG8YJ40CP2EQznzik20HjkyMxLQYrRWBRsTg/7jq4FFDXsSIvjrJBs4bC4aBxcZ6/bGzNkxXnNQro+3PCFpMAmPkMapAV/By1SvvvKt+27ZBdofE2poszo2ol6spnaJOMOCamiqkGIRbnwp+CLHqiK9vCyQ9GDezm7SQ+hg2qZTpydVS/ZzgM06EtZoGp2WjGOAHPf8XB7bkbNxHoMAtFgRaCP2AR8dbt82gWWz+xbaJRccwYqRJjki0uPDMMKuvQ0uZklsN+uBj6zwcYxUcJBeHcoqNUboxaajX0vwf9xDB1t4dDpxcct7GcDI8GCVGjSTxPV2VAjh3EEWUbg9/+++tfEgKd0a10VqsI79NUaNj/A+XTMernBQiGBXPjF/NwuJydFh1JJhGMrzZGoikuOLgCiXzhFwQeprxoE57gBIVVp50s6cT5iYMscy7nimU4YgbGGPont9kbQLuRBqQs6yWgaTG7SplcVEHAM6km4ElAEaQU4ZkQXeQGalL+4qoruoMrFVPO58VNXTSdH+2MLpns4CXENeoWkFjEHD26v0sKnivKDIrCDHwx9YHzsRGpLb6PTun4hg5vlsRdzZs9wXZIlgnIQDQBI7oFxorW4yuAqI3FDmEaaLzqigvW5WsT963/AFBLAwQUAAIACAAMipdMWbULlTgFAAA5FwAAJwAAAHVuaXZlcnNhbC9mbGFzaF9wdWJsaXNoaW5nX3NldHRpbmdzLnhtbNVYTU/jRhi+51eMXO1xk8AC3UVJUIAEIvJV4qq7qio0sYd4ij322mMge6rEqVpVW6peqhXqUrSt2oLaavfS5NCDUf+H+0v6jp2EhASwS4N2D4R4/L7P+zHzPn7izNK+oaNdYjvUZFlpJpmWEGGKqVLWykofy8X7DyXkcMxUrJuMZCVmSmgpl8hYblOnjtYgnIOpgwCGOYsWz0oa59ZiKrW3t5ekjmWLu6bucsB3kopppCybOIRxYqcsHbfhH29bxJF6CBEA4M8wWc8tl0gglAmRKqbq6gRRFTJnVBSF9aKOHU1KhWZNrOy0bNNl6oqpmzayW82s9MHqXD6fTvdtQqhVahAmeuLkYFEs80WsqlRkgfUGfUaQRmhLg3RnZucktEdVrmWlB+lZgQP2qXGcAD0sHgucFRO6wHgvgEE4VjHH4WUYkZN97vQXwiW1zbBBFRnuINGBrLQqbzXKpdXCVrUmFxpb63KlHOYQw0kuPJZjOMkluVyIYx8Vvr5ZaBSqcmFza7lUi+kRPakLn0IlXyrH9PmksNwoyXEjVfOVuC719Vo1ms9KrVLPV5/ESm39Sb2wWS5VN7bkWq0sl+oXXnB4R85eJjV6ODNwiE3XVohzcVj7Q13XTG5eOrMO4UAqOrZbRDaLFGZmG+sOkdDnFml95GKd8jbMEcwg2iHEyjsWUfimmJGsxG2XSBdwISCkBsEuJjA9P5jAR3Mj1afC8EOVTU40A6RiYdYum607z35+YZD97MLC9elPSjODOceKBkQDGxbklkkNL/XNtk02wibiGjVNXR1URIwmUavYIEME2tihrAiWMxLahlOkQ601izDUwAxIm3KoXxkAOG7T4ZQHZF3sWedtinUEePBUIajSGOuHomEbinSG13utF0Sp5D5d0yhSNK/zWdiQcPUq64KBqR7FULYxa6E90oxkTP3ugYscv3sWxXzZ7xwzpHhvkOH63UOGOPU7f1mI+93XCmr6nRNYsr1TpqGm96ot1n9Fut/5iaF9YsAtkZoiXKFy70+42NG8t6y1FD24pUEUijTTewWxNPjUAOoHF50fAiyE+Pt3v/tSAWCKbL97ROGb331Be8GHs2PwkYwdeVcEOOHoqYsFDAD7nTNogW0G8CLIvfD5UKquFh7fQ9xEWN3FTCHxg3HI/WyKYcL2B2EOws1kSPd+YbCX3e+hVu9U7CoYnh96J33r4Q48dekz8OgoyNEpDMJITsnbbavhvRXr3RdBxXe5r8ORoRGTarvVtiriqLb8zm+AP7VYV+7tzbt6fhhcKFGSi199QAXBRsMp+27CBopRPhjhlhjkBNl+GVBUr3DbbUO/w9kZDwT1h8zUO16w8ua/VaR4x8qEEFwjZpDKz6KSPxADj9c8KPE50yKFSs/MPpibX/jw4aPFZOqfL368f61TTxbVdUxZXxetXClxo3ldEro3OF0pdyP7xU3zGukb2XOCyozse1kGR3YcE8M3eF4jiW/wvEYYj/kWTdsAqUXUsZMw+XdVT9KNK55MSqixyeIsEJHvqjbbAOoRVAjTjbh3aqAdQUbGYpRxLfvdr+A5dRmBi8FvRwGoBGpKj8p7fRkZxRaEfVsIsmMaUR3GYuDzr/3uN9U15B1Fsd5Y976trv3/uPIQ+0YvVfD/UfC4hC074+LR9By1QB6/BFUiuP69YOqr5nOaJD818rsTGrr1b8SQx6ZDQ/IF9cBpmtoJfC/4fpp9fpe6Fl4N3lGNvJQavOgZfdMq7hiUUQN6KQT64PVsbn4unUlNvpVIANro6+5c4l9QSwMEFAACAAgADIqXTLqKoDTsAgAAhAoAACEAAAB1bml2ZXJzYWwvZmxhc2hfc2tpbl9zZXR0aW5ncy54bWyVVsFu4jAQve9XIPbedCktVEqRAg0rpG5BFPW6cpIhsXDsyHbo8vdrJ07jAGlSIiQ88954PH4zwRUHTGc/BgM3zDkHKneQZgRJGARIwCp6Gi7W28166+38v7utt3pdvf4eOiWBEcbfQEpMY6EtlW2AFS3IpWT0JmRUqqg3lPEUkeHs57L4uE6B7GKxI/C+nD0Kod5mPJ5MFqM+FLPH6H4+ufPbCCFLM0RPLyxmNwEKDzFnOY06U0tOGXCC6UEhvaV+2pAEC7mSkDZymj8vl964HyXjIATolO4ep/fjx04WQQGQaqfxs356cuqtvj79Ge2IBZYFbfprPp0+tNEyFEOzyM9jz7u9bcdTFf0bt1ISJPyTCjoZ6acVStAJeDO4P/LnfjuDZXn2rWw4i3VBm5wHXz+dHMJQpNqvUyufBH0gvVGR1uNo2nrnpjwXwjA/7b53dbtyRja6rmcDQV96QGAmeQ6uU61Kn0jYxzqXqj9gtkdEKIBtqkEblfQG5aIK07TVuC18YBrZsYylhrwzkqewKBO2wjXtNX6xmBezwg76abMy5HA0RivF2lgjX1VdL5CWsUa+ERzBmpLTZQbnrpJUXfIcmev8uv7KCxSpZWS81ary6p1edOsKK1VjqDApi2AmdDo7nIK+N9cpbGVKzkVOLkVHHCOJGf2jccGpOIxwnTOH0dp1ZbkSSwLXBFfkqMa0nbJedsuxfCnURyvXA6lm+NMQSYnCJFUvJTEcGN7TsLiS8nV4SdFjUuGBr+ie9SWliB+A7xgjvfehTEJvMCubqw3uOlYVXOd6lV0T5Fr5aZ4GwH11axgq2TRtJS7BcULUV75j+ICochqNt3hLqkxUPIow+YRbFiMCQDxMKgmUi9KT5kRiAkeomt8yFEduO5srlErbBOfJF9hLS3LGcCZJq4MtTZpRUWulOUIs+xX8u8qqEfjM0y17iQJRnKvR99UQrlNpjOVqmGnp2XOsWBslNQIr/2X9lFH/+/wPUEsDBBQAAgAIAAyKl0yvfviyIgUAAMoWAAAmAAAAdW5pdmVyc2FsL2h0bWxfcHVibGlzaGluZ19zZXR0aW5ncy54bWzVWE9P40YUv/MpRq72uElgge6iBBTAQET+lbjqrqoKTewhnmKPvfYYyJ4qcapW1Zaql2qFuhRtq7agttq9NDn0YNTv4X6SvrGTkJAQ7G4D7YEQP7//897Pvzi7dGAaaI84LrVYTppOZSREmGpplDVy0ofK2v2HEnI5Zho2LEZyErMktLQ4lbW9ukFdvUY4B1UXgRvmLtg8J+mc2wvp9P7+foq6tiPuWobHwb+bUi0zbTvEJYwTJ20buAn/eNMmrtTxEMMB/JkW65gtTk0hlI08lSzNMwiiGmTOqCgKGxvcNKR0pFXH6m7DsTymrViG5SCnUc9J763O5vOZTFcn8rRKTcJES9xFEAoxX8CaRkUS2KjRZwTphDZ0yHZ6ZlZC+1Tjek56kJkRfkA/Pewn9B7VjoWfFQuawHgngEk41jDH0WUUkZMD7nYFkUhrMmxSVYE7SDQgJ60q27ViYVXeLlcUuba9oZSKUQ4JjBT5sZLASCkoRTmJflz31S25JpcVeWt7uVBJaBE/qUsbuZQvFBPafCQv1wpK0kjlfCmpSXWjUo5ns1IpVfPlJ4lS23hSlbeKhfLmtlKpFJVC9dIKhndg9rLpweHMwhBbnqMS93JYuztd1S1uXZlZl3DAFAM7DaJYaxR2ZgcbLpHQpzZpfOBhg/Im7BHsINolxM67NlH5ltiRnMQdj0iX7iKHkBoEu9zAzFxvAx/NDlSfjsL3VTY60Sxgio1Zs2g1bj37ufle9jPz8+PTH5VmFnOOVR2ABg4szC2b7hd11XYsNoAm4hrVLUPrVUTMOtHK2IQJqa4xCe3A2BhQXMUmDNUwA5CmHApWexauV3c55SE4r3W08w7FBgIAhqcIQaXaUANUHTtQldsv7/RaIKO6+PG6TpGq+61Pog5E0uu0ZRNTI46i4mDWQPukHkuZBu1DD7lB+zyO+nLQOmFI9d8g0wvaRwxxGrT+sBEP2q9VVA9apyBy/DOmo7r/qinkPyMjaP3A0AEx4ZZITRWmULn/O1zs6v5b1liKH9zWIQpFuuW/glg6fOrg6jsPXRyBWwjx569B+6UKjilygvYxhW9B+wXtBO/PjsFHKnHkPRHglKOnHhZuwHHQOocWOFboXgS5Fz0QCuVV+fE9xC2EtT3MVJI8GIfczycYJmp/GOYwOkyGDP8nBmfZ/hZq9c/EqYLixZF/2tXu78BTjz4Di5aKXIPCIgzklHq3YzX9t0LefhFWfJvn2h8ZGjGqtnc6VlWMaiNo/QL+Jxbr2rO9+VQvjsILNU5yyasPoSA8aJiyb0YcoFjlwwFsSQBOkO3nIUR1Cne8JvQ72p3hQFB/hEyd8QLJm39WkeqfqCNCcJ1YYSo/ikp+QwwsXvOwxOdMjxUqMz3zYHZu/v2HjxZS6b8++/7+WKMOD6oamLIuEVq5ltPGs7rCbG8wupbfxrZLmuYYrhvbcgStjG17lffGNhxivzdYjuHAN1iOYcJDtmuWYwK3ItrQJIz+IdXhcMOMJ5sW9Gs0GwtZ4xUyVr87NrYJYCPAD/YZcf/MRLsCfsyFOAtaDNpfwJPpqgcuVr0Zx0Ep5E9GXKTrEsc4usDdm4KCndCYfDAR5l58GbS/Kq8j/ziO9uaG/3V5/d/3q/ThbfxSBeIfhw9IOLJzLh5Gz1EDCPFL4CEC3f8X2HzdRk4S1icGd7cCPCN/BtKxyBNh1WSAR7kEG5ific3c3WH63bX2v9So6Kr3rmng5VLvhc3gG9MpkA++f16c+htQSwMEFAACAAgADIqXTN+i1meVAQAA/gUAAB8AAAB1bml2ZXJzYWwvaHRtbF9za2luX3NldHRpbmdzLmpzjZTPb4IwFMfv/hWEXRfjEBV3gwnJEg9LttuyQ8WKxNKStjCd8X+fxV9tecy1F/rl0+/ra/Pevucch5u6zrOzb76b9Zu5bjSsNMkr/GjqpEMvlO4Kki/xR15gklPsWkh92XqVDzcCMnZpY7rYvStbofm5TP1ZISJ0vAQsOKAJaHMNgN+AtoU2/1zFnpbXKSftoheVlIz2U0YlprJPGS9Qw7gPSTP0FC2Y1ZjfQVcoxYap708mL14XeXP0RtFkGOtcyooS0d2cZay/QOkm46yiy674612J+fHJNycgTNTUAZIL+SpxYQeOZkkS+t1kybEQ+Bx3OA1G/hSECVpgovn6MzX/QA3jdkIWXecilxc6eIqCYKzTJcpw65ZmfhgOBiZGj173b/PESbyVJ2LiqWkQBO0wb1nFXhzFJsjKqvxPSM4ydSMtdByrCaKEoWVOs66HvHLqsMr2EnvqBcbL3BI9v5pRQswqoTVUfkVX74AK39IkXLrCijsHthLoLFBcBmhQszI75OUo0u4iav3pfN1pnpZZ7/ALUEsDBBQAAgAIAA2Kl0x+z5LItkQAAKp2AAAXAAAAdW5pdmVyc2FsL3VuaXZlcnNhbC5wbmfsfXk4lG3/d0mLEqJSWSYlcldEZYmZUSok6U6lsmaSpsiWdbZUjFJGEckyFdJKmCwxM5VlZJtowWDGNkbMGAwzxmzveJ7nvtPdPO9x/P553+M93v7oqK5rzu95nt/l8/l+z+s6z+vGkcO2y5euWzpv3rzl9nb7js6bt4A1b57c7SWLpFeOV98USf+aH3LUdu+8/GbN79L/yPvucdwzb14hZpnwzELp/xUC7U6FzJunVDX7Zz4p4OnZefPCwPb79hyL8GB1S9haHQhauMhVVGh99bG1Qvb5K6rLWx+uX6+x/NCbg8+v5G+xUb1NiT365FLJm81VN91S26uXrHzO35O4duXdTc4muq9qIm6H6q4bzh/ILWq9UPxl9ODpVwFT54TUrMxMGLsRv4ORBRuFXFG2Q47CEZn6DAQ2pLmx0ndHyNtgev25TnLj8TR3OVXzYnltq4jXUxJJpmV4M/M8M19ed/18BTtrOdXEK/IUpx5gSPgdHNmxUag6pD+/lerkulv1r7u666M5dj1eUDCmqjhVNfEdRWGfMsyt8fNnQljrN6O/hegG3lBI5Dr4hZK2Ri9UW89aFgs9/u/m//7JGl1rio7OfAXNe/Og4D9Ayxz+ki697eUrl6O1Xir7T6mI7L7i13NHZ2e5SDqEKdX1rBGfi01zRd7v/mxo8mOYf7cYlnY1MuC35R+XpVI6pPI77pz6pYXuEemsPfR9Xe/8o8V8hcbDPX45opZs2/SInq9vLraZuuS7dbjho0LViDvsfxEU5fgQCkUJp8cHqXhYuobZJasVU71kVmcpzF+dtGn+PwfbvtOApaxt1d71NnTEPmDm/ksGuy8k6Z9DsHvYJv/gDrd3jOde5IEMk4hFHp21Qf/s/F2MfmAwFNPLNgugdnVkg1ZOj7QVEIGorRpAjrGTYjYGRcKzdTjjsF/l97ipmd/AgeHTga1jvKPfIJvhimkYH8hNIoMRxIaBHl56iQaBlj1STiPCeKNq0luHflVtitpTPZaxEHg9MtUNoxA+mWEbIAy8mTWZAf6mAXZGf0nlxDSSFl4p9Md1BXId/6m3GSevUKhyeZalEFgNiqrh4Vu3Gc2rxraEIONwqQ2HVvGGWLTSgLx9+gnfVzrf8moPddiL+5MfKYa1Bd8JQWZlb62HxNPoDOfOs2XdJ5Flo8EV9Ke3pkVfWBmPl/s5/9Tb0Jbo47lA9i7shs8WQkQzYmi8vtQtXKkcW/TKn3MIEeOm9CZAIaY9T/hRILjI9rx1Mg7r72wVvx6MiTdpGSwnB/VuMhxNdr6VVRdZe8CmWhg5YoPrPhbmTQjuLFT26STVpE9wpmEHEdSbe7oufvaBze27rFH+xD1uIhahqrVBnaMVjImMc84nJtckFp30jTuzpOOLDt9YkvxsP5RMHaw8UuTk5eyWp8lW5eguM6josMkaaSY7J0AImnuMS0Rr3q9gBdatJBEudrRfSvMM/HNi1VXiSF+1juDs2n+4GUTh5R8snT4I+7SywdLxU49LTQa2VANLih2EIXaXJ6m1JZDyXgJLrVsxMBXni0F1cIDwbe5LPPmRHZ8tffhFOs4eIYjIAJQFORCWtgfUbnTdAhms1XIN+M208JXxqdv8/mI38przxmRQy+2wrYCdZRcHbLbjWKGoloQqDwF8yRmmqxDR+TapY2KNN9abdreAom6V8fZn72lw9DoOxZxs0GEahDvUunMHnfD6+C6kxXXU8P7r7q3apPSCR/GhjO1jKwkqbWvcEzsPRjcjKKXwcrbB/cLbTCiZsXgArlNSiBdaAXrUSYnqJn19+wkbjGLCD73mlM/3OZzmCV8tkDrfXjtuPlfBOEFUZ5BbqSmF2cEl8RMETu/CVPiU50ujhFfMN+QsTiGMXjr1AY1jmNazjD4Whf4j1tbovX6L8zXyMQA6mNp0pKPqAr+rlGl6g0OJJfYC07R4vvNJdEPKXXMffjAAkqmTTU8e2UwP39xAD2S3iwO1KmIxqSaanZvZENomloACNtya/AHrr6puHIwK2bnfY3McimG6sa0oHMgGkj3Gjw6js9XqBd/z7GCaPEJ/Wv1d/j/il3lQGjyY2+jEmAGmhjbivPM9th+W4prVWe8DAeQd7swB+gSXZR09xwEJMnw3f4I4IWl6VVWh9N0Nobc++hg8gdx960Apbttdck/9ULCdoETUleLQscjG1JuIxnNbDhibnGESRJoLj4AWghidvJdXVworyUhmH3k7aTX24vZ7npyf1cNIsl4FJQte8rrDkef96Co8xFXTrgNUNXDl4qg2guZGViFV5Qt8OFKIr3R5Kx24iJz3jPFJMCFXfVJMV5k5k9+ZZY614Tbwd/A08cZubUdeXqsozGvFvPFn2jJ9QfMKMnz95PcRUsaOnNum/zOQeR2UO56Dh6NndHiZThaJzCaA0hS11E+pKmujoCLqVEPbNXoJhDbxCNrxooL1KFKQYoTR93Q01bvPryhbs2Li9GHjAStAtWlpHvBbUgPpbQO369vnrFbLSja8bUtfX3FvVV+9oA+t/FjjZmgcgkrKAk5WnIyLDEmuHXs21RJGF3ELs3rObUvhGY+E/AywwapPN7BW+CrZgAcIHP+mFXdXPTaH53Z+GbSc9N4L8gFu2iU+FB1PTFVGxvcbxhihkxm7J7JYXQxEQyopZaTeo6/SpYL5igx7C5H0sS2GddB3ABtY/E9lj+pG3+YB2WCyCNNvyLYn++wgdR0AnTUC9KSqW05c3a/twleankBy2z3yX2jWeoIiCtxMBzG36k01uc99nVAWK1F/hAwm/Yzl2/WjL7RmOW1TfpQBo/HHrni785Mne2E94Xg9v7Ks4JOi1+oRLnFSucZQp+/xogZ09j2SxkQa8EuQpsF3n4AIabBPVIluhjIqC/GViX82qwtcCdxXVt/uo9ohVtyK3jAIAF3g1pBXiPFJ7SSTa022GiFz/FLVzWKlft725R6/BqmIeSZ0n3Am6AWUkfmVVwr/XGXBRDajdnIO/hyI5rrSoWpbpgL7Qqp3K/+xzyRFg/scjfN1GuqKn98xYhUG4OucGXXV4wb45bzP1x5GjPh957i3Uj9fbH2sTv00nVJXbPQTN5hFP2/NKnBJD6FFcp8owb5AzocqLQPjIie0JkK4jE/+NcEWL98yjZthBbDEdwh1QN+Gjxm+izWTpk43HIC9mlp9/Q23I2rTT9DGcXz4HOcbcHHJdOD50LVn4v6kcqySp+CMyLiAl0ZR4cr4UnOsJnEAwRUc2Yy+nMqrZbs2M/7Jr4GRCsfucePM9ke2u65V1d6b7hRt5IPXFGdxbnd/1m6oZWebmRkuZSbxh15hWJombpKJI0HVvyQ5ltHDrdreWXuznMTN+i+VYV/7eT4Y+ORLksqIisS4HGCIlWjXw0HJW8EAguqrsI3tWb+kCl5bpTKyCgw6N7XrcDqpEJBV3JAjOe81Q62+9BWsk82wstA+8Gt2cFrhWCrX/DV8ntvBy4ooDK0JMSPIT5xA8ob2Y0Jt2XAltBEdPyhivln3NeyX7Acjf3gDqyU+y2kdbcr67ZsNzS5JNVhn2GQbRX3k3i8Jm59Dj25rvsU/pcxmW9h5UBr2joxb+vZXcFjdMI1fpTGdruDY5DrNX6eUJM0ynVQrbh/8JQnk6m93pfSvgnoklYBPhtj1HFUtC2dTk0L2CqF3f/phiqNXCY5h2ZzavfyiNAibd0VHICAZ6n1OP6dor/3kchAdVq8c5dRT50GJZXrh7+b0uEqabK+qKjFQmLw/D8ouPK41p7H1FmnCe+L0B6RdzyHpz3wpgWGuc1Bpq6r5SQon+jId6xtUHXZUGk/m0WhlAChyyI0fwqLs4uEAGU8XznXn15bR13KBADsXsYGf1DLs2bJibN8nEtIqLp9dEn55zrjy7HuARmBkJKfbhWDJZ1AB1E4/QVqxNucw2e1E0YWYaOI019NPJJEEiIW0QyAMLtiKWyXZpug1b8Gad/MWbb8S/W1thBOzh2MEZNsu+vel+XPu1q5Zz7q9K27ZZsP1Z/66+J/71ibWFPuKLdB/Nvq0eUEOviU2yKfp3q4fkv59fz0rp3vVL1fPJ0urofNVZY8Hb677uf/5iolhraO/Xt1ZPw8agDvj9mfI/uUL/jEAO0to+K9X1/lcwZlRtuc/LX8cO/8fA8jJxFX8evW2SWAijjg9EZ8OIIxXNWmAIyEQqWcZbokupUaNfJSIXDxgPpwPPI/A4IDJgdHnlS8m/m79UHnROQcY3B7FyQvwSMk1Py2N6Z3RbcjJdVB91tyRnbwT3dGq7dnqOGtTk2g2YcJd//sqp9b8RF5QjJvlBdu/BqXkI/Vi51WzNveRMz4k/qSWSF9pNHfIzHNXcBwjqcM9lber2Pvik/ePWy9J0nLwoMvWrfOlnjp1+NNNrJ/xXIUxpPNKOHgFt0WXcMjrd7P/v5sZ+vbaYrT9/7WUwQi+G5hTJW8niNI/X+NU8lPMXPN37Jmtv9PNAi7lu5WbfGdQ3lxM7ywNCNg75piaNA/qYgdPm+vqmPmtSItLu77b2ZTZVBZ44HfbfylVEN3WMDPVET0RS5FzJPPhKnDHHL9N5IozL7SuACGFESG80e5sH8TmcR22FDszcMrndpNn/byvQf5HmL+LkjbhTObs5+2OaivwJCKPkWcIOpNBe9598ZWiO14N16fvOidmWql5to6g50MLwWGbhaAzZHJA99tdkcTGCJBCYlhMdarCHCSckoIXo/9APBuqeAODJjneG900+LmfELEjCx4jSzQymG7RpHT9tZOWKsAbxWjOfFUAi1/cvN9o5tgz3pW3n3H8066bWEtvGKnN0eqIsTWlzSStts1yf1G/TvD4Je6zz1/QHTWBcOW89AcXBJw7MuwJExzGTWsfcOLle4wnDkOiqmyo/W+CKkpW4IXG2O9CqWJl9EKmpZ3T2hM3QVhM3vZ1mTavgK3KWxMcsFsi09giYSb024rrm9mq3yFR7aSws23bhWURD0sRJzi7LHbIsjQ1Z9GrYmdBVAfETtD6mbCY+t3fc/f4zMhGWVaeSQgp2ja6Ll/bKc7z4k10h/9IN4Ya9jlS35qyStVTbw6Mf4NIc4hSoyaKYNbt7jEEPDb5dFtXWrg/7BlsiDGaxE+VZhkF4VdPCM/G/0B0a0rqeErxyYYS6mjEXQHF2W1lewnCZqDtMKp7KkmWpUdmDu24SNu1D3Eb1kFSgnc6j/Qjxp5wHGXKJrfdO8fi54cXoz+13d/bTIrqbKvEEmqD3GdMZXroMuN894KoF6v2LBMcGTlpBLWU6T86YV+vbi99raze2nVcOUlWsBY8N8vrPLnsQ9cHUEb+wpluE6gnW/7V9MfVP2jsCo43cpRtXrT6enkMoixxMD/qfo67zriP3I+feAGlLnQcb9FdGwaMy/8Ga5UGAX3P5TwbrzfbkmS4m+DCH5+/3QzHT2yjPvKA3OS9xwCB1C20CzlEquzpTrk9ebYLLI3hY/dtHmcvhrO+t2TbupZ6jgDHLwL6c/OxsnRqVIcrmbrsObsEeJQ4eFka/a9aPV7koZr6KwZCZZpM/axrSzbQ1AqIVFe+4RryNoxF+eZfgHjv1dRfNNoUK7uTt33RIdLSXWqxqPXd+Xm1tMpIztXTD8k2MkNTMPn0le2qu5WOXZBpYSueWmG4shr5MvRRz4cHUzloB0qb5Z4tyKKaufmO/tfMGQ3a1Ep+4tCmGuB1q6ixUnfdsS/TMyxi7Wp7WeratfXJeOjo21KgPOzGo4kK6jJsZ5x+fXozeH4rgapwejxp25y8BgpG+T5AyBvLI9uu9R59rhz5HPYSRtsffRJl5Uj9Yisn09gA6k7BZu5yd7IOK0gZrviMZhbz0pY9k987Vt68jh1DKyWCPA1l9ubZ7N58yVEwGmDE3o+BdWcvBmbJg4UKhdgNI4UgXiFWSw8Wfl+Wq9Je6CLIr9lUjr/yHcsBngNoIJ99wqIgWyYccCayj3NNo7ryuMkAqeBDk7VGot3lxz+8bu2QjcvFq3LJC/u0eUMK4GP14dvUq4YdRXrWsswhevtlj+1qp1DP523AUU/shErFtbAve5t0ZQKNWTaIxbRThChH0niny/zxI8YrxYltNW+SrgDTpPwmI9jIhUnL0s1iG0kjHU+4legBUhIdAIy6fMbendt7V9bIU1mu7N0zKqNli0WfPLhMBEbQ3/9xUhvUBvaSyVdEZ8fdH4aOY86wHMBxhlHfs3mZlU4XYoszbshkcwfH05fybJ5Alghbi0BunpNdJMTEE7GqbKrVvDCxoqaq7wm1gJD8haRGn3rrdOlx8f07MiUv23Yaqd9PmMrdBx+N6tsb7fJ+G+1J3umNsrSCrb98GNc9RM+CsaMU/TE+fdTJQmzZPBXgUAi9O5Cvtuf12DmZoRCz8An9a8xrknN3Xt3UIycUVvCgrGyJ1262bJKqREC/UZ2+L8dEpkSRoyZznMp9s8rIF2oHz+nJiuZ054ehYedpan1tb8nw4c/f+zNHn3AOyUb4z0nnWKGTEex1qoC9RK5ad//7EEFUN+Q8/rtQVTa/ku+cYwXVTYDOYN982HhOyYC2aXT8XcUbI23NQsHq7rsy3Sf8pbfOuwpdi6j2i06CamDW0YDdBf8lyZnIPgWrGPl6KU+F28VH9I0eDyx+wB/YIROwP97zzdQqQ0nE386Mj1+fdnaqiGWRhq7kZnmhhvsrr7NkwqnW6a/5Z8Z1ql91mWkXRHWGEUUGtnKX46qfo/fJCqwXw43QE4SRqUstC2itl0UzU6/6tPHjT7iys4/O8MenYGt48QEj+EvjOgEV3NKYM8LiD8RPafYyDIvf0bK0pVuP9YqqT7h49h0extt98ZFYCS3LMdl1j8KAXSwuq7NJG+p2qJ17YTee1WTa2Wl5QNawWZYtA8Au7s3SFG1QKcsrDJjcjGclrTD/eEsWcgrsd/rybx8ImCo5M76NV+SrWhHV6VqpjuKvtqLtuitL9fy3rZZceBui91Vln7/nl6Cg3q5REi38UOqYhcys6cZx/wp9YQY1HDmavXD3Hij3jKwMXuC3HxoQHfFhpkR7+Bu1gWCE92f7E6WER9iPQD6W7TFqN5rvpndz570NWdntrr6+T+rsXNlAwNU8/027RjTMEM572/ueG2ZVvI5zyFdmCJGPJQeXQqYFplBwm0tuTUUHKcEgtjmd4iAzijpDHp6C4VjPxse93oZkjlLxIwYTvl8iZGp67ceW9nyulCh7g1hRN+FL8M9eyQx6/DZJ2huzca8Sj6x1YKsxf6c7GPRoGkV2dRPQgDrHaso/MzBuXRqSdYlGAEbt6ctAi7AhMCYlXCa9QpIo3Oel2trtJSPzYR6ib6txMinVVQwJ0A0Mk1lvCToM7mqlWLvK5i5/PgZ/513HJpl05ZtnF3ZSzn+TTHoqpYO5B+R8U2VCCTZzQ8cZBdw9mWUYNUXSrqGQ4S6zJkKG3TyL3vTphNz/yYku+6NVGtamGG0gpaKWhAEEjHaVF0dOj/VSI42CFvEzXF7IBCk10ebrwtrbGq4o713j/GuLlbn5499euaaPtBWA+Qp7Xlm4V4T5q5FaZy4LuKympnQz23COW8KjqVupFLAsc2PPG7Zc096rDQ5nU7vdyoPpLFTeU6c7XGmZEbDXDnKTPsFWC4d88yskFzrRVwqo3soo5sVboM15dU+62qatBi9OrTm367DtDpmDXVznXBdmJwg8CFVuOfQeMGJPJveRewNnkr8EZ/WG1U8x4JCqCZuobDPw4MepWmy507jvVnXUYFSYgugLvwFhFBLnv7wNMHKLVlNz64VLAQHxtOqWd0edFYNmuvdRZdlR7fD8CBeuMTmQ72YY8gcYG7ylen5EZvcGmUa+soF1lzu03BDdQjoyGnwThbZjWHVAsJzrZQecgpHanNrAmQxvUWHC9A6ktziR0/taOB3+ciOjSWecfv7Kff3Yh6SJcry7DTmvETByA5GAiJ+qFfsoR55zHlwxcsu/NrgcA1lLR9YWdR7Yeb2O4b84kukTJigyCoiOm6omMGqirbLaMY1/gPRH05fL8lDCa1xqVbfN9N6Vzk9tlqJVwZXhlrqgqMyQmx5DRS5gsQc1KWsCFLYGctcqmcvEN9M5V9+3z0x47+9ocG/GYlM3aNxNJxEdKTaJxYuRrgfo2yX+rdqdBrCRBsj9u6Kx+yHJe4UgLlDsfjjIr0pHtLjnMjdepkvPr8cFRMDL649u72fbfFw2X/sgPzC1nmxz0OGZ8neaXoJzDiKCDON+CkjiunMYC2OPDqP7KgJgziaUKeaVss2qJkDNWLAPPqgxcmRPwvnNRuaKIdTQ9wPzXjaHrWjNT5w2if6BkK+1pUnMvOOnj1IgnBBpUXIrZDryJr1Eh/ImF5iwKTbbV/ky1dlTiQXeR0GvlZqvbgNXx+Q2/yiVlIN3C9jqooTVZ32WQGTO47JZJKzZJhd4NngaN51YE2zHa18wWk+jIzpbOkHc9RUTgYd1WDofDb5WCZgkrn5C9kq+wVrHyIMowgiwDR+AH+ePfYsJtoTgh6MokgX+MrFhP5SMzr9XRbJZ3YDOZSVxy9BWbDXAwfGxIxN7QjtjRzDLY8DnIuBcHOPaeKzNFwitAV1BXxh3lJJ3dud+CsSzPn6L4JvGqXvsGPIjcSyJLVHeKwsrBJkD7iGalM9ZR9OdHDBnRsd5Ry+F28PsLhHWbUu9zYdoQQqsG9pyahgdVWC4Sjehd5j+np0khKOjlByV92CIeYp5OakkMLengjnVrN+ivIMytf5tVxgISICfp+VPDcah4SZwoQU8LgtGIUmKZYLZYjtBYXwyez+NSxgv9L9+MvaQEvuMEYBr6mZI2wLytURrey4JdtPczAuYfohnzqeZHez5dIuLRyPaohrISk09qqkyK58dRS/hLtOBqQ1t9ZkTgX1X93YUawnu4kV5XQUWnc2LW5tODbYyZJam5Loy7zUIRQvy4of0iio0Wxn8VafmCG/iIzfSSTTWC8ujEJ91dpst9RqOMvQByaS6HcX1vaP07WMpSmfKUFXolje4Aq5Pmuxswqey5rRuYKFsGqh5nrIg9Z2JbBpoiIh/Y9fjLXu5L/74tsWG0T6yU+rU8dUX77yrkV3Yqb84reQm1yC7kDPq3/ZtQ3S87NUboxNvNMvkU+xlZgyeta4v98upp8vkWM+XFywCFbbKXuok3Co9GS9vaCqzjiae/Brco3pSb74sCECsDShcreDmJ5udC5/T3216fUgmOwtMqN7bVMvaZZdH3scboh28/t8w6P1trAD81Lea+hsLUq/IUzNlqDi6o1U8PFIwsXr2mUiA/lhfg9GljJw2S/uGEz/m3VO0VirKCM6OacLQhMY+s6+evb4RH3Gzzkd9BatA9Pc0371VbEzh+iWy8TN4R8X4qY0LFN30FkS1twEttiAn5oxsySKllLB585f88wHT9teGUh37uhha6y345QHXnfmthynuuF8erx1Yu5512/RQvEsEM2kL5h8Sh//9gO3Cf3vANvV89OuWyAYNWV39WfV/tSvzkxTPaeqydDZxRtS0pQA/McCwBfNbaoSV4v42GmgUIBxbnM6GSyzj54ljfInlfBZZ+H0QVSHw4oDhwi3pRJ6TuEyA9eR3FwAtqNPlHImwY7BcnfDGLmWbh06xU36X908aDllrbkex+SYZLhBfgMxI1OLiVxuJBKlKqs0ovi3ZX9zgKcpuok2jsTxOsSJShBUpRAZM/kHrUrvFX7VprrU0Se/8oJLRLTT6sKVqHHzQei2w8ayoW32Ld060B69fHELu/VRZVDv3MWj6rOOsWXeJkmV9yzpinK6uf8PyDA1YtD622TIIF9n3yZCycO5YQ2ed+zoCJQdGjOTBfDjFnoLSqHb9LiWVUiXztV8s1tadav5JzbNgQnuv/GDjqIC2EG51tvn1tIg3Znv4sCYr0xx3w/T93NFoScN1z0EC6hG2kp/0qmgt74IaV/Qha215Kb754zt7FxmiicpZkM4XPX1fz+Ug3uJIF8cyrCiWkefV/K/ONeqU1H8Wb+GLF/ZrjUJUSEkt9oLLUExbr8XalyiTxMJbxnPdRnuBu4NAmo6bho92dXRVhAcQzxRsJ7Wr8N+ga4kSiCcNPqFMeMO/jRJ3fVu2ACVoI1Te4CPFAFQot+bayYCX4BRsVG/vMycU56MJ2s+odIXyaIgclC3/2BGnMNfZvvl4HYcSEQLuoLQIcEJqg5FCpW0JKIavMW2d8xLBvS0uWX6MY58D44SFNv02D4hjeUb+4oFeZaqY3+ii7b+32ibQJgFyk1xqH9rMuc22ytpKLc8/GXCoMMGgVWwkHut0GsQgMkwkJZGVYv9utWi1V/Cf5qm34MVBWF2wXYhQEVbRT+N3nD7afRWnjK4DcL5MJ7MKl6mAeVs8M7ayWvq1RmZ69LGZ21qlmV2JGsfWSWD8QbvBg9+jPokjfhm0r/7oXjEXNqR4/txO8PWFi5lZABWOvlhLdB52kFYOCdjgdWLDqO9sKl5wlqApFo/1VoWXM49QAMCoyfzeiQpk6ggRJRHrDVqe/QNdh2Klo4JeVx5wijpM/8SbRlgwrWpAUSUhmwWBZcJknUl6kU63hSYoF4hMraKiq+ghHUyR8ndtQbfbHcyfSw8vGslUPLtlLgMp4kjWq6DE0JFvSR5TmhsAqFoiKepDMQ+/cqCXvXeaE85nHJmE8Htn+rV5vYH8XrY3Ld+9gps/RYKjD1vsE7dJOrCaW1kWjfC217zgCGG8EXG8uXOFBypkQmUmcbw3udMRCsgnal7AcpJ5eIzoUj6OtECYsY9ieeMXl1zzdAOrxdld6Q750ThfUJSHwOLyzpLghXC7MLHFyiabHGCqQpDTn5gpwA66Cj9i6Yzbn91hRpHcFFujcKEiG4oR3aay7huNRhuxbWihNJhiMUq44z2ZD8H7BCANWOXildNnAoStrdqnInyljLpA//RcdvN6OGsi2BIvi32gqPp+35cMGBZHLncSqUDJOgIIkIe+KXCizXzXy0Iin74mBVfBPqJ5pXnrGWybyhAYvwIe0WUIxUwN7CwhlgPo1+ix+KGLUziSeM0GGtW++oZ7+j/dwR6mBMXAqmwa+7MmHe5wE3skIom4ODsHCJNWNfC6i4SSbbG5pJ3J3OA1onWtHtKE9gmOdE2YofLNUqfuRMlPkR8/+/qZTV+xvuUA4qZUw4P1VF6iaDpc0ZNm5vgdSp6iq4gqy1R4vUYWuX4ASqe2TQvk5qMhfs500WKkARSDptCPgewutW2hPbGDKZVjOUie/6maBaIMO8ruO+eVWdFzDRW65qkeiz9WrjI6W5iPfzCGYs5M8l+XJY5OvAkqPMT9QrIaR/Lu68vD6q8N1S+bV36oHH8S5eEWR2N87ocAEiJVulGJLIDW18/acun44XFfagOoEgv3GxJkZHHbD+fviOJBOsp6VFAAjSfgsN71tguro7z5wnCLDT2f4tULuwJQg072FW3En19hUX9vvQuqfKbBgznUTdVj0QWdzo02E/1sCx92BF+e3wvrgVALBTSOPbfQL47/Og/fRXZDNZpxD5aXA8fZolNGXOOidUBmkBG/PbkA4bqXkm1mBasNcY1UFrTDKGggq9CIPjEeOcpTBbIkTbbEyyskFu7P3BgHc93oN3+oJ/Cw4ss/WCG5pgzyI07FPgtQPJU9nSZQmnILawsuH53e4Xk8fGh8IJikdMepV9lAiX8bW6jDJLmtqfPhZPHbD/C1p5+NJCxTLMc4p6btoKlnifSCwn1W/UTVQ1nRerlA9DPS68lC7UkI3SIFo83bFIsnd6Ruiq0jr+jMYtwOp2I/fzUWDF8w/InOA5csaDoIU3L1dKA05HWQV7AhDJEUyIAX4uDkDSBGe18mDz0vYK3+wZ+Snp6MNedPUDD3+k+kGtECQLZHmwT8cHfmdCpqUjPITHPpz6N7IM1r5SqMPDsO1NK29Tvv4N+jiU63SSzI34exiNA36+b+ekSasjutZzkhZtJj6yTMr/7OdHgbnIwf29Y3Wv/Hz9nLNmlGJt8qbmILA1eccd8bRUZoUTsIzV+tXOznWuBKtOnsk7pEbvtAIdsPHN7hcUECTMy/rXZD7W3Y3Izo3e7ZhVT7isWt23ZYgQZolp1tFhbm3+t/Unae7xUc1o7iKWlxMmNL2ttEWxPfs0UjAX4EQX246Fh9T02qJ5OL1Nn/fXK/vcb5H8ni2GEpd9/I6T63KXBUoXI8ycxU3uPP48eM59KdVHSFRQdKIWN7NIAoxanRrC8/TWSVlKX1V2qnp1grK8DZX9kW9gURd8PoUd1b2ibuGf01xFc7rCmw13qk9dFqemP1FwsSw1oT5kq5N6uOZK1/SUkMc8lzJe72l2z/q6N3FnOaS+ut9yGGV7laxL/5oVlaSz5ituPko+ykNdXlV+q7Beg//5LenDa/lXptl8Ui6RSk1c+SrJAVOPb0X/n1w9BFq1O5bR4wf87wi4JLBE4me/rO/EXN96NtMdpAPlGYDRCdZ2ySNvz0xmOICTjwl3LMfRetvsdlYFFITs/7a00hZKDtt+aT39wCg94brImTkMdR/DTfrA5hz2Jw+x+jOe4rrBgbztPG/yoErUcUt/7B8uTXu5gGEPiDCouHKThpoXBZToepw+7Uk9ldKjc35v2M7vroz3oqpZVWAmZxDiKXdykrZH4hmzDvzE+JU96UjmuqNUehGsGKorSB126JMJmTQ66ZfdZYcCjsiFyetETdok2wnhNKGQnS4DgNKApV2ImVKrZb4XRQMnBuLRngkcZ8KH9YWqK6bIafmuOu5lpS98eBzo6oPk15V4VWxlbeNUY9uXQfhx2Vf2Verz2HyKBQ1ORQi94+yEeD6/TxflKxS6RELGqazT4KnfQUMpzl3o/+Z1tOJMlpDM5ozsSj91JWLfVcPSfgDpOs1VqR0sREf2K7sHx2F0uH+b4i0iHd65bVPocq+/us/YhdJ5gujdKkgaDCxSN9Y2tVl+Q7fwvofjvFlRROw+xg8NV+7Ad2gu/SIjSbOcf1HyRyk6dUbiTGCcPrgidVa9mp973dC8WF0LLMdi6rsxQbN3Nbw2x1ReDr6qCTaPknuirqD4vQwAP3FfOm3YWoJZG00DO3cFtWErb+pNtovRygz4YoYb4nEVRjq/RA33DR9SvpuoEKCtWSvMolJayIfkk1IVLWgO5y080CQN+7DfOmw5Vot6nvhlY1nhkx0BgXnDQV4x1mGqZIr3uHYhphg5DyCTE/MY2Zu5VnINbG1gh9jHyYzs0APFeq2t3RZdarbo0O78eQvbPc1Yul1Xlvg9wczPm+5vxBik0d+oOGyR0bWD/5vv4m0P7y5GGVRH/lgmXPEqaUY4ADzzVNASPL32MejUc+Wr9wK1f/OnD/5m9rOYOg2E8koqOqeaicAUvAvTZr+5fTH+fY3guwoMlOUIKuvmcC1KRm8QZSeCOXRk41atfcL2WeUX50g3YPeJvu3Mf5YH3T6SWxy2Ori6GGwFxz22unB3DD6F2qdS36FdoP70vYYe7nWz/nJzK36IJIS+YW6tK6YjNJx7hlo4dSuHLhZuxlLZRRjAXsE0l+sw/wOnzaq+Kk080wjyV1j9gd/VkCtYZUZ2FF8vR9cEKNbrSzfmLpHabqxEqBu1OiPmsk88oqs7lZGBPycC1UGapdv9/gs461Tp00y01kHzXde7QECAWhX+Ulp+Ixhd2aKVinfIBafvuJckxhwqNqWyOCS1XmaRd/sFodY6t8KR3Pooes75P7mm+2MzEs5qynzrjFgbkrJDs3slqyQUzWsjt1HiP+Vysd+hxC40Nz76PfJd89ejPMTmAavbbC7rVDHydrugsT7InGthxSeHnHensqG6LczAlLSObD0QLDINkzUICSBU1o5cQt2CHtD+5LJ8bmB+lYVem/S1U9hlzdqWC/FvbJDbn6qge3GfOKCC9CwD1GIdQtmiNxBrQ9ABQAWRL78lSefL381a/JvJVT8CPdIGlHSz8S9vaF3JqbL58/QGkQfHA2rafFDKVUNdtQ0HfBJQmFoTVsb2oyt3BqYDt/AsqtmiIF0xP7e0G1u4OxkI4JD97EjiiDaOdNRwggYzqizmJ2Mexl2dzFMKkXOdoJnl2vCdu0PropKd7egAlR/lNX1hjWs146yqlGmFzwMe/ThejI0scVnJrpvzcsuut0uNjBE1b8tECW+dreWi5HlDt1uGjp/bkrVQln/t3yCi6J22QcU11EiPu55+vSntezcjJxkJ/fJdb3U02UIumkPOvmVJTLS58fFU9zTPT+XFE5IwtGqvhSniivGyhWgPdr0NqtJEKOq/LAvTaPoOMpk5C5qfqmWS76F4k17iD7ESbuFcyS2O4zPR2+2O5K/mC6lCiSxsrdet9gozb+cDLompPHKGSiU8sKO2u5ELVPn5EPkkofG4T/SMXWStOP8lhvpIJdj5ZCIrdh82rCyvO+P+6vW2RnOT/p3y93YgcHXp2v1/p7WG6LpGyw2b3wtbyuNcUo++T00YeZxnP6Xs/KcJBTNf9Dyjayus2+XPNhVkfEW969DtFhP9grT6rzEMN/v3YsgB6m3nzS9UOsjzRZw7Sumt2HmiMyuRljtJCy9gf6xs5vbS6XEmi21CZ5FpFbHgST/hab+n7OO6wyJ/rXW6z/04mePE6RdL+gdQo7PMXlgLVePY3SBKHCWV/WvLcasjwFKIAfVTK52AzFyUY1YBS3Bw4qCp2wM2+aiIjJwDxikqzhSR2gADkyki4ZcpE4g03eWdsqVi8sIwrfZ7/qO0xxCpk4sZP+I+UyvDbrZAuIEp2ib3dels/rlztmMjaZCt5P8Xx76/HD6Ys/ZH9avSD+oOXHjZFrhpKiJVyJUOq8LI2Fla/k8oG4xf9Jvk2k1oyqvZ3w7p2HNKX0WSkf42n5t4dGc2cDwb/g9Xcgu5gHP1xxl8s9TF36fM460qzy9Vk5Wgtg0twl9U+VlUjWrb8HS5kNzxL8B9M822+VCG590v+0ec/ZVrEnSshmrYphvll+ZjNKzEFNhJuNjw5ZjJg/WWxOAxMD0kmEPCRrCpAU7SNg7sFS8nPw+KTSq88dt8/xrUBVKDkc5LQqNqLt2JIgMXzgs2ToxmtS1JP87Mp528PT2pFbiwPSLWgZU2hFurBqKhVbY4V+iWom3OcV1cBdBLOWW7KUOMeZWcZH3ClgXhcAeIdlgW91qB/2FPe0+LVg34qecXI1a+Ki/S1uIUzDRboZ141qpIjBHnj18ILaXJc5lspdI6e9IeglDr1vYHcfO0hnPXJvPXhMAKB0zTAD/MXCFjNsoxqq1ooo4tNgra5aRI2RXMyypR3pgIYBwpOtqZ23IHVTDJPcYyTQQEmwwCb6Jgs/U9uv33mrZQF9Bo1dDqNwToZ0lhc42D+YUhHflUbs2oV7etuaf1qYcIDdfOcGBVA/g5K5KgMqNDdUHWzyhDI9xDUgtLHilTryEMWmvgES5586YpgLjsVjtNhjG96N3Y9tSK6atBnmtPfJ7XdLXE/ZB9u2yA4G0w9YePzHgkR0g1ePXw4iwklwJBD9IdNmzCbf4U7HrmqrfZYpGqCeS1LZd9H4KTq8EGzsJL7lzzsCxYQe0C4fRU1NkZvXlb9OaT8VQFRfLss5zTWggKW9BI/v98FRZOfzxW0IGqJXh98Sr9VANy21F7wOr8gwQlenbpQP07KBl7DvB4sKu9uJwd1vsnKcGgWrQpQfX2TLvzo/xyxXovNzEX7T0yAo2Wdvl/N1Ug4wNifV5kv/Y+vm0otPRWOg3uAlwmNQzKNp+v6FGxBpG9yLu6dwW1YTts/NFmOlmQwwx4sGpHdeDzdvtBpsEFRmu+yOwnOQvGnYEnY7sIcvmN6qrWLGzDQqTfLOsvli09OwTK4wf9pdKRsAG3N/ubFEjaMI2GcmfAlXcbe6bIie8C2ARYJRjmnFrxrKvKSlbcjVE2vmQMP2QBMoQImhZL+8RTvpXa+gHpKl0uZmy+e5gUAaGg+0Oz/SMMtdyOR6UQNLuVRN0swncR91fSvpHSnHjjMCtei+FnBkRO+GUjD3E3AvYu1e9+xM+wrv3mULFs1lHvM0XJvK8s71r9acjJ1lADXch83hc587iYs9YN76C/61y+QXvfzn6ca/0AZ6+NPS7K6f9huc6dziF/Xo9r71LCkDKM4tlaXckSStPaPxUob5nPFw1YFyyNytPx9KXNoncSNSMPmlodefUMk7Nipu3tslV6KV1kbMNGApfukekax7t9WmoYd7glMtf6wvYGfh9QVtZveZkSNSgZ5hTgKacIhGqZyphbSKj0oW7mlpq50bPVL4nj4hKSCIOxzhH/WjUrdFUYgYLkbSMI6KasvJw+PVKrxf/MAia/AsU4zTQVH0x23dsxRBVWTipojiRBzPWWVluP+NOfDntQqKndhPs1JNtAZIuY17mHnz1RzwFEkpUzCmZ6sTnbRJ+i+DJTcrSqrnAJTURZ7sNt0aDZKSJiuzfZXrnDXRGak+eb2OCXvl9B2uyOhaSpaHQv1OyiGkzNhpWbilhCL/t7Ynq+ZB2VXpmjHyh1Ok/8pbv3mUojpn0VdKx2nD7a/lZ6TZVWm4t4vfmx8r8UNoaVGPNrNYqpCxdfZgiz1Hut5s+ukpA/LhsFXEmNfEXQwATLWCTweyhc6MzorH23ZYRU2eVwPrKWxNm4XT6vz2OXH7SXnB11zR7CYTy/DRSpHa47cBb6VlpWVK2sZGwTfEEENaj6ZVnmeypaVfViOABABDnC1oA/eUz3W9ETeKPoW6HpaDSHWMXHq1L3/b3z5pDVM8do87RMdHcgYHxSJBusoX19JLwDvj7s6NsKnhr/ocklMjOLctyh+/+xglfCoMsIFVSDCpChZVke0ElGNugzP2UkQMqzkxBxGRa57+wbLJTdvwTOdBaQCNesHGxwhuMWlZDdq0qxqcNw0Tg1KassTtqScJbp6RQQ/dDMUER0oDPWSfdWRG5LgOLy8DLM4CToxHRipC8JxCtjFKWG1cI2bMkEAaB2GRh7bd8ig7RAdKsvVYopXyNe6u3nNB85mUbmKfjj7Yq1fgXsHddwDtvFUDyBs/teT80oAlF7eqjWBoDNO9Vws8ieISHEnIP9WoAZwxKBk/dUs+zuCsOU+nZFWnZhL3vlFKg8i+xTAXv5IxbcUDY4qtYtvb7uuXWjSuT9jBNUb2FU+H56PafCP3PHRDadKSXVc1exprvW+V6clS7CJn9Rg8XtO37mra3bTWFY9PHdap1Bk0lpxkw+v8OyCZNmyIlk6Fwfdx9sQGaw/NOv+YDIw9bJSRv2JhLg79OlV9mzd/gsoLbofdFAR2V1E5E7QKkEMLecqx/EoRjnnKEyDTvBn7KIwlsGe7OjQy+7T6MqqqOORgO/6RG0XqViiA4M4EcGWXP76/nJnfO97R4KmEd1prVLqjC9trCgHSx2+7x5kfo0DwQSty3CQliwemHqUkeL+St5NlckOWARMNOmSITkZf8VNj+PPe27KDI1ECTSmHcQiLW/YrRyXIt4fNX3+9fCUdob60NmdkDTQcIDi9DnZqZJMMQ0qdSOdjS4XG3nTlQw5Bt3QYECDeppy2q9KqbVWDIrqZkchbczfLmWmrdIP29bP2Y4Ag05nJuI9LtRFxCDMnz6XfIsVcmfC2Zrpy6xjGA7tLgaFI85cocyuC5oQn0lRzAtCZHvzig8/3p9mZd2VG3Oy5HR3aSlCnwtuL3y/PS6T421RzzlykM8rh1KQsLJ3dMBXz6clTJVqAtqrr0tAlAfwc7lFxSHfhoXKjSKeo8vxgyyqR8h3DUgurWIRTIjmUAaerDaCxNSDG5+EG12VP7B5E6h7Rk4VtR45TniXI637ylMuRAbGzr6jXr7B/eEF6F3v1YdlFh7kPHHPwz6nt9+VnHP4LPGFtLDYoHHOUDYsuXzU0kqxR/w2OQzbb6kY/l+lpidznURCI6pCRtAvqDffCr3o/eAQgTZxQSvQ43SO7ZKOix/EAv0Nyok3/BY3JjzTvyD/Xk80CL4Zv37Z/SJTplutZIovkjXetv0rvghfuCWpLmUtus7t9Co0VJlNlmj8HD0YH71N9+kA2CRQ8NzPVixb/N/JhHEmwkzuutl6GZ69nHZ+qrf1t3N/G/W3c38b9bdzfxv1t3N/G/W3c38b9bdzfxv1t3N/G/W3c38b9bdzfxv1t3N/G/W3c38b9bdzfxv1t3P+fjduYwjVDThxAfeuN010ffU0t4juNiPtz5YzBUsrROWJKZrdUGhGEfYOvSqm7p5cRFm5aH41UnR5PB+sxjd6EHnU5+2bxD8PHz565Og/OENA6qlNDk+R1A8sVhGO3AZc8pqnLfn451Mtr/yKlu2Eul2beBmcD3+j/Y6er6dr1rC0eK+Yj0j9dVGdd/ekI2YxlswfLatRf/fVgWWuKhv/9kPJhCNj9UfU/dhFr/9fjaGdbrXF5/q3i6CbXjp/3vzI+zL5xl//0lzN6s6WueEBj0C1/pt3JZbPxz6fozm5w/9+0qr33fCr/2MefN469e1e+/b/uFWZH8scb0mcPsQWb/HOv83zFnbXvYKZ6Mj4l8uDQFZxZx9awg798MeR1R2LYyl8brHP812G+YQ6/NLCmGP96JPX5nf86X7h92y99z4OSrvz6IZAWaYBkL4eU/nqEdY7Wgl/PqD6gZn6SAiCKBwedtMVenLQCK8rs9tavXU7MzngjYst55j8Gel4nevLB6swng6AYcI3TgHH4UvZNn9m9qbsYMbtMFPXFteHa5Nv+E8LF9jDNabKoXt0M1Q9AEvhYHoo5sjjazGLPjp8PxPZNs7YbLI9wdOQtpaWbxPSgxpLIpuzrb4oEfJTw6/HdCb4OMLf9T0M/OfjrW5vYW8tNqcVtSQj6OtW+JUPSp0xEjN2jzdj6x/8lMsNGjjG0y4Hfkjx1aEX4B/HoYWbZEtzlAoEfFPNisfO68jeRSmsHg5T0NQSbo1erxakdvxV8qt9q7EsesaNPp1P/L+00b57/gYCqnqSJ3xix/VrWqBJrw/Ha38pxZeQUbshy4yhBShZBxAogn6abEcZvn+Kkl7PlPVCiqSa32JSDAwKaRKxXQvy2Up+/i7yqhXPpx8neaF1rU94yGBLTeS9g+usDGq8Z0S0wjGo8k4oj27+4z3PGznwZFLFRkoFcm3Zs1PCz8EZA3+QdDPwspwWDnPzoOx7uDbZoPbUDFDHWYw/b33yHl2kZTvUAUSZSkd9TqZeugcX9YG338K3q/sn+9z5osdY0pLLMfRggThrZr8/XXKsiEyFQI6kLKlZfDApop+h3rBmHzB2flx3PpNWj35JGoRm0eUiOajnmiK5IvhM5lsRihRaNg9P5x2N0Ez56dXxehyW9dWzQ3165XlWiVN60TH/c9xCf3at9tvMs+7LQsgYs3kqHuboqt6UJjoiRN1hMCpaMGA1xKluObLvLLZNAWWpeL2m6f/vkoJ71zrxlAgLbNYqS51NeLWLlIEYlk9gmbJ/pcQpErIJDVN1xWGHlVbq1aFN02XZVfqrzzVA7v44RbU7OIfSXwfM3y+4f9bhsQAdFvXKegfANWOamExtSgJct33t7mLe/AX/0anSgiFL/+pBPz13VJZETOdPQx9AIYWVGWOjJmiUtEGzBAQrG3NnxHtdAVb1ixURZip1W0H1f4tD99YxPk4U6wy35hYeWXCqxFecrboxBRqRXm+oAKs5vV+R9YlXH3KgM3O6DshN0QFjz/v4WUdq7ctCRitoltf6d7asKs7jfvSUaEmF5Go4Qwk2ygwnRNw40Y9eMYB8qguMXuMl92aW9z+w4hbTPr/2CDrdl5OJpULRNLr4rycYninm+z9t6Mhbj6ODHcMtFMOvDhRIa90gF3b7wwI8PDXkZ5J384NAM1dp2EAY3cxvZtv9iiWNlYc+n77qt2jqpzpH3zk13HOWRsg5SSrs3umtLvmRN22jwW1PjPYYiylwtaoDdQXd0kX1s+kqOEnZYu+pb/5kwi3t9WnIe1BkVDivK9H0+18Pb0pmbl5vFhW+qbf9oJqZdsjTw3N2W4PkXwkAVJi8DYEsuTrd8iVdp0VlHy1XCb3tYgiMRlIiCGgLJmHQRZfO83xRd9DncscUjuJtUuSgB5yQggna3JWdxk6v803WYtjvf3dqP5kWSECM6g1WCbs7HkarjymyEEWCdeaUy8FJI+64L3szH1pcCbrAOdWBP5ACX2leGbXoyIZ8JZOYgFg2c++vg/h53ha1BABjcSGHcyHYpia20qheyb7uleZ6SIxn9UGumWpibi2ibqV9Mu7e2prCWV1NmZFUt+tSp+Riv5M69b7olFTgpDmtFVn/0v4nDAHWszE4RYrd+uwe2Zd7dX6qrclerSLPogZOEfMqmqD98/BRuDyjQMPYrYwHzsT4wBRO/3djTgGogHhfAX7wrQSuNakQGDYXVi7KKwHl3uZt3BuXuRMYWvNucC/TJxAmMtv316SZjBc0tUJ0bFjHmteFJ8KftRzdeZSzpdYMqn8KIrCblqlpbs9RBRZ/1djTFq9wJ5z61NWxBlkss6ns+QW6ws5yNwhqhSeWclEOOPuk4J8cLZwm9KsO9W3W8KgYVopcZa4o1Cx1Wd9+xxu0/C/ym17GI7tzTz/bBRILuGwKOulx67tfgfjuxIK1zF1mn88ay5fQgVid2Gk7rVFSKgbrMjyeXOP55PVaqadGnE68z/oKRIOVxt0frmsGmG7bnGNcAsXg12ql6nc7xTD1kalU7JK2Is4Gg5sMOFyKmM/WrDZFmTB1AEnfavRGrtTF38slT7ahxbyiUDOdY9o7BIAcR/Mpiq/zKbetzgTsOp5F1JiFHseX7K+7571rJhxNOd6RE9mZ3YXLLHswQk6VzrIdL1ZYjn3CHe0bZEopdWZ7298d57Hs+6fTmbq+9AInjH2k9uts5EUIoUg/fnBsJDjkINRAVYo3vqa+d8H5/xJqUA0zR4Hoxaq7C89seKV96sY1Vjm+0RPNIQQM056c7+ntHvtQS4s8p2UDJNAY3ll+7MNoNJVzLKqoWTVatyBOIFyRxEQp8NykA3JsHxa5KTfvrawknDaJt9oemv7vXB0qeQLSCksVltqAnXaSjrTYrIetgV6iE3vEq0W5fKLkth15za2LPpTu+2hcHk8v3p0CAvVWmNyO59jDQOF4TH+hnBCtnO7fos5yTTLDyutsN5reCDPT+/vrY62A5EhfHVh0ob82yKW+A9TlAyVltlXmWIA3YXmEgtr7NJ2+aVMRHMDOkvu9/L3c6hQZUe5abI2oXligQsrhYd+O1y/QXYEMuTfepE8v4k3lgUQJ2OtNeTrU9651xq3aMfv7jKBWtD39/dsU0GsKGYti6xjWvhx55DhxhMQ0w/LDlGLLON50+A0ouztcoyAKObITGtmYBuTrRkWR4QKs2637B1S2eCqlHPZVcwOpQgNJ3GultFvfO9dHuitJImoBaGjnMJqI43z0J4wlYJ3gPwIq/9az4TZtHZ2oBeVNgkAJTGkR2kUVaIIvPn/uNlFYt3vofZQOjIbDO4n6jgYhprSeVbUBl3RJ1jk9BONKonty/1xoOWAd7597xsYxF+P4IxzAp7D4ZfhCuDGQFBW18UvcHYFodNUhzpvRzJq7WlOhXM94eHCcLvd3HBY1GbXeAfT4CQMOXLg9ue0AryPz49Vuo6RmjS1mSKc9uPyQHcFtcGTZilrUEUcltkDJd5Y5o91ZQpXclC8iq0ub522Sc/fGVvLBNKsAHBpHornhNmn2RC77r8MtS+AZYvUdzkrdpMkMI92sPpVZpcfxgFMERCtqmDnaXe76gMq+yEbSjCQIoIZf4rlW09SDNoDPtyvHJ3DKVo9QwFUEh6/G7lYSJR9dCJFLa3VDomxV5jkPwnI5pcgCI3rz64HETXif67AQGmoVwHB6OyA/awTK6Jh5tgOifdMKw161a/J/vKD29+679My1vyQkLJ7vLcBf7ZxoaUVhgmUHXOHvi6p4E861gI6wStmq8FGi3jWhWE+XwzMjWpNaKHhZCVEaU8vMX7T7gEYJFqx+r9xhrJFoRJtrrGUsViwEXaXAWNVCD/klw0tBkC0fLMPx8Cj1piHEVpQrFCrBnb/B53Z+1bboDusoKI0dR4jrdM8qRGG0ekbMMXMpv5DgFEN7yX2J3fOxx9nxbzG+iCR3BribTramEnTyriQQ+4yBMLNG2nH8OU5HFzX5Q/eE/7BTv1POJrV/FXk9Xa0x1843c05Oof49xkVar7RF+y+HVJhaJ6WxoCV/TYzzSuHihYaZnuRNko+kTMUmXhco8ZuU1mi0RCaibmGD+K4kPR8gQY5o84d9LTVH8jjzTcXZRqUgyQ8fS4D1q7G7hSBObb5GtmO9JJIzvyNrj9sn83OnnV1iW49rFmJS/CWpC1Zy7KpDfrbt7VZ/gsFCTMnIaSf6ow27Z0NKArNsdclKo84E4YtmWawdTSvLcTWzkJgraG5j2As+88RtOcG9OjTJiTGuveEb/Et6h2obqAEVNtmD8xC80XJYI1irA3Lx0mJ1GpxO5DQLV/rj/oFFqonUXGhmnwh6xM+dygqenCkdOR/FTchGdKoLcHeZhCDSVdJhiOxSPrl+OrpXwdwBgqbdQo7ZEQT51WsLES4yl1Vi32xLzE5RSIGuyXY0ayHeYDu5d8zfaSRFhtMpjpqLR4mWBDxSMFvZdbexqq7jtk58nKnBem8QtIIxZZpuA4M+toGCi64JJXEHbZ0J1lQc383pqmXc502XexaS/P0eo+jR0C43A3sEYs4BKhIP3wyg8tzfPJL7nHGDxNgefyJezayV5WVHD7lX9/R7cXvywp2QwgHgxQogaJ0j2OVVkhQFZNad8m9AR1RIeQoLNy5rX9Nenwt756AUyK0qkkFhOVqsihztWZAWjRkmEajEABoClifygnoKGadX5y9sKlcuWDMy+4j8LRZU2df2PQnS+G4x6isOx7ZVRDBSCZIUaeyS5xCHkiQ1nt5UhAk94SnmXLmFME63gysM+yK+BX/4qXDST3o0BRy6a15UXFMMDhCUv0QV+ljyIxwVJ3lkzNK2jFTmktjx1aU/i1IBgZfhCtQJ4OieBq7lBEt+GusQp9EXew2Hv4FCDb1CU214Fxo2SfoBkOiMkLvLv7/O8O6WnspFnx5geY69x16KWBtxsTrYRvmT4fCu7HVKCs61a2OOANznTtChecp0vJiDe1TCcwKLJwWdEifgjG0rkvZcEcXqVURH1z5s2/lRf7kyxjvtuEdH0oHmnW/iAMeNEtUq4OhgkGWiSD+kKaUbFXMtBNC9q9qcmjqnw2i6Jag9HSiaNaO2VbAS7s3Ky1YERFsd1+WdJ3KwrJbLzT9foAdh+krEpT3jbte/edvDK1YY5IG0323by/1pL0W5NtJsqQdcYRUu9A52YcCT7wb3f977ve6xe9/2oft1Hn9m387zRL8W0VHW4dX7l1jer0fvSMSFMS/4umnX7oNfg0/JfnmvmXe8JSYK2DEDg6ernss4poQkAUEsDBBQAAgAIAA2Kl0zEpWLlYgAAAGsAAAAbAAAAdW5pdmVyc2FsL3VuaXZlcnNhbC5wbmcueG1ss7GvyM1RKEstKs7Mz7NVMtQzULK34+WyKShKLctMLVeosFUysjDVMzIAAyWFSlslMwM9S1MotzwzpSTDVsncwELPwNzIyMLSSEkhIzUzPaPEVsnUGGiaqYmRoZmlkj7QTABQSwECAAAUAAIACABPlJVHqQHEdvsCAACwCAAAFAAAAAAAAAABAAAAAAAAAAAAdW5pdmVyc2FsL3BsYXllci54bWxQSwECAAAUAAIACAAMipdMcUZlS+EFAAC1FQAAHQAAAAAAAAABAAAAAAAtAwAAdW5pdmVyc2FsL2NvbW1vbl9tZXNzYWdlcy5sbmdQSwECAAAUAAIACAAMipdMWbULlTgFAAA5FwAAJwAAAAAAAAABAAAAAABJCQAAdW5pdmVyc2FsL2ZsYXNoX3B1Ymxpc2hpbmdfc2V0dGluZ3MueG1sUEsBAgAAFAACAAgADIqXTLqKoDTsAgAAhAoAACEAAAAAAAAAAQAAAAAAxg4AAHVuaXZlcnNhbC9mbGFzaF9za2luX3NldHRpbmdzLnhtbFBLAQIAABQAAgAIAAyKl0yvfviyIgUAAMoWAAAmAAAAAAAAAAEAAAAAAPERAAB1bml2ZXJzYWwvaHRtbF9wdWJsaXNoaW5nX3NldHRpbmdzLnhtbFBLAQIAABQAAgAIAAyKl0zfotZnlQEAAP4FAAAfAAAAAAAAAAEAAAAAAFcXAAB1bml2ZXJzYWwvaHRtbF9za2luX3NldHRpbmdzLmpzUEsBAgAAFAACAAgADYqXTH7Pksi2RAAAqnYAABcAAAAAAAAAAAAAAAAAKRkAAHVuaXZlcnNhbC91bml2ZXJzYWwucG5nUEsBAgAAFAACAAgADYqXTMSlYuViAAAAawAAABsAAAAAAAAAAQAAAAAAFF4AAHVuaXZlcnNhbC91bml2ZXJzYWwucG5nLnhtbFBLBQYAAAAACAAIAGACAACvXg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MayTinhDucDung\Desktop\Tiết Huế"/>
  <p:tag name="ISPRING_PRESENTATION_TITLE" val="Tinh chat cua nuo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B05AAE0-82EB-4059-A285-E299C6FDAA2D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Kết thú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8B52295A-6791-4BA7-ABCC-097076EA774F}"/>
  <p:tag name="ISPRING_CUSTOM_TIMING_USED" val="1"/>
  <p:tag name="GENSWF_ADVANCE_TIME" val="180.00"/>
  <p:tag name="ISPRING_PRESENTER_ID" val="{83110AF1-EEB4-4CEC-8B93-E14BF75585CB}"/>
  <p:tag name="GENSWF_SLIDE_TITLE" val="Trang bì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045D3E24-B53E-486A-9BD9-CC11E70C8460}"/>
  <p:tag name="TIMING" val="|0.001"/>
  <p:tag name="ISPRING_CUSTOM_TIMING_USED" val="1"/>
  <p:tag name="GENSWF_ADVANCE_TIME" val="180.00"/>
  <p:tag name="ISPRING_PRESENTER_ID" val="{83110AF1-EEB4-4CEC-8B93-E14BF75585CB}"/>
  <p:tag name="GENSWF_SLIDE_TITLE" val="Ổn định tổ chứ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22736C17-BBBE-4218-859F-8F18B31DA0A1}"/>
  <p:tag name="ISPRING_CUSTOM_TIMING_USED" val="1"/>
  <p:tag name="GENSWF_ADVANCE_TIME" val="20.00"/>
  <p:tag name="ISPRING_PRESENTER_ID" val="{83110AF1-EEB4-4CEC-8B93-E14BF75585CB}"/>
  <p:tag name="GENSWF_SLIDE_TITLE" val="Trẻ khám phá về các dạng của nướ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93D7587-C243-47A7-BF7C-186B0C5AF01D}"/>
  <p:tag name="ISPRING_CUSTOM_TIMING_USED" val="1"/>
  <p:tag name="GENSWF_ADVANCE_TIME" val="81.71"/>
  <p:tag name="ISPRING_SLIDE_INDENT_LEVEL" val="0"/>
  <p:tag name="ISPRING_PRESENTER_ID" val="{83110AF1-EEB4-4CEC-8B93-E14BF75585CB}"/>
  <p:tag name="GENSWF_SLIDE_TITLE" val="Bé cảm nhận khi sờ vào đá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95C721-7C0E-4160-B545-CB65EBD4978E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Trẻ làm thí nghiệm về sự hòa tan của nướ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3E37A7-D41B-498C-9D85-B2B2C02F14C0}"/>
  <p:tag name="TIMING" val="|0.001"/>
  <p:tag name="ISPRING_CUSTOM_TIMING_USED" val="1"/>
  <p:tag name="GENSWF_ADVANCE_TIME" val="4742.43"/>
  <p:tag name="ISPRING_SLIDE_INDENT_LEVEL" val="0"/>
  <p:tag name="ISPRING_PRESENTER_ID" val="{83110AF1-EEB4-4CEC-8B93-E14BF75585CB}"/>
  <p:tag name="GENSWF_SLIDE_TITLE" val="Trẻ pha nước chan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C555BFA-9FF5-412F-8B6E-690CFD55146F}"/>
  <p:tag name="ISPRING_CUSTOM_TIMING_USED" val="1"/>
  <p:tag name="GENSWF_ADVANCE_TIME" val="42.06"/>
  <p:tag name="ISPRING_SLIDE_INDENT_LEVEL" val="0"/>
  <p:tag name="ISPRING_PRESENTER_ID" val="{83110AF1-EEB4-4CEC-8B93-E14BF75585CB}"/>
  <p:tag name="GENSWF_SLIDE_TITLE" val="Trẻ hát cùng cô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046B2C-2D99-4A5F-9C1D-A3E5F3BE5E1C}"/>
  <p:tag name="ISPRING_CUSTOM_TIMING_USED" val="1"/>
  <p:tag name="GENSWF_ADVANCE_TIME" val="5.00"/>
  <p:tag name="ISPRING_SLIDE_INDENT_LEVEL" val="0"/>
  <p:tag name="ISPRING_PRESENTER_ID" val="{83110AF1-EEB4-4CEC-8B93-E14BF75585CB}"/>
  <p:tag name="GENSWF_SLIDE_TITLE" val="Trẻ hát và vận động theo nhạc bài hát: &quot;Cho tôi đi làm mưa với&quo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645</Words>
  <Application>Microsoft Office PowerPoint</Application>
  <PresentationFormat>On-screen Show (4:3)</PresentationFormat>
  <Paragraphs>75</Paragraphs>
  <Slides>16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Tinh chat cua nuoc</dc:title>
  <dc:creator>Welcome</dc:creator>
  <cp:lastModifiedBy>Techsi.vn</cp:lastModifiedBy>
  <cp:revision>104</cp:revision>
  <dcterms:created xsi:type="dcterms:W3CDTF">2018-01-10T11:15:30Z</dcterms:created>
  <dcterms:modified xsi:type="dcterms:W3CDTF">2022-10-17T07:37:15Z</dcterms:modified>
</cp:coreProperties>
</file>