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57" r:id="rId5"/>
    <p:sldId id="258" r:id="rId6"/>
    <p:sldId id="259" r:id="rId7"/>
    <p:sldId id="268" r:id="rId8"/>
    <p:sldId id="269" r:id="rId9"/>
    <p:sldId id="270" r:id="rId10"/>
    <p:sldId id="271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DA"/>
    <a:srgbClr val="2D2DFF"/>
    <a:srgbClr val="3D7AF5"/>
    <a:srgbClr val="12018D"/>
    <a:srgbClr val="99C9F1"/>
    <a:srgbClr val="6595F5"/>
    <a:srgbClr val="948FFF"/>
    <a:srgbClr val="535BFF"/>
    <a:srgbClr val="FFB3B3"/>
    <a:srgbClr val="F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C30D-C4E0-47E2-A4E2-8EDF85E9CF0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5F23-6D0A-4328-8C5F-D3495DBBE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15F23-6D0A-4328-8C5F-D3495DBBED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15F23-6D0A-4328-8C5F-D3495DBBED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op%20a3\Desktop\PTV&#272;%20B&#7853;t%20li&#234;n%20t&#7909;c%20v&#224;o%204-5%20v&#242;ng-%20TC;%20truy&#7873;n%20b&#243;ng\PTV&#272;%20%20&#272;i%20buoc%20don%20ngang%20tran%20ghe%20TD\nh&#7841;c\B&#233;%20Long%20Nh&#7853;t%20-%20c&#432;&#7905;i%20ng&#7921;a%20tre.mp3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3\Cac%20bai%20giang%20dien%20tu\PTV&#272;%20%20Tr&#232;o%20l&#234;n%20xu&#7889;ng%20thang\nh&#7841;c\Various%20Artists%20-%20&#272;&#224;n%20G&#224;%20Con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p%20a3\Desktop\PTV&#272;%20B&#7853;t%20li&#234;n%20t&#7909;c%20v&#224;o%204-5%20v&#242;ng-%20TC;%20truy&#7873;n%20b&#243;ng\PTV&#272;%20%20&#272;i%20buoc%20don%20ngang%20tran%20ghe%20TD\nh&#7841;c\Em%20y&#234;u%20c&#226;y%20xanh-%20B&#224;i%20h&#225;t%20c&#7921;c%20hay%20cho%20thi&#7871;u%20nhi%20v&#7873;%20m&#244;i%20tr&#432;&#7901;ng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op%20a3\Desktop\PTV&#272;%20B&#7853;t%20li&#234;n%20t&#7909;c%20v&#224;o%204-5%20v&#242;ng-%20TC;%20truy&#7873;n%20b&#243;ng\PTV&#272;%20%20&#272;i%20buoc%20don%20ngang%20tran%20ghe%20TD\nh&#7841;c\Kh&#7903;i%20&#273;&#7897;ng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GIA THƯỢNG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685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352800"/>
            <a:ext cx="50761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BTTH: +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cao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dích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dắc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+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Ném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đứng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+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Chạy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18m</a:t>
            </a:r>
          </a:p>
          <a:p>
            <a:pPr algn="ctr">
              <a:lnSpc>
                <a:spcPct val="150000"/>
              </a:lnSpc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64578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2021-2022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383649"/>
            <a:ext cx="5181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Nguyễn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Hường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1" descr="C:\Users\Welcome\Downloads\LOGO_f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29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727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THI ĐUA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GiỮA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 ĐỘI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Bé Long Nhật - cưỡi ngựa t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90" y="1219200"/>
            <a:ext cx="896271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HỒI TĨNH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nhẹ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nhàng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quanh</a:t>
            </a:r>
            <a:r>
              <a:rPr lang="en-US" sz="5400" b="1" cap="none" spc="0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sân</a:t>
            </a:r>
            <a:endParaRPr lang="en-US" sz="5400" b="1" cap="none" spc="0" dirty="0" smtClean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dirty="0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endParaRPr lang="en-US" sz="5400" b="1" cap="none" spc="0" dirty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Various Artists - Đàn Gà 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8610600" y="6096000"/>
            <a:ext cx="304800" cy="548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458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I. MỤC ĐÍCH YÊU CẦU:</a:t>
            </a:r>
            <a:endParaRPr lang="en-US" sz="3600" dirty="0" smtClean="0">
              <a:solidFill>
                <a:srgbClr val="0A00DA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BTTH: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dắc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có kĩ năng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Thực hiện các động tác rõ ràng theo hiệu lệnh của cô.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Biết chuyển đội hình đội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ngũ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theo hiệu lệnh.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295400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* Đồ dùng của cô</a:t>
            </a:r>
            <a:r>
              <a:rPr lang="nl-NL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nl-NL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Vòng thể dục, bóng, rổ.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Sắc xô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Nhạc theo chủ điểm.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Bài giảng tương tác, que chỉ.</a:t>
            </a:r>
            <a:endParaRPr lang="nl-NL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 dirty="0" smtClean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* Đồ dùng của trẻ </a:t>
            </a:r>
            <a:r>
              <a:rPr lang="nl-NL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Quần áo gọn gàng, trẻ khỏe.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4013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CHUẨN BỊ: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39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yêu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Em yêu cây xanh- Bài hát cực hay cho thiếu nhi về môi trườ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2133600"/>
            <a:ext cx="8610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2D2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I.KHỞI ĐỘNG: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chạy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nhạc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đi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các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kiểu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chân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đội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hình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vòng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tròn</a:t>
            </a:r>
            <a:r>
              <a:rPr lang="en-US" sz="5400" dirty="0" smtClean="0">
                <a:solidFill>
                  <a:srgbClr val="FF0000"/>
                </a:solidFill>
              </a:rPr>
              <a:t>...</a:t>
            </a:r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trung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về</a:t>
            </a:r>
            <a:r>
              <a:rPr lang="en-US" sz="5400" dirty="0" smtClean="0">
                <a:solidFill>
                  <a:srgbClr val="FF0000"/>
                </a:solidFill>
              </a:rPr>
              <a:t> 2 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hàng</a:t>
            </a:r>
            <a:r>
              <a:rPr lang="en-US" sz="5400" dirty="0" smtClean="0">
                <a:solidFill>
                  <a:srgbClr val="FF0000"/>
                </a:solidFill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điểm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số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theo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chuyển</a:t>
            </a:r>
            <a:r>
              <a:rPr lang="en-US" sz="5400" dirty="0" smtClean="0">
                <a:solidFill>
                  <a:srgbClr val="FF0000"/>
                </a:solidFill>
              </a:rPr>
              <a:t> 4 </a:t>
            </a:r>
            <a:r>
              <a:rPr lang="en-US" sz="5400" dirty="0" err="1" smtClean="0">
                <a:solidFill>
                  <a:srgbClr val="FF0000"/>
                </a:solidFill>
              </a:rPr>
              <a:t>hàng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tập</a:t>
            </a:r>
            <a:r>
              <a:rPr lang="en-US" sz="5400" dirty="0" smtClean="0">
                <a:solidFill>
                  <a:srgbClr val="FF0000"/>
                </a:solidFill>
              </a:rPr>
              <a:t> BTPTC. </a:t>
            </a:r>
            <a:endParaRPr lang="en-US" sz="54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Khởi độ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TRỌNG ĐỘNG: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trung</a:t>
            </a:r>
            <a:endParaRPr lang="en-US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nhạc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hát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5400" b="1" cap="none" spc="0" dirty="0" err="1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Đàn</a:t>
            </a:r>
            <a:r>
              <a:rPr lang="en-US" sz="5400" b="1" cap="none" spc="0" dirty="0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gà</a:t>
            </a:r>
            <a:r>
              <a:rPr lang="en-US" sz="5400" b="1" cap="none" spc="0" dirty="0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cap="none" spc="0" dirty="0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sân</a:t>
            </a:r>
            <a:r>
              <a:rPr lang="en-US" sz="5400" b="1" cap="none" spc="0" dirty="0" smtClean="0">
                <a:ln w="1905"/>
                <a:solidFill>
                  <a:srgbClr val="0A00D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US" sz="5400" b="1" cap="none" spc="0" dirty="0">
              <a:ln w="1905"/>
              <a:solidFill>
                <a:srgbClr val="0A00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0" y="914400"/>
            <a:ext cx="1028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        </a:t>
            </a:r>
            <a:r>
              <a:rPr lang="en-US" sz="7200" b="1" dirty="0" smtClean="0">
                <a:solidFill>
                  <a:srgbClr val="FF0000"/>
                </a:solidFill>
              </a:rPr>
              <a:t>2. </a:t>
            </a:r>
            <a:r>
              <a:rPr lang="en-US" sz="7200" b="1" dirty="0" err="1" smtClean="0">
                <a:solidFill>
                  <a:srgbClr val="FF0000"/>
                </a:solidFill>
              </a:rPr>
              <a:t>Bài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tập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tổng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hợp</a:t>
            </a:r>
            <a:r>
              <a:rPr lang="en-US" sz="72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              + </a:t>
            </a:r>
            <a:r>
              <a:rPr lang="en-US" sz="4400" b="1" dirty="0" err="1" smtClean="0">
                <a:solidFill>
                  <a:srgbClr val="7030A0"/>
                </a:solidFill>
              </a:rPr>
              <a:t>Bò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theo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díc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dắc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              + </a:t>
            </a:r>
            <a:r>
              <a:rPr lang="en-US" sz="4400" b="1" dirty="0" err="1" smtClean="0">
                <a:solidFill>
                  <a:srgbClr val="7030A0"/>
                </a:solidFill>
              </a:rPr>
              <a:t>Ném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đích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đứng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              + </a:t>
            </a:r>
            <a:r>
              <a:rPr lang="en-US" sz="4400" b="1" dirty="0" err="1" smtClean="0">
                <a:solidFill>
                  <a:srgbClr val="7030A0"/>
                </a:solidFill>
              </a:rPr>
              <a:t>Chạy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nhanh</a:t>
            </a:r>
            <a:r>
              <a:rPr lang="en-US" sz="4400" b="1" dirty="0" smtClean="0">
                <a:solidFill>
                  <a:srgbClr val="7030A0"/>
                </a:solidFill>
              </a:rPr>
              <a:t> 18m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3D7AF5"/>
                </a:solidFill>
              </a:rPr>
              <a:t>Mời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trẻ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quan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sát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cô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tập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mẫu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lần</a:t>
            </a:r>
            <a:r>
              <a:rPr lang="en-US" sz="8000" b="1" dirty="0" smtClean="0">
                <a:solidFill>
                  <a:srgbClr val="3D7AF5"/>
                </a:solidFill>
              </a:rPr>
              <a:t> 1</a:t>
            </a:r>
          </a:p>
          <a:p>
            <a:pPr algn="ctr"/>
            <a:r>
              <a:rPr lang="en-US" sz="8000" b="1" dirty="0" err="1" smtClean="0">
                <a:solidFill>
                  <a:srgbClr val="3D7AF5"/>
                </a:solidFill>
              </a:rPr>
              <a:t>không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giải</a:t>
            </a:r>
            <a:r>
              <a:rPr lang="en-US" sz="8000" b="1" dirty="0" smtClean="0">
                <a:solidFill>
                  <a:srgbClr val="3D7AF5"/>
                </a:solidFill>
              </a:rPr>
              <a:t> </a:t>
            </a:r>
            <a:r>
              <a:rPr lang="en-US" sz="8000" b="1" dirty="0" err="1" smtClean="0">
                <a:solidFill>
                  <a:srgbClr val="3D7AF5"/>
                </a:solidFill>
              </a:rPr>
              <a:t>thích</a:t>
            </a:r>
            <a:endParaRPr lang="en-US" sz="8000" b="1" dirty="0">
              <a:solidFill>
                <a:srgbClr val="3D7A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Mời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trẻ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quan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sát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cô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tập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mẫu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lần</a:t>
            </a:r>
            <a:r>
              <a:rPr lang="en-US" sz="7200" b="1" dirty="0" smtClean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có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giải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thích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94D259-3CC2-4A5F-9C01-D9B2CA314A60}"/>
  <p:tag name="ISPRING_RESOURCE_FOLDER" val="D:\A3\su ky dieu cua mau sac\"/>
  <p:tag name="ISPRING_PRESENTATION_PATH" val="D:\A3\su ky dieu cua mau sac.pptx"/>
  <p:tag name="ISPRING_PROJECT_FOLDER_UPDATED" val="1"/>
  <p:tag name="ISPRING_SCREEN_RECS_UPDATED" val="D:\A3\su ky dieu cua mau s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228</Words>
  <Application>Microsoft Office PowerPoint</Application>
  <PresentationFormat>On-screen Show (4:3)</PresentationFormat>
  <Paragraphs>54</Paragraphs>
  <Slides>11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52</cp:revision>
  <dcterms:created xsi:type="dcterms:W3CDTF">2018-01-10T11:15:30Z</dcterms:created>
  <dcterms:modified xsi:type="dcterms:W3CDTF">2022-10-17T07:15:04Z</dcterms:modified>
</cp:coreProperties>
</file>