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1.wav" ContentType="audio/x-wav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media/audio2.wav" ContentType="audio/x-wav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4.wav" ContentType="audio/x-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media/audio5.wav" ContentType="audio/x-wav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5" d="100"/>
          <a:sy n="95" d="100"/>
        </p:scale>
        <p:origin x="-1254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1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6.jpe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jpg"/><Relationship Id="rId5" Type="http://schemas.openxmlformats.org/officeDocument/2006/relationships/audio" Target="../media/audio7.wav"/><Relationship Id="rId10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.jp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4.png"/><Relationship Id="rId5" Type="http://schemas.openxmlformats.org/officeDocument/2006/relationships/audio" Target="../media/audio2.wav"/><Relationship Id="rId10" Type="http://schemas.openxmlformats.org/officeDocument/2006/relationships/image" Target="../media/image23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8.jpg"/><Relationship Id="rId11" Type="http://schemas.openxmlformats.org/officeDocument/2006/relationships/image" Target="../media/image12.jpeg"/><Relationship Id="rId5" Type="http://schemas.openxmlformats.org/officeDocument/2006/relationships/audio" Target="../media/audio7.wav"/><Relationship Id="rId10" Type="http://schemas.openxmlformats.org/officeDocument/2006/relationships/image" Target="../media/image26.jpeg"/><Relationship Id="rId4" Type="http://schemas.openxmlformats.org/officeDocument/2006/relationships/audio" Target="../media/audio6.wav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9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2.wav"/><Relationship Id="rId7" Type="http://schemas.openxmlformats.org/officeDocument/2006/relationships/image" Target="../media/image8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3.wav"/><Relationship Id="rId7" Type="http://schemas.openxmlformats.org/officeDocument/2006/relationships/image" Target="../media/image8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9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9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" y="3258457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10668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368" y="1793774"/>
            <a:ext cx="1315263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95400" y="2719887"/>
            <a:ext cx="2411831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295400" y="2743201"/>
            <a:ext cx="2402306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752600"/>
            <a:ext cx="3314700" cy="33752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490210"/>
            <a:ext cx="7810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46" y="839560"/>
            <a:ext cx="1315263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1981200"/>
            <a:ext cx="4617019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57800" y="1190625"/>
            <a:ext cx="337185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33600" y="1143000"/>
            <a:ext cx="5105399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1524000"/>
            <a:ext cx="4343400" cy="4343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124200" y="843497"/>
            <a:ext cx="2495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1524000"/>
            <a:ext cx="4343400" cy="4475571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 flipH="1">
            <a:off x="6377413" y="5394061"/>
            <a:ext cx="1271958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433776" y="4931556"/>
            <a:ext cx="621559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071597" y="4958230"/>
            <a:ext cx="6092878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 THỊ MINH GIANG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49" y="990600"/>
            <a:ext cx="1315263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" y="200105"/>
            <a:ext cx="978372" cy="9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81" y="200105"/>
            <a:ext cx="866663" cy="8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54" y="517424"/>
            <a:ext cx="1315263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2578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57200" y="1382812"/>
            <a:ext cx="3771900" cy="3798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2" y="2041359"/>
            <a:ext cx="3485147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3466097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16936" y="1828800"/>
            <a:ext cx="5886451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</a:t>
            </a:r>
            <a:endParaRPr lang="en-US" sz="2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9570" y="3352800"/>
            <a:ext cx="52578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644422"/>
            <a:ext cx="3314700" cy="34513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2254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616</Words>
  <Application>Microsoft Office PowerPoint</Application>
  <PresentationFormat>On-screen Show (4:3)</PresentationFormat>
  <Paragraphs>115</Paragraphs>
  <Slides>25</Slides>
  <Notes>19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18</cp:revision>
  <dcterms:created xsi:type="dcterms:W3CDTF">2021-11-13T12:47:57Z</dcterms:created>
  <dcterms:modified xsi:type="dcterms:W3CDTF">2022-10-06T05:00:05Z</dcterms:modified>
</cp:coreProperties>
</file>