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6" r:id="rId7"/>
    <p:sldId id="260" r:id="rId8"/>
    <p:sldId id="267" r:id="rId9"/>
    <p:sldId id="261" r:id="rId10"/>
    <p:sldId id="268" r:id="rId11"/>
    <p:sldId id="262" r:id="rId12"/>
    <p:sldId id="269" r:id="rId13"/>
    <p:sldId id="263" r:id="rId14"/>
    <p:sldId id="270" r:id="rId15"/>
    <p:sldId id="264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846" y="-33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2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7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0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4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86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2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6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79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3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CB07-53B1-4233-B629-B921E960DEB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3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65759" y="4661966"/>
            <a:ext cx="664716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</a:p>
          <a:p>
            <a:pPr>
              <a:lnSpc>
                <a:spcPct val="100000"/>
              </a:lnSpc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phá:   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một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- 4 tuổi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Ngô Thị Vân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57093" y="709201"/>
            <a:ext cx="9144000" cy="840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3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21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73477" y="2260753"/>
            <a:ext cx="47956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HOA SEN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766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6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16568" y="2260753"/>
            <a:ext cx="49094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HOA CÚC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50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3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68341" y="2260753"/>
            <a:ext cx="60059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HOA HỒNG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198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74" y="-471055"/>
            <a:ext cx="5533228" cy="732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8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1034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br>
              <a:rPr 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GÌ BIẾN MẤT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32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6" b="99384" l="9961" r="89941">
                        <a14:foregroundMark x1="32520" y1="54004" x2="36621" y2="99384"/>
                        <a14:backgroundMark x1="40625" y1="39425" x2="42480" y2="86653"/>
                        <a14:backgroundMark x1="16309" y1="50103" x2="26074" y2="84394"/>
                        <a14:backgroundMark x1="29883" y1="61602" x2="29980" y2="79055"/>
                        <a14:backgroundMark x1="33984" y1="58932" x2="35840" y2="6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8" r="50900"/>
          <a:stretch/>
        </p:blipFill>
        <p:spPr>
          <a:xfrm>
            <a:off x="1551474" y="352425"/>
            <a:ext cx="2581275" cy="36718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0875" y1="55429" x2="48375" y2="62347"/>
                        <a14:foregroundMark x1="48625" y1="63835" x2="55375" y2="68564"/>
                        <a14:foregroundMark x1="55750" y1="77758" x2="69875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96" y="652461"/>
            <a:ext cx="2739811" cy="3629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6" b="98807" l="0" r="100000">
                        <a14:foregroundMark x1="43441" y1="63714" x2="17547" y2="98126"/>
                        <a14:foregroundMark x1="25383" y1="89779" x2="37479" y2="8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3039">
            <a:off x="4416451" y="2687544"/>
            <a:ext cx="2972406" cy="297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0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6" b="98807" l="0" r="100000">
                        <a14:foregroundMark x1="43441" y1="63714" x2="17547" y2="98126"/>
                        <a14:foregroundMark x1="25383" y1="89779" x2="37479" y2="8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3039">
            <a:off x="4001726" y="1134404"/>
            <a:ext cx="3927025" cy="392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2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6" b="99384" l="9961" r="89941">
                        <a14:foregroundMark x1="32520" y1="54004" x2="36621" y2="99384"/>
                        <a14:backgroundMark x1="40625" y1="39425" x2="42480" y2="86653"/>
                        <a14:backgroundMark x1="16309" y1="50103" x2="26074" y2="84394"/>
                        <a14:backgroundMark x1="29883" y1="61602" x2="29980" y2="79055"/>
                        <a14:backgroundMark x1="33984" y1="58932" x2="35840" y2="6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8" r="50900"/>
          <a:stretch/>
        </p:blipFill>
        <p:spPr>
          <a:xfrm rot="515085">
            <a:off x="8809524" y="269324"/>
            <a:ext cx="2581275" cy="36718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0875" y1="55429" x2="48375" y2="62347"/>
                        <a14:foregroundMark x1="48625" y1="63835" x2="55375" y2="68564"/>
                        <a14:foregroundMark x1="55750" y1="77758" x2="69875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64" y="267641"/>
            <a:ext cx="2972811" cy="3937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6" b="98807" l="0" r="100000">
                        <a14:foregroundMark x1="43441" y1="63714" x2="17547" y2="98126"/>
                        <a14:foregroundMark x1="25383" y1="89779" x2="37479" y2="8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3039">
            <a:off x="4609797" y="2719084"/>
            <a:ext cx="2972406" cy="297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àu Hoa - Nhạc Thiếu Nhi Có Lờ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7949" end="594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963" y="168274"/>
            <a:ext cx="11822112" cy="6537325"/>
          </a:xfrm>
        </p:spPr>
      </p:pic>
    </p:spTree>
    <p:extLst>
      <p:ext uri="{BB962C8B-B14F-4D97-AF65-F5344CB8AC3E}">
        <p14:creationId xmlns:p14="http://schemas.microsoft.com/office/powerpoint/2010/main" val="35974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0875" y1="55429" x2="48375" y2="62347"/>
                        <a14:foregroundMark x1="48625" y1="63835" x2="55375" y2="68564"/>
                        <a14:foregroundMark x1="55750" y1="77758" x2="69875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436269"/>
            <a:ext cx="4848225" cy="64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6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88956" y="2428875"/>
            <a:ext cx="6674169" cy="27286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Ôn</a:t>
            </a:r>
            <a:r>
              <a:rPr lang="en-US" sz="7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một</a:t>
            </a:r>
            <a:r>
              <a:rPr lang="en-US" sz="7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số</a:t>
            </a:r>
            <a:r>
              <a:rPr lang="en-US" sz="7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loại</a:t>
            </a:r>
            <a:r>
              <a:rPr lang="en-US" sz="7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</a:t>
            </a:r>
            <a:endParaRPr 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783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11186" y="2260753"/>
            <a:ext cx="51202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HOA ĐÀO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759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8632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95729" y="2260753"/>
            <a:ext cx="49511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HOA MAI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609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0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44372" y="2260753"/>
            <a:ext cx="38538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HOA LY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67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27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6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5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6&quot;/&gt;&lt;/object&gt;&lt;object type=&quot;3&quot; unique_id=&quot;10009&quot;&gt;&lt;property id=&quot;20148&quot; value=&quot;5&quot;/&gt;&lt;property id=&quot;20300&quot; value=&quot;Slide 7&quot;/&gt;&lt;property id=&quot;20307&quot; value=&quot;260&quot;/&gt;&lt;/object&gt;&lt;object type=&quot;3&quot; unique_id=&quot;10010&quot;&gt;&lt;property id=&quot;20148&quot; value=&quot;5&quot;/&gt;&lt;property id=&quot;20300&quot; value=&quot;Slide 8&quot;/&gt;&lt;property id=&quot;20307&quot; value=&quot;267&quot;/&gt;&lt;/object&gt;&lt;object type=&quot;3&quot; unique_id=&quot;10011&quot;&gt;&lt;property id=&quot;20148&quot; value=&quot;5&quot;/&gt;&lt;property id=&quot;20300&quot; value=&quot;Slide 9&quot;/&gt;&lt;property id=&quot;20307&quot; value=&quot;261&quot;/&gt;&lt;/object&gt;&lt;object type=&quot;3&quot; unique_id=&quot;10012&quot;&gt;&lt;property id=&quot;20148&quot; value=&quot;5&quot;/&gt;&lt;property id=&quot;20300&quot; value=&quot;Slide 10&quot;/&gt;&lt;property id=&quot;20307&quot; value=&quot;268&quot;/&gt;&lt;/object&gt;&lt;object type=&quot;3&quot; unique_id=&quot;10013&quot;&gt;&lt;property id=&quot;20148&quot; value=&quot;5&quot;/&gt;&lt;property id=&quot;20300&quot; value=&quot;Slide 11&quot;/&gt;&lt;property id=&quot;20307&quot; value=&quot;262&quot;/&gt;&lt;/object&gt;&lt;object type=&quot;3&quot; unique_id=&quot;10014&quot;&gt;&lt;property id=&quot;20148&quot; value=&quot;5&quot;/&gt;&lt;property id=&quot;20300&quot; value=&quot;Slide 12&quot;/&gt;&lt;property id=&quot;20307&quot; value=&quot;269&quot;/&gt;&lt;/object&gt;&lt;object type=&quot;3&quot; unique_id=&quot;10015&quot;&gt;&lt;property id=&quot;20148&quot; value=&quot;5&quot;/&gt;&lt;property id=&quot;20300&quot; value=&quot;Slide 13&quot;/&gt;&lt;property id=&quot;20307&quot; value=&quot;263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64&quot;/&gt;&lt;/object&gt;&lt;object type=&quot;3&quot; unique_id=&quot;10018&quot;&gt;&lt;property id=&quot;20148&quot; value=&quot;5&quot;/&gt;&lt;property id=&quot;20300&quot; value=&quot;Slide 16 - &amp;quot;TRÒ CHƠI:  HOA GÌ BIẾN MẤT&amp;quot;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2&quot;/&gt;&lt;/object&gt;&lt;object type=&quot;3&quot; unique_id=&quot;10020&quot;&gt;&lt;property id=&quot;20148&quot; value=&quot;5&quot;/&gt;&lt;property id=&quot;20300&quot; value=&quot;Slide 18&quot;/&gt;&lt;property id=&quot;20307&quot; value=&quot;273&quot;/&gt;&lt;/object&gt;&lt;object type=&quot;3&quot; unique_id=&quot;10021&quot;&gt;&lt;property id=&quot;20148&quot; value=&quot;5&quot;/&gt;&lt;property id=&quot;20300&quot; value=&quot;Slide 19&quot;/&gt;&lt;property id=&quot;20307&quot; value=&quot;274&quot;/&gt;&lt;/object&gt;&lt;object type=&quot;3&quot; unique_id=&quot;10022&quot;&gt;&lt;property id=&quot;20148&quot; value=&quot;5&quot;/&gt;&lt;property id=&quot;20300&quot; value=&quot;Slide 20&quot;/&gt;&lt;property id=&quot;20307&quot; value=&quot;275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29</Words>
  <Application>Microsoft Office PowerPoint</Application>
  <PresentationFormat>Custom</PresentationFormat>
  <Paragraphs>14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 HOA GÌ BIẾN MẤT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MSTTPC1</cp:lastModifiedBy>
  <cp:revision>10</cp:revision>
  <dcterms:created xsi:type="dcterms:W3CDTF">2020-08-18T14:19:25Z</dcterms:created>
  <dcterms:modified xsi:type="dcterms:W3CDTF">2022-10-06T04:33:10Z</dcterms:modified>
</cp:coreProperties>
</file>