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8" r:id="rId9"/>
    <p:sldId id="269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81" d="100"/>
          <a:sy n="81" d="100"/>
        </p:scale>
        <p:origin x="-1644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7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3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0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5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2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3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2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4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7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1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CCC15-B6D6-4A6F-92C1-BB2CA7959780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0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305800"/>
          </a:xfrm>
          <a:prstGeom prst="rect">
            <a:avLst/>
          </a:prstGeom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119086" y="2514600"/>
            <a:ext cx="48768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 eaLnBrk="1" hangingPunct="1"/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itle 3"/>
          <p:cNvSpPr txBox="1">
            <a:spLocks/>
          </p:cNvSpPr>
          <p:nvPr/>
        </p:nvSpPr>
        <p:spPr>
          <a:xfrm>
            <a:off x="1409700" y="861549"/>
            <a:ext cx="6324600" cy="719366"/>
          </a:xfrm>
          <a:prstGeom prst="wave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UỶ BAN NHÂN DÂN QUẬN LONG BIÊN</a:t>
            </a:r>
            <a:br>
              <a:rPr lang="en-US" sz="1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GIA QUẤT</a:t>
            </a:r>
            <a:endParaRPr lang="en-US" sz="1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=""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17373597" y="-12268202"/>
            <a:ext cx="15768455" cy="1494834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=""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17373600" y="-12268201"/>
            <a:ext cx="15768455" cy="1494834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=""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17373598" y="-12252960"/>
            <a:ext cx="15768455" cy="1494834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=""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17373599" y="-12252960"/>
            <a:ext cx="15768455" cy="1494834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Heart 25">
            <a:extLst>
              <a:ext uri="{FF2B5EF4-FFF2-40B4-BE49-F238E27FC236}">
                <a16:creationId xmlns=""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17373600" y="-12268200"/>
            <a:ext cx="15768455" cy="1494834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532" y="21771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1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4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4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4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4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 HÃY ĐẾM XEM MỖI ĐỒ VẬT CÓ SỐ LƯỢNG LÀ MẤY?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Thơ mầm non chủ đề gia đình - tổng hợp các bài thơ mầm non hay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861" y="319314"/>
            <a:ext cx="6579504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5905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06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xmlns="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xmlns="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xmlns="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xmlns="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xmlns="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xmlns="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xmlns="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xmlns="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xmlns="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xmlns="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7" y="0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1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C9F4405-EEC5-4064-9788-482B87D3C3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3" b="7813"/>
          <a:stretch/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xmlns="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xmlns="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xmlns="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xmlns="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1862F506-E18A-4C34-BFEC-E5A2F5DC0554}"/>
              </a:ext>
            </a:extLst>
          </p:cNvPr>
          <p:cNvSpPr/>
          <p:nvPr/>
        </p:nvSpPr>
        <p:spPr>
          <a:xfrm>
            <a:off x="1460572" y="4305869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xmlns="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xmlns="" id="{D7F98401-D3EC-43BE-89E3-102D21780BE8}"/>
              </a:ext>
            </a:extLst>
          </p:cNvPr>
          <p:cNvSpPr/>
          <p:nvPr/>
        </p:nvSpPr>
        <p:spPr>
          <a:xfrm>
            <a:off x="19431000" y="-8569380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xmlns="" id="{A89D9BBB-90C7-490E-A60F-51E86B8E3375}"/>
              </a:ext>
            </a:extLst>
          </p:cNvPr>
          <p:cNvSpPr/>
          <p:nvPr/>
        </p:nvSpPr>
        <p:spPr>
          <a:xfrm>
            <a:off x="16916400" y="-6542998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xmlns="" id="{3B876FC8-9BB3-417C-B0E6-11949B4DBC62}"/>
              </a:ext>
            </a:extLst>
          </p:cNvPr>
          <p:cNvSpPr/>
          <p:nvPr/>
        </p:nvSpPr>
        <p:spPr>
          <a:xfrm>
            <a:off x="14401800" y="-7262848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xmlns="" id="{01D19428-766B-4010-A3F0-37B6355833AE}"/>
              </a:ext>
            </a:extLst>
          </p:cNvPr>
          <p:cNvSpPr/>
          <p:nvPr/>
        </p:nvSpPr>
        <p:spPr>
          <a:xfrm>
            <a:off x="16230600" y="-7188633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xmlns="" id="{245644ED-2B00-4820-9B1A-4273B0F1D555}"/>
              </a:ext>
            </a:extLst>
          </p:cNvPr>
          <p:cNvSpPr/>
          <p:nvPr/>
        </p:nvSpPr>
        <p:spPr>
          <a:xfrm>
            <a:off x="18507816" y="-8969787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069922" y="1445655"/>
            <a:ext cx="7239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</a:t>
            </a:r>
            <a:r>
              <a:rPr lang="vi-VN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 YÊU CẦU: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Kiến thức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3.</a:t>
            </a:r>
          </a:p>
          <a:p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Kỹ năng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1-1</a:t>
            </a:r>
            <a:r>
              <a:rPr 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Trẻ diễn đạt được kết quả của từng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tìm và đặt được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 ứng với số lượng của từng nhóm.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trẻ </a:t>
            </a:r>
            <a:r>
              <a:rPr 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 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Thái độ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hứng thú tham gia vào các hoạt </a:t>
            </a:r>
            <a:r>
              <a:rPr 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188" y="93946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50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75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750"/>
                            </p:stCondLst>
                            <p:childTnLst>
                              <p:par>
                                <p:cTn id="7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750"/>
                            </p:stCondLst>
                            <p:childTnLst>
                              <p:par>
                                <p:cTn id="8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xmlns="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xmlns="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xmlns="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xmlns="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HĐ1: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xmlns="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xmlns="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xmlns="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xmlns="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xmlns="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xmlns="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3" y="93946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3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1" y="0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22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319" y="0"/>
            <a:ext cx="6019800" cy="5484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BỘ PHẬN TRÊN CƠ THỂ BÉ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54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11000"/>
    </mc:Choice>
    <mc:Fallback xmlns="">
      <p:transition spd="slow" advClick="0" advTm="1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222" y="0"/>
            <a:ext cx="7308427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 CON  BIẾT MẮT XINH CỦA CON ĐÂU ?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" y="21771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03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=""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=""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=""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=""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=""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=""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HĐ2: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3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=""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=""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=""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=""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=""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=""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=""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8" y="36324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91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xmlns="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xmlns="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xmlns="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xmlns="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HĐ3: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xmlns="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xmlns="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xmlns="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xmlns="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xmlns="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xmlns="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469" y="-35169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97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00400" y="745785"/>
            <a:ext cx="29208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cap="none" spc="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cap="none" spc="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5400" b="1" cap="none" spc="0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800" y="1961252"/>
            <a:ext cx="326082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endParaRPr lang="en-US" sz="32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Giậm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endParaRPr lang="en-US" sz="3200" b="1" cap="none" spc="0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532" y="21771"/>
            <a:ext cx="1162468" cy="112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88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229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10</cp:revision>
  <dcterms:created xsi:type="dcterms:W3CDTF">2021-11-13T12:47:57Z</dcterms:created>
  <dcterms:modified xsi:type="dcterms:W3CDTF">2022-10-06T06:40:47Z</dcterms:modified>
</cp:coreProperties>
</file>