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media6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4" r:id="rId2"/>
    <p:sldId id="262" r:id="rId3"/>
    <p:sldId id="256" r:id="rId4"/>
    <p:sldId id="259" r:id="rId5"/>
    <p:sldId id="261" r:id="rId6"/>
    <p:sldId id="276" r:id="rId7"/>
    <p:sldId id="265" r:id="rId8"/>
    <p:sldId id="266" r:id="rId9"/>
    <p:sldId id="268" r:id="rId10"/>
    <p:sldId id="269" r:id="rId11"/>
    <p:sldId id="270" r:id="rId12"/>
    <p:sldId id="271" r:id="rId13"/>
    <p:sldId id="288" r:id="rId14"/>
    <p:sldId id="257" r:id="rId15"/>
    <p:sldId id="277" r:id="rId16"/>
    <p:sldId id="272" r:id="rId17"/>
    <p:sldId id="280" r:id="rId18"/>
    <p:sldId id="273" r:id="rId19"/>
    <p:sldId id="281" r:id="rId20"/>
    <p:sldId id="275" r:id="rId21"/>
    <p:sldId id="282" r:id="rId22"/>
    <p:sldId id="274" r:id="rId23"/>
    <p:sldId id="283" r:id="rId24"/>
    <p:sldId id="278" r:id="rId25"/>
    <p:sldId id="285" r:id="rId26"/>
    <p:sldId id="286" r:id="rId27"/>
    <p:sldId id="287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FF"/>
    <a:srgbClr val="00FFFF"/>
    <a:srgbClr val="CC6600"/>
    <a:srgbClr val="99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449" autoAdjust="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656A8-32D8-4AF1-949B-AA315708FA0A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37A93-33AC-4B25-BE4E-9AFA42937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4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7A93-33AC-4B25-BE4E-9AFA429379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1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7A93-33AC-4B25-BE4E-9AFA429379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1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A93E07-D4EF-4C5A-A29D-1055ADF74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14D257F-8B04-484D-8AA2-2BC57B65E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D08ED2-7315-4537-8603-EC2B632FE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7DEC-6084-420C-8974-7DEC6B2CB40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C23653-D2B2-4DC9-B346-8CA6BAF4C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B811EF-2997-411A-B132-0DC20DCE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171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EA74B7-8F5A-4388-B7DE-7D057AA4A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1E00DDF-CA08-4A83-9BDA-67ABC61B1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E380B9-5575-4CED-961E-1CF5959A8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7DEC-6084-420C-8974-7DEC6B2CB40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B5EF52-BB52-4B9E-AB1A-DEF37AA0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ABF6DF-7FEB-4355-B291-3E7D6DBB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386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7FA9350-FF45-402C-93E1-BE9B968CDF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08A63C-E8A5-41E7-AA48-841D501DE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CE12A6-8EBA-4922-83ED-A78FDCF6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7DEC-6084-420C-8974-7DEC6B2CB40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BC7244-4C15-47A9-B447-8FB694AD1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AC6F95-60F7-4A24-840C-BA8B5E41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266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BA59D5-E1BE-4B9E-8B90-8FDD968A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CA07A1-0DD8-4FC1-81C3-6EDDB235B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E4C639-D18C-43E3-8BA9-E4F12390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7DEC-6084-420C-8974-7DEC6B2CB40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E80B80-0FAC-48DE-9FA8-807B31CC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9C3101-612E-44ED-94B7-8F8315A7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415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16549E-230C-473B-B9CF-131B0B71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EA5D66-8DB4-416A-9643-9E890CF4E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5AEFB9-CFEA-4C4A-9433-35E894FED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7DEC-6084-420C-8974-7DEC6B2CB40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C9AAE1-DA55-4C03-A3DE-E07D4519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F876D6-029F-47B0-A0F7-8BC840D3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488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7A4D9E-F9BD-4783-9E5E-16EFED28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4F1441-140F-4322-B001-680C6BFE3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9DB203B-87B2-468E-A13A-26EF37197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E9352C1-1F42-4927-824A-5087E675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7DEC-6084-420C-8974-7DEC6B2CB40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2AD4228-21D0-4D1D-8DA6-6064B20E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DD490C6-E4C0-4901-AFC5-2A7E14F4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024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B8C4F-D849-4D29-B6C4-A7ABFD4F7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36CFA3-F42B-4FCE-B78A-060E8FF14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2CB0E45-E9B1-4CE3-8D8F-43DC902D2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B534D9-B557-46BB-8512-D01C289A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FD2197-5806-4C07-B0A4-05A25B50C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6F935A6-3399-429F-96C5-4846059BE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7DEC-6084-420C-8974-7DEC6B2CB40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EA3F95F-437A-438B-BD39-4B84B448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DCEDFEF-5291-474B-9FFF-DE90C285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71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6B7659-2C78-42AB-811E-AF9DCC5A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799DAC1-5B66-4117-9064-70D4E85E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7DEC-6084-420C-8974-7DEC6B2CB40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5601D0A-1213-4E14-BF45-BD9B075A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E29FEC6-DACC-44D6-9A33-9E3427D9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891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84347AF-81D1-4816-9261-883BAFAB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7DEC-6084-420C-8974-7DEC6B2CB40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93F194-7F96-4720-B93B-6C69EFAA6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270E94A-584D-4E6B-B562-EEF0FE1A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475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9832A5-8374-4558-8FA1-A7D09A8A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69CB2E-5F57-48E2-8C7D-E7A037A6C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9CD96A-26D4-4346-B0FF-FCF1DE2A1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CCB2B1E-EFBF-446A-92BC-43D5B000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7DEC-6084-420C-8974-7DEC6B2CB40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CF785F-BF15-48B9-B00F-B7F0C9903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2B6838-9B16-4096-9E10-6D6F5982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305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559ED7-8295-418A-B68B-FC168F5C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9936531-AEA8-43D9-9842-23FB7F933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E62866-A36A-4754-B66B-50F7985A8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666903-D1F9-4C5B-B899-F93D14F5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7DEC-6084-420C-8974-7DEC6B2CB40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F635C24-E538-492A-AA6C-D826E8A5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A846C1-B191-42B0-8A16-5EADD425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809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66EE5AF-DF83-4FFC-A691-F18C4422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BA461B-C9BD-4B2B-AFC3-11E6EF0ED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7E016A-1B93-4E47-875C-77D93B6A66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67DEC-6084-420C-8974-7DEC6B2CB40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4AE8C8-AB3D-4096-AF84-7654B327E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07FC11-A470-431D-BDE5-2DD6A54C2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1F35B-7ED1-4E26-92E7-B03A2512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9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FFOutput\vuon%20co%20tich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file:///C:\Users\Administrator\Downloads\Compressed\am%20thanh%20dung%20sai%20chen%20vao%20giao%20an\sai-6.mp3" TargetMode="External"/><Relationship Id="rId7" Type="http://schemas.openxmlformats.org/officeDocument/2006/relationships/image" Target="../media/image26.png"/><Relationship Id="rId12" Type="http://schemas.openxmlformats.org/officeDocument/2006/relationships/image" Target="../media/image40.png"/><Relationship Id="rId2" Type="http://schemas.openxmlformats.org/officeDocument/2006/relationships/audio" Target="file:///C:\Users\Administrator\Downloads\Compressed\am%20thanh%20dung%20sai%20chen%20vao%20giao%20an\dung-6.mp3" TargetMode="External"/><Relationship Id="rId1" Type="http://schemas.openxmlformats.org/officeDocument/2006/relationships/audio" Target="file:///C:\Users\Administrator\Downloads\Compressed\am%20thanh%20dung%20sai%20chen%20vao%20giao%20an\qua-tuyet-voi.mp3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17.jpeg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5.png"/><Relationship Id="rId3" Type="http://schemas.openxmlformats.org/officeDocument/2006/relationships/audio" Target="file:///C:\Users\Administrator\Downloads\Compressed\am%20thanh%20dung%20sai%20chen%20vao%20giao%20an\sai-roi-ban-oi-.mp3" TargetMode="External"/><Relationship Id="rId7" Type="http://schemas.openxmlformats.org/officeDocument/2006/relationships/image" Target="../media/image41.jpeg"/><Relationship Id="rId12" Type="http://schemas.openxmlformats.org/officeDocument/2006/relationships/image" Target="../media/image44.png"/><Relationship Id="rId2" Type="http://schemas.openxmlformats.org/officeDocument/2006/relationships/audio" Target="file:///E:\FFOutput\c&#242;i%20xe.mp3" TargetMode="External"/><Relationship Id="rId1" Type="http://schemas.openxmlformats.org/officeDocument/2006/relationships/audio" Target="file:///C:\Users\Administrator\Downloads\Compressed\am%20thanh%20dung%20sai%20chen%20vao%20giao%20an\dung-roi-ban-gioi-lam.mp3" TargetMode="External"/><Relationship Id="rId6" Type="http://schemas.openxmlformats.org/officeDocument/2006/relationships/image" Target="../media/image17.jpeg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4" Type="http://schemas.openxmlformats.org/officeDocument/2006/relationships/audio" Target="file:///C:\Users\Administrator\Downloads\Compressed\am%20thanh%20dung%20sai%20chen%20vao%20giao%20an\dung-6.mp3" TargetMode="External"/><Relationship Id="rId9" Type="http://schemas.openxmlformats.org/officeDocument/2006/relationships/image" Target="../media/image34.jpe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nhac%20kg\mo%20man%20nhanh\mo%20man%20nhanh.wmv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FFOutput\Ha&#768;%20No&#803;&#770;i.mp3" TargetMode="Externa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3.gif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audio" Target="../media/audio1.wav"/><Relationship Id="rId7" Type="http://schemas.openxmlformats.org/officeDocument/2006/relationships/image" Target="../media/image57.jpeg"/><Relationship Id="rId12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FFOutput\Ca_y%20xanh%20u.mp3" TargetMode="External"/><Relationship Id="rId6" Type="http://schemas.openxmlformats.org/officeDocument/2006/relationships/image" Target="../media/image56.jpeg"/><Relationship Id="rId11" Type="http://schemas.openxmlformats.org/officeDocument/2006/relationships/slide" Target="slide17.xml"/><Relationship Id="rId5" Type="http://schemas.openxmlformats.org/officeDocument/2006/relationships/audio" Target="../media/audio2.wav"/><Relationship Id="rId10" Type="http://schemas.openxmlformats.org/officeDocument/2006/relationships/image" Target="../media/image60.jpeg"/><Relationship Id="rId4" Type="http://schemas.openxmlformats.org/officeDocument/2006/relationships/audio" Target="../media/audio3.wav"/><Relationship Id="rId9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62.gif"/><Relationship Id="rId5" Type="http://schemas.openxmlformats.org/officeDocument/2006/relationships/image" Target="../media/image56.jpe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audio" Target="../media/audio1.wav"/><Relationship Id="rId7" Type="http://schemas.openxmlformats.org/officeDocument/2006/relationships/image" Target="../media/image65.jpeg"/><Relationship Id="rId12" Type="http://schemas.openxmlformats.org/officeDocument/2006/relationships/image" Target="../media/image6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FFOutput\Bo_ng%20hoa%20u_.mp3" TargetMode="External"/><Relationship Id="rId6" Type="http://schemas.openxmlformats.org/officeDocument/2006/relationships/image" Target="../media/image64.jpeg"/><Relationship Id="rId11" Type="http://schemas.openxmlformats.org/officeDocument/2006/relationships/image" Target="../media/image68.jpeg"/><Relationship Id="rId5" Type="http://schemas.openxmlformats.org/officeDocument/2006/relationships/audio" Target="../media/audio2.wav"/><Relationship Id="rId10" Type="http://schemas.openxmlformats.org/officeDocument/2006/relationships/slide" Target="slide19.xml"/><Relationship Id="rId4" Type="http://schemas.openxmlformats.org/officeDocument/2006/relationships/audio" Target="../media/audio3.wav"/><Relationship Id="rId9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audio" Target="../media/media6.WAV"/><Relationship Id="rId7" Type="http://schemas.openxmlformats.org/officeDocument/2006/relationships/image" Target="../media/image72.png"/><Relationship Id="rId2" Type="http://schemas.microsoft.com/office/2007/relationships/media" Target="../media/media6.WAV"/><Relationship Id="rId1" Type="http://schemas.openxmlformats.org/officeDocument/2006/relationships/audio" Target="file:///C:\Users\Administrator\Downloads\Compressed\am%20thanh%20dung%20sai%20chen%20vao%20giao%20an\qua-tuyet-voi.mp3" TargetMode="External"/><Relationship Id="rId6" Type="http://schemas.openxmlformats.org/officeDocument/2006/relationships/image" Target="../media/image71.gif"/><Relationship Id="rId5" Type="http://schemas.openxmlformats.org/officeDocument/2006/relationships/image" Target="../media/image70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gif"/><Relationship Id="rId13" Type="http://schemas.openxmlformats.org/officeDocument/2006/relationships/image" Target="../media/image79.jpeg"/><Relationship Id="rId3" Type="http://schemas.openxmlformats.org/officeDocument/2006/relationships/audio" Target="../media/audio1.wav"/><Relationship Id="rId7" Type="http://schemas.openxmlformats.org/officeDocument/2006/relationships/image" Target="../media/image74.gif"/><Relationship Id="rId12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FFOutput\Ca_y%20xanh%20u.mp3" TargetMode="External"/><Relationship Id="rId6" Type="http://schemas.openxmlformats.org/officeDocument/2006/relationships/image" Target="../media/image73.jpeg"/><Relationship Id="rId11" Type="http://schemas.openxmlformats.org/officeDocument/2006/relationships/image" Target="../media/image78.gif"/><Relationship Id="rId5" Type="http://schemas.openxmlformats.org/officeDocument/2006/relationships/audio" Target="../media/audio2.wav"/><Relationship Id="rId10" Type="http://schemas.openxmlformats.org/officeDocument/2006/relationships/image" Target="../media/image77.gif"/><Relationship Id="rId4" Type="http://schemas.openxmlformats.org/officeDocument/2006/relationships/audio" Target="../media/audio3.wav"/><Relationship Id="rId9" Type="http://schemas.openxmlformats.org/officeDocument/2006/relationships/image" Target="../media/image7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audio" Target="file:///C:\Users\Administrator\Downloads\Compressed\am%20thanh%20dung%20sai%20chen%20vao%20giao%20an\dung-roi-ban-gioi-lam.mp3" TargetMode="External"/><Relationship Id="rId7" Type="http://schemas.openxmlformats.org/officeDocument/2006/relationships/image" Target="../media/image81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80.jpeg"/><Relationship Id="rId5" Type="http://schemas.openxmlformats.org/officeDocument/2006/relationships/audio" Target="../media/audio5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audio" Target="../media/audio1.wav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FFOutput\Ca_%20ro__t%20u_.mp3" TargetMode="External"/><Relationship Id="rId6" Type="http://schemas.openxmlformats.org/officeDocument/2006/relationships/image" Target="../media/image83.jpeg"/><Relationship Id="rId5" Type="http://schemas.openxmlformats.org/officeDocument/2006/relationships/audio" Target="../media/audio2.wav"/><Relationship Id="rId10" Type="http://schemas.openxmlformats.org/officeDocument/2006/relationships/image" Target="../media/image79.jpeg"/><Relationship Id="rId4" Type="http://schemas.openxmlformats.org/officeDocument/2006/relationships/audio" Target="../media/audio3.wav"/><Relationship Id="rId9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62.gif"/><Relationship Id="rId5" Type="http://schemas.openxmlformats.org/officeDocument/2006/relationships/image" Target="../media/image56.jpeg"/><Relationship Id="rId4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85.gif"/><Relationship Id="rId7" Type="http://schemas.openxmlformats.org/officeDocument/2006/relationships/image" Target="../media/image7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FFOutput\VeMienCoTich-HoaiBang_p69j%2000_02_01-00_03_19.mp3" TargetMode="External"/><Relationship Id="rId6" Type="http://schemas.openxmlformats.org/officeDocument/2006/relationships/image" Target="../media/image77.gif"/><Relationship Id="rId5" Type="http://schemas.openxmlformats.org/officeDocument/2006/relationships/image" Target="../media/image86.png"/><Relationship Id="rId4" Type="http://schemas.openxmlformats.org/officeDocument/2006/relationships/image" Target="../media/image50.gif"/><Relationship Id="rId9" Type="http://schemas.openxmlformats.org/officeDocument/2006/relationships/image" Target="../media/image53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4a"/><Relationship Id="rId13" Type="http://schemas.openxmlformats.org/officeDocument/2006/relationships/audio" Target="file:///C:\Users\Administrator\Downloads\&#272;o&#770;&#769;%20chu&#795;&#771;%20e.m4a" TargetMode="External"/><Relationship Id="rId18" Type="http://schemas.openxmlformats.org/officeDocument/2006/relationships/notesSlide" Target="../notesSlides/notesSlide1.xml"/><Relationship Id="rId26" Type="http://schemas.openxmlformats.org/officeDocument/2006/relationships/slide" Target="slide5.xml"/><Relationship Id="rId3" Type="http://schemas.microsoft.com/office/2007/relationships/media" Target="../media/media1.m4a"/><Relationship Id="rId21" Type="http://schemas.openxmlformats.org/officeDocument/2006/relationships/image" Target="../media/image5.png"/><Relationship Id="rId7" Type="http://schemas.microsoft.com/office/2007/relationships/media" Target="../media/media3.m4a"/><Relationship Id="rId12" Type="http://schemas.openxmlformats.org/officeDocument/2006/relationships/audio" Target="../media/media5.m4a"/><Relationship Id="rId17" Type="http://schemas.openxmlformats.org/officeDocument/2006/relationships/slideLayout" Target="../slideLayouts/slideLayout7.xml"/><Relationship Id="rId25" Type="http://schemas.openxmlformats.org/officeDocument/2006/relationships/slide" Target="slide4.xml"/><Relationship Id="rId2" Type="http://schemas.openxmlformats.org/officeDocument/2006/relationships/audio" Target="file:///E:\FFOutput\_o__%20u_.mp3" TargetMode="External"/><Relationship Id="rId16" Type="http://schemas.openxmlformats.org/officeDocument/2006/relationships/audio" Target="file:///E:\FFOutput\&#272;o&#770;&#769;%20chu&#795;&#771;%20e&#770;.mp3" TargetMode="External"/><Relationship Id="rId20" Type="http://schemas.openxmlformats.org/officeDocument/2006/relationships/image" Target="../media/image4.png"/><Relationship Id="rId29" Type="http://schemas.openxmlformats.org/officeDocument/2006/relationships/image" Target="../media/image11.png"/><Relationship Id="rId1" Type="http://schemas.openxmlformats.org/officeDocument/2006/relationships/audio" Target="file:///E:\FFOutput\_o__%20u.mp3" TargetMode="External"/><Relationship Id="rId6" Type="http://schemas.openxmlformats.org/officeDocument/2006/relationships/audio" Target="../media/media2.m4a"/><Relationship Id="rId11" Type="http://schemas.microsoft.com/office/2007/relationships/media" Target="../media/media5.m4a"/><Relationship Id="rId24" Type="http://schemas.openxmlformats.org/officeDocument/2006/relationships/image" Target="../media/image8.gif"/><Relationship Id="rId5" Type="http://schemas.microsoft.com/office/2007/relationships/media" Target="../media/media2.m4a"/><Relationship Id="rId15" Type="http://schemas.openxmlformats.org/officeDocument/2006/relationships/audio" Target="file:///E:\FFOutput\&#272;o&#770;&#769;%20chu&#795;&#771;%20e.mp3" TargetMode="External"/><Relationship Id="rId23" Type="http://schemas.openxmlformats.org/officeDocument/2006/relationships/image" Target="../media/image7.jpeg"/><Relationship Id="rId28" Type="http://schemas.openxmlformats.org/officeDocument/2006/relationships/image" Target="../media/image10.png"/><Relationship Id="rId10" Type="http://schemas.openxmlformats.org/officeDocument/2006/relationships/audio" Target="../media/media4.m4a"/><Relationship Id="rId19" Type="http://schemas.openxmlformats.org/officeDocument/2006/relationships/audio" Target="../media/audio1.wav"/><Relationship Id="rId31" Type="http://schemas.openxmlformats.org/officeDocument/2006/relationships/image" Target="../media/image13.jpeg"/><Relationship Id="rId4" Type="http://schemas.openxmlformats.org/officeDocument/2006/relationships/audio" Target="../media/media1.m4a"/><Relationship Id="rId9" Type="http://schemas.microsoft.com/office/2007/relationships/media" Target="../media/media4.m4a"/><Relationship Id="rId14" Type="http://schemas.openxmlformats.org/officeDocument/2006/relationships/audio" Target="file:///C:\Users\Administrator\Downloads\&#272;o&#770;&#769;%20chu&#795;&#771;%20e&#770;.m4a" TargetMode="External"/><Relationship Id="rId22" Type="http://schemas.openxmlformats.org/officeDocument/2006/relationships/image" Target="../media/image6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audio" Target="file:///C:\Users\Administrator\Downloads\Compressed\am%20thanh%20dung%20sai%20chen%20vao%20giao%20an\sai-mat-roi.mp3" TargetMode="External"/><Relationship Id="rId1" Type="http://schemas.openxmlformats.org/officeDocument/2006/relationships/audio" Target="file:///E:\FFOutput\c&#242;i%20xe.mp3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7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jpeg"/><Relationship Id="rId3" Type="http://schemas.openxmlformats.org/officeDocument/2006/relationships/audio" Target="file:///C:\Users\Administrator\Downloads\Compressed\am%20thanh%20dung%20sai%20chen%20vao%20giao%20an\sai-2.mp3" TargetMode="External"/><Relationship Id="rId7" Type="http://schemas.openxmlformats.org/officeDocument/2006/relationships/image" Target="../media/image29.png"/><Relationship Id="rId12" Type="http://schemas.openxmlformats.org/officeDocument/2006/relationships/image" Target="../media/image26.png"/><Relationship Id="rId2" Type="http://schemas.openxmlformats.org/officeDocument/2006/relationships/audio" Target="file:///C:\Users\Administrator\Downloads\Compressed\am%20thanh%20dung%20sai%20chen%20vao%20giao%20an\dung-roi-ban-gioi-lam.mp3" TargetMode="External"/><Relationship Id="rId1" Type="http://schemas.openxmlformats.org/officeDocument/2006/relationships/audio" Target="file:///C:\Users\Administrator\Downloads\Compressed\am%20thanh%20dung%20sai%20chen%20vao%20giao%20an\sai-6.mp3" TargetMode="Externa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17.jpeg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1.png"/><Relationship Id="rId1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73BE80-95B2-41F2-A67C-EABDD553C233}"/>
              </a:ext>
            </a:extLst>
          </p:cNvPr>
          <p:cNvSpPr txBox="1"/>
          <p:nvPr/>
        </p:nvSpPr>
        <p:spPr>
          <a:xfrm>
            <a:off x="1560513" y="892175"/>
            <a:ext cx="8270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</a:t>
            </a:r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E9E85CC-7CA5-44E0-A4EB-FFD4F97490AD}"/>
              </a:ext>
            </a:extLst>
          </p:cNvPr>
          <p:cNvSpPr txBox="1"/>
          <p:nvPr/>
        </p:nvSpPr>
        <p:spPr>
          <a:xfrm>
            <a:off x="3925888" y="4521200"/>
            <a:ext cx="5357492" cy="12311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Dung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F3139EE-48EB-4FFE-A97C-A344E1DB7BAF}"/>
              </a:ext>
            </a:extLst>
          </p:cNvPr>
          <p:cNvSpPr txBox="1"/>
          <p:nvPr/>
        </p:nvSpPr>
        <p:spPr>
          <a:xfrm>
            <a:off x="2476013" y="3430991"/>
            <a:ext cx="8075801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TRÒ CH</a:t>
            </a:r>
            <a:r>
              <a:rPr lang="vi-VN" sz="32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CHỮ CÁI: “ </a:t>
            </a:r>
            <a:r>
              <a:rPr lang="en-US" sz="3200" b="1" dirty="0" smtClean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itchFamily="34" charset="0"/>
                <a:cs typeface="Times New Roman" panose="02020603050405020304" pitchFamily="18" charset="0"/>
              </a:rPr>
              <a:t>u</a:t>
            </a:r>
            <a:r>
              <a:rPr lang="vi-VN" sz="3200" b="1" dirty="0" smtClean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itchFamily="34" charset="0"/>
                <a:cs typeface="Times New Roman" panose="02020603050405020304" pitchFamily="18" charset="0"/>
              </a:rPr>
              <a:t>,</a:t>
            </a:r>
            <a:r>
              <a:rPr lang="vi-VN" sz="3200" dirty="0" smtClean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 smtClean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itchFamily="34" charset="0"/>
                <a:cs typeface="Times New Roman" panose="02020603050405020304" pitchFamily="18" charset="0"/>
              </a:rPr>
              <a:t> ­ ”</a:t>
            </a:r>
            <a:endParaRPr lang="en-US" sz="3200" b="1" dirty="0">
              <a:ln w="12700">
                <a:solidFill>
                  <a:srgbClr val="FF00FF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.VnAvant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FF00FF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CB04841-23F8-492B-B6DF-A3601D06ADAC}"/>
              </a:ext>
            </a:extLst>
          </p:cNvPr>
          <p:cNvSpPr txBox="1"/>
          <p:nvPr/>
        </p:nvSpPr>
        <p:spPr>
          <a:xfrm>
            <a:off x="1385982" y="2386911"/>
            <a:ext cx="910922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ÁN: PHÁT TRIỂN NGÔN NGỮ</a:t>
            </a:r>
          </a:p>
        </p:txBody>
      </p:sp>
      <p:pic>
        <p:nvPicPr>
          <p:cNvPr id="8" name="vuon co tic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003075" y="5148943"/>
            <a:ext cx="720634" cy="72063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BA8FB82-A990-4805-AE3E-00546B2C4352}"/>
              </a:ext>
            </a:extLst>
          </p:cNvPr>
          <p:cNvGrpSpPr/>
          <p:nvPr/>
        </p:nvGrpSpPr>
        <p:grpSpPr>
          <a:xfrm>
            <a:off x="3155631" y="3316407"/>
            <a:ext cx="4207291" cy="3228284"/>
            <a:chOff x="3155631" y="3316407"/>
            <a:chExt cx="4207291" cy="3228284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79AE043-BFC1-4DF9-8983-8F0DA9399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2033">
              <a:off x="3155631" y="3316407"/>
              <a:ext cx="4131213" cy="206991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8DBDAB2-386A-45FE-97EE-CE28D9129A28}"/>
                </a:ext>
              </a:extLst>
            </p:cNvPr>
            <p:cNvSpPr/>
            <p:nvPr/>
          </p:nvSpPr>
          <p:spPr>
            <a:xfrm>
              <a:off x="4841642" y="3751196"/>
              <a:ext cx="73930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7200" b="1" smtClean="0">
                  <a:solidFill>
                    <a:srgbClr val="FFFF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u</a:t>
              </a:r>
              <a:endParaRPr lang="en-US" altLang="en-US" sz="72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7">
              <a:extLst>
                <a:ext uri="{FF2B5EF4-FFF2-40B4-BE49-F238E27FC236}">
                  <a16:creationId xmlns="" xmlns:a16="http://schemas.microsoft.com/office/drawing/2014/main" id="{ED57B8BE-A362-4B24-9C76-00987AFB9C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24173" flipH="1">
              <a:off x="6753180" y="3674066"/>
              <a:ext cx="609742" cy="69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8DBDAB2-386A-45FE-97EE-CE28D9129A28}"/>
                </a:ext>
              </a:extLst>
            </p:cNvPr>
            <p:cNvSpPr/>
            <p:nvPr/>
          </p:nvSpPr>
          <p:spPr>
            <a:xfrm>
              <a:off x="5383003" y="5344362"/>
              <a:ext cx="18473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altLang="en-US" sz="72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4C9A431-C9B8-45A4-A0C8-0AEC45D3BA07}"/>
              </a:ext>
            </a:extLst>
          </p:cNvPr>
          <p:cNvGrpSpPr/>
          <p:nvPr/>
        </p:nvGrpSpPr>
        <p:grpSpPr>
          <a:xfrm>
            <a:off x="-232533" y="4503164"/>
            <a:ext cx="4788335" cy="2371652"/>
            <a:chOff x="-232533" y="4503164"/>
            <a:chExt cx="4788335" cy="2371652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1088B32-B192-4B66-9F19-BE3FDB7E0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8338">
              <a:off x="-232533" y="4503164"/>
              <a:ext cx="4788335" cy="237165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03A9570-5D38-4E76-898E-496783EDCF11}"/>
                </a:ext>
              </a:extLst>
            </p:cNvPr>
            <p:cNvSpPr/>
            <p:nvPr/>
          </p:nvSpPr>
          <p:spPr>
            <a:xfrm>
              <a:off x="1636225" y="5205656"/>
              <a:ext cx="73930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7200" b="1" smtClean="0">
                  <a:solidFill>
                    <a:srgbClr val="C0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­</a:t>
              </a:r>
              <a:endParaRPr lang="en-US" altLang="en-US" sz="7200" b="1" dirty="0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7">
              <a:extLst>
                <a:ext uri="{FF2B5EF4-FFF2-40B4-BE49-F238E27FC236}">
                  <a16:creationId xmlns="" xmlns:a16="http://schemas.microsoft.com/office/drawing/2014/main" id="{413D9E8F-A9A5-4231-BBC1-DF7CCB4A4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24173" flipH="1">
              <a:off x="3771010" y="5039794"/>
              <a:ext cx="609742" cy="69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26CA8F98-D499-45BE-B817-AB2977C94B0F}"/>
              </a:ext>
            </a:extLst>
          </p:cNvPr>
          <p:cNvGrpSpPr/>
          <p:nvPr/>
        </p:nvGrpSpPr>
        <p:grpSpPr>
          <a:xfrm>
            <a:off x="7384575" y="4834339"/>
            <a:ext cx="4455606" cy="2220377"/>
            <a:chOff x="7384575" y="4834339"/>
            <a:chExt cx="4455606" cy="2220377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C14C7A8-4BDF-414B-AD01-4C71F44F6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75" y="4834339"/>
              <a:ext cx="4455606" cy="222037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27211836-209F-44DB-9CDB-409A453410E8}"/>
                </a:ext>
              </a:extLst>
            </p:cNvPr>
            <p:cNvSpPr/>
            <p:nvPr/>
          </p:nvSpPr>
          <p:spPr>
            <a:xfrm>
              <a:off x="9218409" y="5205655"/>
              <a:ext cx="79380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7200" b="1" dirty="0">
                  <a:solidFill>
                    <a:srgbClr val="00206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13" name="qua-tuyet-v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20" name="dung-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21" name="sai-6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99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1.02696 -0.283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41" y="-1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32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9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73542 -0.10255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71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0.02083 L -0.01719 0.02083 C -0.0138 0.02014 -0.01055 0.01875 -0.00716 0.01875 C -0.00195 0.01875 -1.45833E-6 0.02037 0.00404 0.02268 C 0.0082 0.02199 0.0125 0.02291 0.01641 0.02083 C 0.01771 0.02014 0.0181 0.01689 0.01862 0.01481 C 0.01966 0.01088 0.02097 0.00277 0.02097 0.00277 C 0.02057 -0.00301 0.02031 -0.00903 0.01979 -0.01505 C 0.01953 -0.01713 0.0194 -0.01945 0.01862 -0.02107 C 0.01784 -0.02292 0.01628 -0.02338 0.01524 -0.025 C 0.01406 -0.02686 0.01315 -0.02917 0.01198 -0.03102 C 0.01029 -0.03334 0.00182 -0.04422 0.00078 -0.04491 L -0.0026 -0.04699 C -0.00377 -0.04885 -0.00456 -0.05139 -0.00599 -0.05278 C -0.00807 -0.05486 -0.01276 -0.05672 -0.01276 -0.05672 C -0.01614 -0.05625 -0.01966 -0.05695 -0.02278 -0.05486 C -0.02409 -0.05394 -0.02422 -0.0507 -0.025 -0.04885 C -0.02604 -0.04676 -0.02734 -0.04491 -0.02838 -0.04283 C -0.02877 -0.04028 -0.02917 -0.0375 -0.02956 -0.03496 C -0.02982 -0.03287 -0.0306 -0.03102 -0.0306 -0.02894 C -0.0306 -0.02338 -0.02956 -0.01713 -0.02734 -0.01297 C -0.0263 -0.01135 -0.025 -0.01042 -0.02396 -0.00903 C -0.01979 0.00185 -0.02396 -0.00741 -0.01836 0.00092 C -0.0151 0.00555 -0.01497 0.00694 -0.01276 0.01273 C -0.01237 0.01481 -0.01211 0.01689 -0.01159 0.01875 C -0.01107 0.02083 -0.00898 0.02245 -0.00937 0.02477 C -0.00976 0.02662 -0.01159 0.02477 -0.01276 0.02477 L -0.00482 0.01666 " pathEditMode="relative" ptsTypes="AAAAAAAAAAAAAAAAAAAAAAAAAA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6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060476D-12FD-447B-97A8-71A1F5F3BBA8}"/>
              </a:ext>
            </a:extLst>
          </p:cNvPr>
          <p:cNvGrpSpPr/>
          <p:nvPr/>
        </p:nvGrpSpPr>
        <p:grpSpPr>
          <a:xfrm>
            <a:off x="4036806" y="3089780"/>
            <a:ext cx="3952925" cy="2032624"/>
            <a:chOff x="4036806" y="3089780"/>
            <a:chExt cx="3952925" cy="2032624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D6986644-511E-4257-BFC5-DEA10BBA0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1" t="18215" r="8442" b="13388"/>
            <a:stretch>
              <a:fillRect/>
            </a:stretch>
          </p:blipFill>
          <p:spPr>
            <a:xfrm rot="21340275" flipH="1">
              <a:off x="4036806" y="3089780"/>
              <a:ext cx="3952925" cy="2032624"/>
            </a:xfrm>
            <a:prstGeom prst="rect">
              <a:avLst/>
            </a:prstGeom>
          </p:spPr>
        </p:pic>
        <p:pic>
          <p:nvPicPr>
            <p:cNvPr id="9" name="Picture 17">
              <a:extLst>
                <a:ext uri="{FF2B5EF4-FFF2-40B4-BE49-F238E27FC236}">
                  <a16:creationId xmlns="" xmlns:a16="http://schemas.microsoft.com/office/drawing/2014/main" id="{04AABE2B-BD81-43E5-99DA-303875CC6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24173" flipH="1">
              <a:off x="7285442" y="3617052"/>
              <a:ext cx="609742" cy="69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33D143D-ED7A-496B-9939-09049095C3E4}"/>
                </a:ext>
              </a:extLst>
            </p:cNvPr>
            <p:cNvSpPr txBox="1"/>
            <p:nvPr/>
          </p:nvSpPr>
          <p:spPr>
            <a:xfrm rot="21414562">
              <a:off x="5215734" y="3538735"/>
              <a:ext cx="838691" cy="1400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500" b="1" smtClean="0">
                  <a:solidFill>
                    <a:srgbClr val="00CC00"/>
                  </a:solidFill>
                  <a:latin typeface=".VnAvant" panose="020B7200000000000000" pitchFamily="34" charset="0"/>
                </a:rPr>
                <a:t>u</a:t>
              </a:r>
              <a:endParaRPr lang="en-US" sz="8500" b="1" dirty="0">
                <a:solidFill>
                  <a:srgbClr val="00CC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44C9A431-C9B8-45A4-A0C8-0AEC45D3BA07}"/>
              </a:ext>
            </a:extLst>
          </p:cNvPr>
          <p:cNvGrpSpPr/>
          <p:nvPr/>
        </p:nvGrpSpPr>
        <p:grpSpPr>
          <a:xfrm>
            <a:off x="-232533" y="4503164"/>
            <a:ext cx="4788335" cy="2371652"/>
            <a:chOff x="-232533" y="4503164"/>
            <a:chExt cx="4788335" cy="2371652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81088B32-B192-4B66-9F19-BE3FDB7E0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8338">
              <a:off x="-232533" y="4503164"/>
              <a:ext cx="4788335" cy="2371652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D03A9570-5D38-4E76-898E-496783EDCF11}"/>
                </a:ext>
              </a:extLst>
            </p:cNvPr>
            <p:cNvSpPr/>
            <p:nvPr/>
          </p:nvSpPr>
          <p:spPr>
            <a:xfrm>
              <a:off x="1636225" y="5055528"/>
              <a:ext cx="877163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9000" b="1" smtClean="0">
                  <a:solidFill>
                    <a:srgbClr val="C0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­</a:t>
              </a:r>
              <a:endParaRPr lang="en-US" altLang="en-US" sz="9000" b="1" dirty="0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17">
              <a:extLst>
                <a:ext uri="{FF2B5EF4-FFF2-40B4-BE49-F238E27FC236}">
                  <a16:creationId xmlns="" xmlns:a16="http://schemas.microsoft.com/office/drawing/2014/main" id="{413D9E8F-A9A5-4231-BBC1-DF7CCB4A4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24173" flipH="1">
              <a:off x="3771010" y="5039794"/>
              <a:ext cx="609742" cy="69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dung-roi-ban-gioi-l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17" name="còi x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18" name="sai-roi-ban-oi-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BB7F97E-FDE3-4AF0-8F5E-B5878C17B67B}"/>
              </a:ext>
            </a:extLst>
          </p:cNvPr>
          <p:cNvGrpSpPr/>
          <p:nvPr/>
        </p:nvGrpSpPr>
        <p:grpSpPr>
          <a:xfrm>
            <a:off x="6797739" y="4745964"/>
            <a:ext cx="4666632" cy="2325539"/>
            <a:chOff x="6797739" y="4745964"/>
            <a:chExt cx="4666632" cy="2325539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2BC7CCDF-DF36-4F62-A5CF-8D944AB76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121">
              <a:off x="6797739" y="4745964"/>
              <a:ext cx="4666632" cy="23255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3A7B01C-BBB4-4052-942D-E834F3108FDB}"/>
                </a:ext>
              </a:extLst>
            </p:cNvPr>
            <p:cNvSpPr txBox="1"/>
            <p:nvPr/>
          </p:nvSpPr>
          <p:spPr>
            <a:xfrm rot="21414562">
              <a:off x="8710107" y="5227880"/>
              <a:ext cx="84189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«</a:t>
              </a:r>
            </a:p>
          </p:txBody>
        </p:sp>
      </p:grpSp>
      <p:pic>
        <p:nvPicPr>
          <p:cNvPr id="26" name="còi x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27" name="dung-6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83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15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66485 -0.0990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257 L -0.0349 0.0257 C -0.04727 0.02338 -0.04167 0.0257 -0.05169 0.01991 L -0.05833 0.01574 L -0.06172 0.01389 C -0.06289 0.0125 -0.06419 0.01181 -0.06511 0.00996 C -0.06732 0.00487 -0.0655 -0.00324 -0.06511 -0.0081 C -0.06472 -0.01666 -0.06458 -0.02523 -0.06393 -0.03402 C -0.0638 -0.03611 -0.0638 -0.03865 -0.06289 -0.03981 C -0.06094 -0.04236 -0.05833 -0.04259 -0.05612 -0.04398 L -0.0461 -0.04976 L -0.04271 -0.05185 L -0.03932 -0.0537 C -0.03555 -0.05324 -0.03177 -0.05301 -0.02813 -0.05185 C -0.02578 -0.05115 -0.02136 -0.04791 -0.02136 -0.04791 L -0.01472 -0.03981 C -0.01354 -0.03865 -0.01263 -0.03657 -0.01133 -0.03588 L -0.00794 -0.03402 C -0.00547 -0.02963 -0.00391 -0.02754 -0.00235 -0.02199 C -0.00182 -0.02013 -0.00156 -0.01805 -0.00117 -0.01597 C -0.00156 -0.01203 -0.0013 -0.00763 -0.00235 -0.00416 C -0.003 -0.00185 -0.00469 -0.00162 -0.00573 -4.07407E-6 C -0.01133 0.00811 -0.00651 0.0044 -0.0125 0.00787 C -0.01472 0.01181 -0.01745 0.01505 -0.01914 0.01991 C -0.01992 0.02176 -0.02031 0.02454 -0.02136 0.0257 C -0.02344 0.02801 -0.02813 0.02987 -0.02813 0.02987 C -0.03763 0.02755 -0.03373 0.02639 -0.0349 0.0257 Z " pathEditMode="relative" ptsTypes="AAAAAAAAAAAAAAAAAAAAAAAAA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32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1.02696 -0.2831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41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C8A8DD5-C62B-43BE-8A1F-9031240F2001}"/>
              </a:ext>
            </a:extLst>
          </p:cNvPr>
          <p:cNvSpPr txBox="1"/>
          <p:nvPr/>
        </p:nvSpPr>
        <p:spPr>
          <a:xfrm>
            <a:off x="2023922" y="857253"/>
            <a:ext cx="8144153" cy="2696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CHÌA KHÓA THẦN KÌ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3190E52-165F-4B9F-82B1-EBC642CA4F2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843">
            <a:off x="5078184" y="3418604"/>
            <a:ext cx="2871451" cy="287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1607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 man nhan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00050" y="-228600"/>
            <a:ext cx="12992100" cy="7315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>
            <a:extLst>
              <a:ext uri="{FF2B5EF4-FFF2-40B4-BE49-F238E27FC236}">
                <a16:creationId xmlns="" xmlns:a16="http://schemas.microsoft.com/office/drawing/2014/main" id="{4497B84D-A142-4707-BDDF-A452120AD9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59" y="308857"/>
            <a:ext cx="5602492" cy="636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075B71-758A-4BB6-A5B6-A32BFDD06E3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0243">
            <a:off x="159334" y="397672"/>
            <a:ext cx="1574212" cy="1148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03B53CA-47B2-45F3-AA39-99ABD11ECF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20081">
            <a:off x="10906248" y="5299414"/>
            <a:ext cx="1310534" cy="1265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CAE8014-0ACA-4D98-A090-672EA8E9A4A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402">
            <a:off x="9483145" y="5399146"/>
            <a:ext cx="1811607" cy="1321408"/>
          </a:xfrm>
          <a:prstGeom prst="rect">
            <a:avLst/>
          </a:prstGeom>
        </p:spPr>
      </p:pic>
      <p:pic>
        <p:nvPicPr>
          <p:cNvPr id="8" name="Picture 7" descr="giphy.g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8133265">
            <a:off x="9607314" y="1437435"/>
            <a:ext cx="1602979" cy="1152141"/>
          </a:xfrm>
          <a:prstGeom prst="rect">
            <a:avLst/>
          </a:prstGeom>
        </p:spPr>
      </p:pic>
      <p:pic>
        <p:nvPicPr>
          <p:cNvPr id="9" name="Hà Nộ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7581330" y="4068169"/>
            <a:ext cx="989463" cy="9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47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D7A3F9-7505-45EF-B245-3EEB70EE0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5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9BBB79-6957-47FA-B50F-D2FA0F697A9E}"/>
              </a:ext>
            </a:extLst>
          </p:cNvPr>
          <p:cNvSpPr txBox="1"/>
          <p:nvPr/>
        </p:nvSpPr>
        <p:spPr>
          <a:xfrm>
            <a:off x="3188537" y="1330781"/>
            <a:ext cx="5814926" cy="2696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NHANH TRÍ</a:t>
            </a:r>
          </a:p>
        </p:txBody>
      </p:sp>
    </p:spTree>
    <p:extLst>
      <p:ext uri="{BB962C8B-B14F-4D97-AF65-F5344CB8AC3E}">
        <p14:creationId xmlns:p14="http://schemas.microsoft.com/office/powerpoint/2010/main" val="2943682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B03D612-EC28-4837-875B-66E0F8718D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65"/>
            <a:ext cx="12192000" cy="689704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E87C7F2-FB64-4545-B408-75D917AF4EBF}"/>
              </a:ext>
            </a:extLst>
          </p:cNvPr>
          <p:cNvSpPr/>
          <p:nvPr/>
        </p:nvSpPr>
        <p:spPr>
          <a:xfrm>
            <a:off x="0" y="3038356"/>
            <a:ext cx="12230813" cy="290950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670A284F-2801-444F-A3CB-59F98BFF685F}"/>
              </a:ext>
            </a:extLst>
          </p:cNvPr>
          <p:cNvSpPr/>
          <p:nvPr/>
        </p:nvSpPr>
        <p:spPr>
          <a:xfrm>
            <a:off x="-19407" y="6617337"/>
            <a:ext cx="12230813" cy="290950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C0629A9-CDDF-452E-A76A-43FD0E7E7693}"/>
              </a:ext>
            </a:extLst>
          </p:cNvPr>
          <p:cNvGrpSpPr/>
          <p:nvPr/>
        </p:nvGrpSpPr>
        <p:grpSpPr>
          <a:xfrm>
            <a:off x="-225194" y="-575701"/>
            <a:ext cx="3522842" cy="4465491"/>
            <a:chOff x="-41978" y="-359927"/>
            <a:chExt cx="3629142" cy="4368942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52273186-96A6-4FD3-B6DE-B24E1D358486}"/>
                </a:ext>
              </a:extLst>
            </p:cNvPr>
            <p:cNvGrpSpPr/>
            <p:nvPr/>
          </p:nvGrpSpPr>
          <p:grpSpPr>
            <a:xfrm>
              <a:off x="-41978" y="-359927"/>
              <a:ext cx="3629142" cy="4368942"/>
              <a:chOff x="-286751" y="-497305"/>
              <a:chExt cx="3605464" cy="5042710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329656BA-F40A-4223-82A3-970E131DA0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CDFFE2"/>
                  </a:clrFrom>
                  <a:clrTo>
                    <a:srgbClr val="CDFFE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86751" y="-497305"/>
                <a:ext cx="3605464" cy="504271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0D53CBF9-5F0F-42A5-AA6F-6E0EE29E4ECC}"/>
                  </a:ext>
                </a:extLst>
              </p:cNvPr>
              <p:cNvSpPr/>
              <p:nvPr/>
            </p:nvSpPr>
            <p:spPr>
              <a:xfrm>
                <a:off x="1033320" y="378157"/>
                <a:ext cx="945314" cy="1772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600" b="1" smtClean="0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u</a:t>
                </a:r>
                <a:endParaRPr lang="en-US" sz="9600" b="1" dirty="0">
                  <a:solidFill>
                    <a:srgbClr val="C00000"/>
                  </a:solidFill>
                  <a:latin typeface=".VnAvant" panose="020B7200000000000000" pitchFamily="34" charset="0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DA6CD88C-4CD9-431E-8FA9-768255F696C6}"/>
                </a:ext>
              </a:extLst>
            </p:cNvPr>
            <p:cNvSpPr/>
            <p:nvPr/>
          </p:nvSpPr>
          <p:spPr>
            <a:xfrm>
              <a:off x="618560" y="2735037"/>
              <a:ext cx="545284" cy="813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5B7F49CE-C0BB-49E9-8688-33D79A7B7018}"/>
              </a:ext>
            </a:extLst>
          </p:cNvPr>
          <p:cNvGrpSpPr/>
          <p:nvPr/>
        </p:nvGrpSpPr>
        <p:grpSpPr>
          <a:xfrm>
            <a:off x="5513920" y="510546"/>
            <a:ext cx="2125607" cy="3165543"/>
            <a:chOff x="5466192" y="790686"/>
            <a:chExt cx="2189746" cy="3097100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93F23CB8-8A92-4242-9B34-BFCDD02D5139}"/>
                </a:ext>
              </a:extLst>
            </p:cNvPr>
            <p:cNvGrpSpPr/>
            <p:nvPr/>
          </p:nvGrpSpPr>
          <p:grpSpPr>
            <a:xfrm>
              <a:off x="5466192" y="790686"/>
              <a:ext cx="2189746" cy="3097100"/>
              <a:chOff x="2998564" y="1041758"/>
              <a:chExt cx="2189746" cy="30971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11FFD94B-5E4C-4E55-9D97-E85055E42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CDFFE2"/>
                  </a:clrFrom>
                  <a:clrTo>
                    <a:srgbClr val="CDFFE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8564" y="1041758"/>
                <a:ext cx="2189746" cy="30971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8FD21F82-2E9C-4996-9449-02DBC5CF6E42}"/>
                  </a:ext>
                </a:extLst>
              </p:cNvPr>
              <p:cNvSpPr/>
              <p:nvPr/>
            </p:nvSpPr>
            <p:spPr>
              <a:xfrm>
                <a:off x="3535887" y="1239220"/>
                <a:ext cx="951522" cy="1535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600" b="1" smtClean="0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u</a:t>
                </a:r>
                <a:endParaRPr lang="en-US" sz="9600" b="1" dirty="0">
                  <a:solidFill>
                    <a:srgbClr val="C00000"/>
                  </a:solidFill>
                  <a:latin typeface=".VnAvant" panose="020B7200000000000000" pitchFamily="34" charset="0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29EC855A-5963-4C47-A47F-64488A4BA4BB}"/>
                </a:ext>
              </a:extLst>
            </p:cNvPr>
            <p:cNvSpPr/>
            <p:nvPr/>
          </p:nvSpPr>
          <p:spPr>
            <a:xfrm>
              <a:off x="5730872" y="2888977"/>
              <a:ext cx="545284" cy="813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0E507FB5-9592-4D06-8F33-F1AD3CED69C8}"/>
              </a:ext>
            </a:extLst>
          </p:cNvPr>
          <p:cNvGrpSpPr/>
          <p:nvPr/>
        </p:nvGrpSpPr>
        <p:grpSpPr>
          <a:xfrm>
            <a:off x="3356530" y="1138989"/>
            <a:ext cx="1692253" cy="2406533"/>
            <a:chOff x="3308442" y="1436114"/>
            <a:chExt cx="1696760" cy="2333380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5B94152F-EAC0-4E02-9166-60A4C75BF68F}"/>
                </a:ext>
              </a:extLst>
            </p:cNvPr>
            <p:cNvGrpSpPr/>
            <p:nvPr/>
          </p:nvGrpSpPr>
          <p:grpSpPr>
            <a:xfrm>
              <a:off x="3368910" y="1436114"/>
              <a:ext cx="1636292" cy="2333380"/>
              <a:chOff x="10555708" y="1805478"/>
              <a:chExt cx="1636292" cy="233338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47A6B39A-EC45-477F-BCB5-95391DAC06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CDFFE2"/>
                  </a:clrFrom>
                  <a:clrTo>
                    <a:srgbClr val="CDFFE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5708" y="1824544"/>
                <a:ext cx="1636292" cy="2314314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D169041A-0B48-4D40-A166-2C118C1E2281}"/>
                  </a:ext>
                </a:extLst>
              </p:cNvPr>
              <p:cNvSpPr/>
              <p:nvPr/>
            </p:nvSpPr>
            <p:spPr>
              <a:xfrm>
                <a:off x="10904439" y="1805478"/>
                <a:ext cx="946093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0" b="1" smtClean="0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e</a:t>
                </a:r>
                <a:endParaRPr lang="en-US" sz="9000" b="1" dirty="0">
                  <a:solidFill>
                    <a:srgbClr val="C00000"/>
                  </a:solidFill>
                  <a:latin typeface=".VnAvant" panose="020B7200000000000000" pitchFamily="34" charset="0"/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3483BCD2-631D-40BE-81C4-0744F703D8ED}"/>
                </a:ext>
              </a:extLst>
            </p:cNvPr>
            <p:cNvSpPr/>
            <p:nvPr/>
          </p:nvSpPr>
          <p:spPr>
            <a:xfrm>
              <a:off x="3308442" y="2837101"/>
              <a:ext cx="545284" cy="813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CDB63D21-383C-4A16-AEF1-169FBE56F2F1}"/>
              </a:ext>
            </a:extLst>
          </p:cNvPr>
          <p:cNvGrpSpPr/>
          <p:nvPr/>
        </p:nvGrpSpPr>
        <p:grpSpPr>
          <a:xfrm>
            <a:off x="7831550" y="521449"/>
            <a:ext cx="2125607" cy="3165542"/>
            <a:chOff x="7770513" y="794402"/>
            <a:chExt cx="2189746" cy="3097100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93005835-3633-4630-8050-0CC49A04BF18}"/>
                </a:ext>
              </a:extLst>
            </p:cNvPr>
            <p:cNvGrpSpPr/>
            <p:nvPr/>
          </p:nvGrpSpPr>
          <p:grpSpPr>
            <a:xfrm>
              <a:off x="7770513" y="794402"/>
              <a:ext cx="2189746" cy="3097100"/>
              <a:chOff x="5338380" y="924245"/>
              <a:chExt cx="2189746" cy="30971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99905D37-C3D9-42E9-8B53-895DCF547B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CDFFE2"/>
                  </a:clrFrom>
                  <a:clrTo>
                    <a:srgbClr val="CDFFE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8380" y="924245"/>
                <a:ext cx="2189746" cy="3097100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3FAF5507-C28C-452F-B6FD-AB44480D44EA}"/>
                  </a:ext>
                </a:extLst>
              </p:cNvPr>
              <p:cNvSpPr/>
              <p:nvPr/>
            </p:nvSpPr>
            <p:spPr>
              <a:xfrm>
                <a:off x="6006371" y="1162987"/>
                <a:ext cx="973343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600" b="1" dirty="0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BB01F353-6C4A-4A9D-A1EE-39D428E35438}"/>
                </a:ext>
              </a:extLst>
            </p:cNvPr>
            <p:cNvSpPr/>
            <p:nvPr/>
          </p:nvSpPr>
          <p:spPr>
            <a:xfrm>
              <a:off x="8095165" y="2915950"/>
              <a:ext cx="545284" cy="813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C83C3F35-6075-4F59-BA82-6FFB8AEF912E}"/>
              </a:ext>
            </a:extLst>
          </p:cNvPr>
          <p:cNvGrpSpPr/>
          <p:nvPr/>
        </p:nvGrpSpPr>
        <p:grpSpPr>
          <a:xfrm>
            <a:off x="10352682" y="1279990"/>
            <a:ext cx="1636295" cy="2250106"/>
            <a:chOff x="10507777" y="1573472"/>
            <a:chExt cx="1636292" cy="2314314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C52412DB-7B65-4D87-9192-5210D653CD65}"/>
                </a:ext>
              </a:extLst>
            </p:cNvPr>
            <p:cNvGrpSpPr/>
            <p:nvPr/>
          </p:nvGrpSpPr>
          <p:grpSpPr>
            <a:xfrm>
              <a:off x="10507777" y="1573472"/>
              <a:ext cx="1636292" cy="2314314"/>
              <a:chOff x="10555708" y="1824544"/>
              <a:chExt cx="1636292" cy="23143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BFEEADC2-D225-4FD9-8308-972521E8D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CDFFE2"/>
                  </a:clrFrom>
                  <a:clrTo>
                    <a:srgbClr val="CDFFE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5708" y="1824544"/>
                <a:ext cx="1636292" cy="2314314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E7DA6B13-3A6B-4CDF-BFD1-1EF216BB4E54}"/>
                  </a:ext>
                </a:extLst>
              </p:cNvPr>
              <p:cNvSpPr/>
              <p:nvPr/>
            </p:nvSpPr>
            <p:spPr>
              <a:xfrm>
                <a:off x="10920043" y="1918892"/>
                <a:ext cx="861131" cy="1487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800" b="1" smtClean="0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u</a:t>
                </a:r>
                <a:endParaRPr lang="en-US" sz="8800" b="1" dirty="0">
                  <a:solidFill>
                    <a:srgbClr val="C00000"/>
                  </a:solidFill>
                  <a:latin typeface=".VnAvant" panose="020B7200000000000000" pitchFamily="34" charset="0"/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8C754068-28DE-44B3-A7A5-1C3E3E4712DD}"/>
                </a:ext>
              </a:extLst>
            </p:cNvPr>
            <p:cNvSpPr/>
            <p:nvPr/>
          </p:nvSpPr>
          <p:spPr>
            <a:xfrm>
              <a:off x="10592792" y="2934747"/>
              <a:ext cx="545284" cy="813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31" name="Rectangle 3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B23C3416-A3D1-4E80-A2EB-929FE255676D}"/>
              </a:ext>
            </a:extLst>
          </p:cNvPr>
          <p:cNvSpPr/>
          <p:nvPr/>
        </p:nvSpPr>
        <p:spPr>
          <a:xfrm>
            <a:off x="11566358" y="6272462"/>
            <a:ext cx="625642" cy="5855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Đ</a:t>
            </a:r>
            <a:endParaRPr lang="en-US" dirty="0"/>
          </a:p>
        </p:txBody>
      </p:sp>
      <p:sp>
        <p:nvSpPr>
          <p:cNvPr id="39" name="Oval 102"/>
          <p:cNvSpPr>
            <a:spLocks noChangeArrowheads="1"/>
          </p:cNvSpPr>
          <p:nvPr/>
        </p:nvSpPr>
        <p:spPr bwMode="auto">
          <a:xfrm>
            <a:off x="11386820" y="171994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0" name="Oval 103"/>
          <p:cNvSpPr>
            <a:spLocks noChangeArrowheads="1"/>
          </p:cNvSpPr>
          <p:nvPr/>
        </p:nvSpPr>
        <p:spPr bwMode="auto">
          <a:xfrm>
            <a:off x="11386820" y="171994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1" name="Oval 104"/>
          <p:cNvSpPr>
            <a:spLocks noChangeArrowheads="1"/>
          </p:cNvSpPr>
          <p:nvPr/>
        </p:nvSpPr>
        <p:spPr bwMode="auto">
          <a:xfrm>
            <a:off x="11386820" y="171994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" name="Oval 105"/>
          <p:cNvSpPr>
            <a:spLocks noChangeArrowheads="1"/>
          </p:cNvSpPr>
          <p:nvPr/>
        </p:nvSpPr>
        <p:spPr bwMode="auto">
          <a:xfrm>
            <a:off x="11386820" y="171994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3" name="Oval 106"/>
          <p:cNvSpPr>
            <a:spLocks noChangeArrowheads="1"/>
          </p:cNvSpPr>
          <p:nvPr/>
        </p:nvSpPr>
        <p:spPr bwMode="auto">
          <a:xfrm>
            <a:off x="11386820" y="171994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4" name="Oval 107"/>
          <p:cNvSpPr>
            <a:spLocks noChangeArrowheads="1"/>
          </p:cNvSpPr>
          <p:nvPr/>
        </p:nvSpPr>
        <p:spPr bwMode="auto">
          <a:xfrm>
            <a:off x="11386820" y="171994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5" name="Oval 108"/>
          <p:cNvSpPr>
            <a:spLocks noChangeArrowheads="1"/>
          </p:cNvSpPr>
          <p:nvPr/>
        </p:nvSpPr>
        <p:spPr bwMode="auto">
          <a:xfrm>
            <a:off x="11386820" y="171994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6" name="Oval 109"/>
          <p:cNvSpPr>
            <a:spLocks noChangeArrowheads="1"/>
          </p:cNvSpPr>
          <p:nvPr/>
        </p:nvSpPr>
        <p:spPr bwMode="auto">
          <a:xfrm>
            <a:off x="11386820" y="171994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7" name="Oval 110"/>
          <p:cNvSpPr>
            <a:spLocks noChangeArrowheads="1"/>
          </p:cNvSpPr>
          <p:nvPr/>
        </p:nvSpPr>
        <p:spPr bwMode="auto">
          <a:xfrm>
            <a:off x="11386820" y="171994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8" name="Oval 111"/>
          <p:cNvSpPr>
            <a:spLocks noChangeArrowheads="1"/>
          </p:cNvSpPr>
          <p:nvPr/>
        </p:nvSpPr>
        <p:spPr bwMode="auto">
          <a:xfrm>
            <a:off x="11386820" y="171994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9" name="Oval 112"/>
          <p:cNvSpPr>
            <a:spLocks noChangeArrowheads="1"/>
          </p:cNvSpPr>
          <p:nvPr/>
        </p:nvSpPr>
        <p:spPr bwMode="auto">
          <a:xfrm>
            <a:off x="11386820" y="171994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50" name="Oval 113"/>
          <p:cNvSpPr>
            <a:spLocks noChangeArrowheads="1"/>
          </p:cNvSpPr>
          <p:nvPr/>
        </p:nvSpPr>
        <p:spPr bwMode="auto">
          <a:xfrm>
            <a:off x="11323320" y="171994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52" name="Ca_y xanh 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8475" y="259307"/>
            <a:ext cx="455268" cy="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65571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263 L -0.76836 0.5081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24" y="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6953 0.5039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0.05069 L 0.48972 0.5122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9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39" grpId="0" build="allAtOnce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B03D612-EC28-4837-875B-66E0F8718D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65"/>
            <a:ext cx="12192000" cy="6897040"/>
          </a:xfrm>
          <a:prstGeom prst="rect">
            <a:avLst/>
          </a:prstGeom>
        </p:spPr>
      </p:pic>
      <p:pic>
        <p:nvPicPr>
          <p:cNvPr id="2" name="Picture 1" descr="GocGiaiTriDong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6516" y="911542"/>
            <a:ext cx="8046718" cy="5946458"/>
          </a:xfrm>
          <a:prstGeom prst="rect">
            <a:avLst/>
          </a:prstGeom>
        </p:spPr>
      </p:pic>
      <p:pic>
        <p:nvPicPr>
          <p:cNvPr id="6" name="j021143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87200" y="6553200"/>
            <a:ext cx="304800" cy="304800"/>
          </a:xfrm>
          <a:prstGeom prst="rect">
            <a:avLst/>
          </a:prstGeom>
        </p:spPr>
      </p:pic>
      <p:sp>
        <p:nvSpPr>
          <p:cNvPr id="7" name="AutoShape 14">
            <a:hlinkClick r:id="" action="ppaction://noaction" highlightClick="1">
              <a:snd r:embed="rId8" name="Cac be tra loi dung roi day khen cac be nao 2.wav"/>
            </a:hlinkClick>
          </p:cNvPr>
          <p:cNvSpPr>
            <a:spLocks noChangeArrowheads="1"/>
          </p:cNvSpPr>
          <p:nvPr/>
        </p:nvSpPr>
        <p:spPr bwMode="auto">
          <a:xfrm>
            <a:off x="10887559" y="6096000"/>
            <a:ext cx="762000" cy="762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7F62260E-F568-4122-9831-571E65873A5A}"/>
              </a:ext>
            </a:extLst>
          </p:cNvPr>
          <p:cNvGrpSpPr/>
          <p:nvPr/>
        </p:nvGrpSpPr>
        <p:grpSpPr>
          <a:xfrm>
            <a:off x="104499" y="6308104"/>
            <a:ext cx="11983002" cy="545865"/>
            <a:chOff x="69666" y="3503295"/>
            <a:chExt cx="11983002" cy="545865"/>
          </a:xfrm>
        </p:grpSpPr>
        <p:pic>
          <p:nvPicPr>
            <p:cNvPr id="55" name="Picture 54">
              <a:extLst>
                <a:ext uri="{FF2B5EF4-FFF2-40B4-BE49-F238E27FC236}">
                  <a16:creationId xmlns="" xmlns:a16="http://schemas.microsoft.com/office/drawing/2014/main" id="{63C60126-DCC5-4200-9DD3-46BA74AC32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7FFFA"/>
                </a:clrFrom>
                <a:clrTo>
                  <a:srgbClr val="F7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44" t="77207" r="9509" b="12253"/>
            <a:stretch/>
          </p:blipFill>
          <p:spPr>
            <a:xfrm>
              <a:off x="8969835" y="3503295"/>
              <a:ext cx="3082833" cy="53008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="" xmlns:a16="http://schemas.microsoft.com/office/drawing/2014/main" id="{B7C2BD71-961E-4F24-983B-D46E80F95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7FFFA"/>
                </a:clrFrom>
                <a:clrTo>
                  <a:srgbClr val="F7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44" t="77207" r="9509" b="12253"/>
            <a:stretch/>
          </p:blipFill>
          <p:spPr>
            <a:xfrm>
              <a:off x="69666" y="3510320"/>
              <a:ext cx="3082833" cy="530087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="" xmlns:a16="http://schemas.microsoft.com/office/drawing/2014/main" id="{EE2182C0-2EE2-4DF6-B407-34254E48BB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7FFFA"/>
                </a:clrFrom>
                <a:clrTo>
                  <a:srgbClr val="F7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44" t="77207" r="9509" b="12253"/>
            <a:stretch/>
          </p:blipFill>
          <p:spPr>
            <a:xfrm>
              <a:off x="3082833" y="3510320"/>
              <a:ext cx="3082833" cy="53008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="" xmlns:a16="http://schemas.microsoft.com/office/drawing/2014/main" id="{49CC65B0-0A23-4ACF-9597-4C669E1CDA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7FFFA"/>
                </a:clrFrom>
                <a:clrTo>
                  <a:srgbClr val="F7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44" t="77207" r="9509" b="12253"/>
            <a:stretch/>
          </p:blipFill>
          <p:spPr>
            <a:xfrm>
              <a:off x="6096000" y="3519073"/>
              <a:ext cx="3082833" cy="530087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DE53C953-33CF-49F5-BC8E-58BA7C985B28}"/>
              </a:ext>
            </a:extLst>
          </p:cNvPr>
          <p:cNvGrpSpPr/>
          <p:nvPr/>
        </p:nvGrpSpPr>
        <p:grpSpPr>
          <a:xfrm>
            <a:off x="157597" y="2945493"/>
            <a:ext cx="11983002" cy="545865"/>
            <a:chOff x="69666" y="3503295"/>
            <a:chExt cx="11983002" cy="545865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85A53939-1492-4FAF-AF8B-2F4518E881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7FFFA"/>
                </a:clrFrom>
                <a:clrTo>
                  <a:srgbClr val="F7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44" t="77207" r="9509" b="12253"/>
            <a:stretch/>
          </p:blipFill>
          <p:spPr>
            <a:xfrm>
              <a:off x="8969835" y="3503295"/>
              <a:ext cx="3082833" cy="53008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5D930C93-F77C-41F3-B75A-5A525FE35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7FFFA"/>
                </a:clrFrom>
                <a:clrTo>
                  <a:srgbClr val="F7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44" t="77207" r="9509" b="12253"/>
            <a:stretch/>
          </p:blipFill>
          <p:spPr>
            <a:xfrm>
              <a:off x="69666" y="3510320"/>
              <a:ext cx="3082833" cy="53008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42040CA9-0DC3-40B9-9CF9-1F7BF230F6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7FFFA"/>
                </a:clrFrom>
                <a:clrTo>
                  <a:srgbClr val="F7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44" t="77207" r="9509" b="12253"/>
            <a:stretch/>
          </p:blipFill>
          <p:spPr>
            <a:xfrm>
              <a:off x="3082833" y="3510320"/>
              <a:ext cx="3082833" cy="53008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E667C1E6-9D13-47DF-9B2D-4197544CDA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7FFFA"/>
                </a:clrFrom>
                <a:clrTo>
                  <a:srgbClr val="F7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44" t="77207" r="9509" b="12253"/>
            <a:stretch/>
          </p:blipFill>
          <p:spPr>
            <a:xfrm>
              <a:off x="6096000" y="3519073"/>
              <a:ext cx="3082833" cy="530087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ACAB1EF-0BC8-4DC0-B3EC-C5150BD7E1E8}"/>
              </a:ext>
            </a:extLst>
          </p:cNvPr>
          <p:cNvGrpSpPr/>
          <p:nvPr/>
        </p:nvGrpSpPr>
        <p:grpSpPr>
          <a:xfrm>
            <a:off x="5134376" y="203691"/>
            <a:ext cx="2492837" cy="3225309"/>
            <a:chOff x="5134376" y="203691"/>
            <a:chExt cx="2492837" cy="3225309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1D9B092D-62B6-4168-8221-0AE606222850}"/>
                </a:ext>
              </a:extLst>
            </p:cNvPr>
            <p:cNvGrpSpPr/>
            <p:nvPr/>
          </p:nvGrpSpPr>
          <p:grpSpPr>
            <a:xfrm>
              <a:off x="5134376" y="203691"/>
              <a:ext cx="2492837" cy="3225309"/>
              <a:chOff x="91337" y="686684"/>
              <a:chExt cx="1974474" cy="279221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AA96A54F-003F-4FD1-825E-0047B5B7C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37" y="686684"/>
                <a:ext cx="1974474" cy="2792218"/>
              </a:xfrm>
              <a:prstGeom prst="rect">
                <a:avLst/>
              </a:prstGeom>
            </p:spPr>
          </p:pic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9F21DC63-9CCC-420C-B608-9CA0D063D974}"/>
                  </a:ext>
                </a:extLst>
              </p:cNvPr>
              <p:cNvGrpSpPr/>
              <p:nvPr/>
            </p:nvGrpSpPr>
            <p:grpSpPr>
              <a:xfrm>
                <a:off x="623377" y="803839"/>
                <a:ext cx="943581" cy="1278954"/>
                <a:chOff x="7364962" y="772891"/>
                <a:chExt cx="943581" cy="1278954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="" xmlns:a16="http://schemas.microsoft.com/office/drawing/2014/main" id="{761E9D3A-5D47-40CA-9E81-AC63143D8D2D}"/>
                    </a:ext>
                  </a:extLst>
                </p:cNvPr>
                <p:cNvSpPr/>
                <p:nvPr/>
              </p:nvSpPr>
              <p:spPr>
                <a:xfrm>
                  <a:off x="7364962" y="901019"/>
                  <a:ext cx="943581" cy="1029412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44D0709D-B43B-4F0A-8BDA-380481697FE8}"/>
                    </a:ext>
                  </a:extLst>
                </p:cNvPr>
                <p:cNvSpPr/>
                <p:nvPr/>
              </p:nvSpPr>
              <p:spPr>
                <a:xfrm>
                  <a:off x="7446306" y="772891"/>
                  <a:ext cx="731586" cy="12789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9000" b="1" smtClean="0">
                      <a:solidFill>
                        <a:srgbClr val="FF0000"/>
                      </a:solidFill>
                      <a:latin typeface=".VnAvant" panose="020B7200000000000000" pitchFamily="34" charset="0"/>
                    </a:rPr>
                    <a:t>ª</a:t>
                  </a:r>
                  <a:endParaRPr lang="en-US" sz="9000" b="1" dirty="0">
                    <a:solidFill>
                      <a:srgbClr val="FF0000"/>
                    </a:solidFill>
                    <a:latin typeface=".VnAvant" panose="020B7200000000000000" pitchFamily="34" charset="0"/>
                  </a:endParaRPr>
                </a:p>
              </p:txBody>
            </p:sp>
          </p:grpSp>
        </p:grp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68A1B8AA-CA87-4420-B182-73CD242729CF}"/>
                </a:ext>
              </a:extLst>
            </p:cNvPr>
            <p:cNvSpPr/>
            <p:nvPr/>
          </p:nvSpPr>
          <p:spPr>
            <a:xfrm>
              <a:off x="5379352" y="2587252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F103EB49-E8A8-4E39-A401-D8727DFE20E6}"/>
              </a:ext>
            </a:extLst>
          </p:cNvPr>
          <p:cNvGrpSpPr/>
          <p:nvPr/>
        </p:nvGrpSpPr>
        <p:grpSpPr>
          <a:xfrm>
            <a:off x="7713506" y="701644"/>
            <a:ext cx="1980859" cy="2767835"/>
            <a:chOff x="7713506" y="701644"/>
            <a:chExt cx="1980859" cy="2767835"/>
          </a:xfrm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E51CE3B0-2C8F-487B-9483-D7EB531D4864}"/>
                </a:ext>
              </a:extLst>
            </p:cNvPr>
            <p:cNvGrpSpPr/>
            <p:nvPr/>
          </p:nvGrpSpPr>
          <p:grpSpPr>
            <a:xfrm>
              <a:off x="7713506" y="701644"/>
              <a:ext cx="1980859" cy="2686878"/>
              <a:chOff x="91337" y="686684"/>
              <a:chExt cx="1974474" cy="2792218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="" xmlns:a16="http://schemas.microsoft.com/office/drawing/2014/main" id="{BE2908FE-67DE-4A53-AAC7-4FB2F27C67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37" y="686684"/>
                <a:ext cx="1974474" cy="2792218"/>
              </a:xfrm>
              <a:prstGeom prst="rect">
                <a:avLst/>
              </a:prstGeom>
            </p:spPr>
          </p:pic>
          <p:grpSp>
            <p:nvGrpSpPr>
              <p:cNvPr id="32" name="Group 31">
                <a:extLst>
                  <a:ext uri="{FF2B5EF4-FFF2-40B4-BE49-F238E27FC236}">
                    <a16:creationId xmlns="" xmlns:a16="http://schemas.microsoft.com/office/drawing/2014/main" id="{DF415E52-DE1D-42C9-A820-223F4A8E2EF3}"/>
                  </a:ext>
                </a:extLst>
              </p:cNvPr>
              <p:cNvGrpSpPr/>
              <p:nvPr/>
            </p:nvGrpSpPr>
            <p:grpSpPr>
              <a:xfrm>
                <a:off x="623377" y="686684"/>
                <a:ext cx="943581" cy="1375325"/>
                <a:chOff x="7364962" y="655736"/>
                <a:chExt cx="943581" cy="1375325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="" xmlns:a16="http://schemas.microsoft.com/office/drawing/2014/main" id="{96A6C1D2-1630-446C-AEDC-B8937F8A7E46}"/>
                    </a:ext>
                  </a:extLst>
                </p:cNvPr>
                <p:cNvSpPr/>
                <p:nvPr/>
              </p:nvSpPr>
              <p:spPr>
                <a:xfrm>
                  <a:off x="7364962" y="901019"/>
                  <a:ext cx="943581" cy="1029412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="" xmlns:a16="http://schemas.microsoft.com/office/drawing/2014/main" id="{18ED1E2D-ADA7-4A8F-BE97-13F750D6E2C0}"/>
                    </a:ext>
                  </a:extLst>
                </p:cNvPr>
                <p:cNvSpPr/>
                <p:nvPr/>
              </p:nvSpPr>
              <p:spPr>
                <a:xfrm>
                  <a:off x="7402181" y="655736"/>
                  <a:ext cx="839184" cy="13753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8000" b="1" dirty="0">
                      <a:solidFill>
                        <a:srgbClr val="FF0000"/>
                      </a:solidFill>
                      <a:latin typeface=".VnAvant" panose="020B7200000000000000" pitchFamily="34" charset="0"/>
                    </a:rPr>
                    <a:t>e</a:t>
                  </a:r>
                </a:p>
              </p:txBody>
            </p:sp>
          </p:grpSp>
        </p:grp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82DCAC60-439A-4A50-990C-4D2A83204340}"/>
                </a:ext>
              </a:extLst>
            </p:cNvPr>
            <p:cNvSpPr/>
            <p:nvPr/>
          </p:nvSpPr>
          <p:spPr>
            <a:xfrm>
              <a:off x="7754904" y="2638482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47" name="Rectangle 4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B23C3416-A3D1-4E80-A2EB-929FE255676D}"/>
              </a:ext>
            </a:extLst>
          </p:cNvPr>
          <p:cNvSpPr/>
          <p:nvPr/>
        </p:nvSpPr>
        <p:spPr>
          <a:xfrm>
            <a:off x="11566358" y="6272462"/>
            <a:ext cx="625642" cy="5855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Đ</a:t>
            </a:r>
            <a:endParaRPr lang="en-US" dirty="0"/>
          </a:p>
        </p:txBody>
      </p:sp>
      <p:sp>
        <p:nvSpPr>
          <p:cNvPr id="48" name="Oval 102"/>
          <p:cNvSpPr>
            <a:spLocks noChangeArrowheads="1"/>
          </p:cNvSpPr>
          <p:nvPr/>
        </p:nvSpPr>
        <p:spPr bwMode="auto">
          <a:xfrm>
            <a:off x="11306266" y="111034"/>
            <a:ext cx="775062" cy="663195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64" name="Oval 103"/>
          <p:cNvSpPr>
            <a:spLocks noChangeArrowheads="1"/>
          </p:cNvSpPr>
          <p:nvPr/>
        </p:nvSpPr>
        <p:spPr bwMode="auto">
          <a:xfrm>
            <a:off x="11306266" y="111034"/>
            <a:ext cx="775062" cy="663195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65" name="Oval 104"/>
          <p:cNvSpPr>
            <a:spLocks noChangeArrowheads="1"/>
          </p:cNvSpPr>
          <p:nvPr/>
        </p:nvSpPr>
        <p:spPr bwMode="auto">
          <a:xfrm>
            <a:off x="11306266" y="111034"/>
            <a:ext cx="775062" cy="663195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66" name="Oval 105"/>
          <p:cNvSpPr>
            <a:spLocks noChangeArrowheads="1"/>
          </p:cNvSpPr>
          <p:nvPr/>
        </p:nvSpPr>
        <p:spPr bwMode="auto">
          <a:xfrm>
            <a:off x="11306266" y="111034"/>
            <a:ext cx="775062" cy="663195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67" name="Oval 106"/>
          <p:cNvSpPr>
            <a:spLocks noChangeArrowheads="1"/>
          </p:cNvSpPr>
          <p:nvPr/>
        </p:nvSpPr>
        <p:spPr bwMode="auto">
          <a:xfrm>
            <a:off x="11306266" y="111034"/>
            <a:ext cx="775062" cy="663195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11306266" y="111034"/>
            <a:ext cx="775062" cy="663195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69" name="Oval 108"/>
          <p:cNvSpPr>
            <a:spLocks noChangeArrowheads="1"/>
          </p:cNvSpPr>
          <p:nvPr/>
        </p:nvSpPr>
        <p:spPr bwMode="auto">
          <a:xfrm>
            <a:off x="11306266" y="111034"/>
            <a:ext cx="775062" cy="663195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70" name="Oval 109"/>
          <p:cNvSpPr>
            <a:spLocks noChangeArrowheads="1"/>
          </p:cNvSpPr>
          <p:nvPr/>
        </p:nvSpPr>
        <p:spPr bwMode="auto">
          <a:xfrm>
            <a:off x="11306266" y="111034"/>
            <a:ext cx="775062" cy="663195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71" name="Oval 110"/>
          <p:cNvSpPr>
            <a:spLocks noChangeArrowheads="1"/>
          </p:cNvSpPr>
          <p:nvPr/>
        </p:nvSpPr>
        <p:spPr bwMode="auto">
          <a:xfrm>
            <a:off x="11306266" y="111034"/>
            <a:ext cx="775062" cy="663195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72" name="Oval 111"/>
          <p:cNvSpPr>
            <a:spLocks noChangeArrowheads="1"/>
          </p:cNvSpPr>
          <p:nvPr/>
        </p:nvSpPr>
        <p:spPr bwMode="auto">
          <a:xfrm>
            <a:off x="11306266" y="111034"/>
            <a:ext cx="775062" cy="663195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73" name="Oval 112"/>
          <p:cNvSpPr>
            <a:spLocks noChangeArrowheads="1"/>
          </p:cNvSpPr>
          <p:nvPr/>
        </p:nvSpPr>
        <p:spPr bwMode="auto">
          <a:xfrm>
            <a:off x="11306266" y="111034"/>
            <a:ext cx="775062" cy="663195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74" name="Oval 113"/>
          <p:cNvSpPr>
            <a:spLocks noChangeArrowheads="1"/>
          </p:cNvSpPr>
          <p:nvPr/>
        </p:nvSpPr>
        <p:spPr bwMode="auto">
          <a:xfrm>
            <a:off x="11242766" y="111035"/>
            <a:ext cx="775062" cy="69015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76" name="Bo_ng hoa 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6242" y="192206"/>
            <a:ext cx="569592" cy="70854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884371" y="1537252"/>
            <a:ext cx="1671526" cy="1932227"/>
            <a:chOff x="9884371" y="1537252"/>
            <a:chExt cx="1671526" cy="1932227"/>
          </a:xfrm>
        </p:grpSpPr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11E9415E-C0D2-4FF1-8BE4-5897143D4D67}"/>
                </a:ext>
              </a:extLst>
            </p:cNvPr>
            <p:cNvGrpSpPr/>
            <p:nvPr/>
          </p:nvGrpSpPr>
          <p:grpSpPr>
            <a:xfrm>
              <a:off x="9884371" y="1537252"/>
              <a:ext cx="1671526" cy="1932227"/>
              <a:chOff x="9884371" y="1537252"/>
              <a:chExt cx="1671526" cy="1932227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="" xmlns:a16="http://schemas.microsoft.com/office/drawing/2014/main" id="{BD2E183F-98AB-494D-9383-15E0E63AE05B}"/>
                  </a:ext>
                </a:extLst>
              </p:cNvPr>
              <p:cNvGrpSpPr/>
              <p:nvPr/>
            </p:nvGrpSpPr>
            <p:grpSpPr>
              <a:xfrm>
                <a:off x="10053545" y="1537252"/>
                <a:ext cx="1502352" cy="1891748"/>
                <a:chOff x="91337" y="686684"/>
                <a:chExt cx="1974474" cy="2792218"/>
              </a:xfrm>
            </p:grpSpPr>
            <p:pic>
              <p:nvPicPr>
                <p:cNvPr id="36" name="Picture 35">
                  <a:extLst>
                    <a:ext uri="{FF2B5EF4-FFF2-40B4-BE49-F238E27FC236}">
                      <a16:creationId xmlns="" xmlns:a16="http://schemas.microsoft.com/office/drawing/2014/main" id="{2A076D1D-9012-4B8F-A9A0-2DEAC006D9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337" y="686684"/>
                  <a:ext cx="1974474" cy="2792218"/>
                </a:xfrm>
                <a:prstGeom prst="rect">
                  <a:avLst/>
                </a:prstGeom>
              </p:spPr>
            </p:pic>
            <p:grpSp>
              <p:nvGrpSpPr>
                <p:cNvPr id="37" name="Group 36">
                  <a:extLst>
                    <a:ext uri="{FF2B5EF4-FFF2-40B4-BE49-F238E27FC236}">
                      <a16:creationId xmlns="" xmlns:a16="http://schemas.microsoft.com/office/drawing/2014/main" id="{2F38EE10-D4CC-4ABD-9CCC-84E40B35D9A6}"/>
                    </a:ext>
                  </a:extLst>
                </p:cNvPr>
                <p:cNvGrpSpPr/>
                <p:nvPr/>
              </p:nvGrpSpPr>
              <p:grpSpPr>
                <a:xfrm>
                  <a:off x="623377" y="765254"/>
                  <a:ext cx="943581" cy="1362834"/>
                  <a:chOff x="7364962" y="734306"/>
                  <a:chExt cx="943581" cy="1362834"/>
                </a:xfrm>
              </p:grpSpPr>
              <p:sp>
                <p:nvSpPr>
                  <p:cNvPr id="38" name="Oval 37">
                    <a:extLst>
                      <a:ext uri="{FF2B5EF4-FFF2-40B4-BE49-F238E27FC236}">
                        <a16:creationId xmlns="" xmlns:a16="http://schemas.microsoft.com/office/drawing/2014/main" id="{03068E71-DE76-4669-821B-57A371460DE8}"/>
                      </a:ext>
                    </a:extLst>
                  </p:cNvPr>
                  <p:cNvSpPr/>
                  <p:nvPr/>
                </p:nvSpPr>
                <p:spPr>
                  <a:xfrm>
                    <a:off x="7364962" y="901019"/>
                    <a:ext cx="943581" cy="1029412"/>
                  </a:xfrm>
                  <a:prstGeom prst="ellipse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mtClean="0"/>
                      <a:t>U</a:t>
                    </a:r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="" xmlns:a16="http://schemas.microsoft.com/office/drawing/2014/main" id="{92B2F4E1-8BE1-4D4C-8175-15E7756854C0}"/>
                      </a:ext>
                    </a:extLst>
                  </p:cNvPr>
                  <p:cNvSpPr/>
                  <p:nvPr/>
                </p:nvSpPr>
                <p:spPr>
                  <a:xfrm>
                    <a:off x="7407025" y="734306"/>
                    <a:ext cx="788348" cy="136283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5400" b="1" smtClean="0">
                        <a:solidFill>
                          <a:srgbClr val="FF0000"/>
                        </a:solidFill>
                        <a:latin typeface=".VnAvant" panose="020B7200000000000000" pitchFamily="34" charset="0"/>
                      </a:rPr>
                      <a:t>­</a:t>
                    </a:r>
                    <a:endParaRPr lang="en-US" sz="5400" b="1" dirty="0">
                      <a:solidFill>
                        <a:srgbClr val="FF0000"/>
                      </a:solidFill>
                      <a:latin typeface=".VnAvant" panose="020B7200000000000000" pitchFamily="34" charset="0"/>
                    </a:endParaRPr>
                  </a:p>
                </p:txBody>
              </p:sp>
            </p:grpSp>
          </p:grp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F7626DF0-A749-44C0-A4AC-2AA6E8181109}"/>
                  </a:ext>
                </a:extLst>
              </p:cNvPr>
              <p:cNvSpPr/>
              <p:nvPr/>
            </p:nvSpPr>
            <p:spPr>
              <a:xfrm>
                <a:off x="9884371" y="2638482"/>
                <a:ext cx="52931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solidFill>
                      <a:srgbClr val="7030A0"/>
                    </a:solidFill>
                    <a:latin typeface=".VnAvant" panose="020B7200000000000000" pitchFamily="34" charset="0"/>
                  </a:rPr>
                  <a:t>5</a:t>
                </a: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0594876" y="1657650"/>
              <a:ext cx="54534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­¦</a:t>
              </a:r>
              <a:endParaRPr lang="en-US" sz="44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18835" y="742122"/>
            <a:ext cx="1980859" cy="2696817"/>
            <a:chOff x="2918835" y="742122"/>
            <a:chExt cx="1980859" cy="2696817"/>
          </a:xfrm>
        </p:grpSpPr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E8E1D08F-8038-4C44-8B06-5456F29EB53F}"/>
                </a:ext>
              </a:extLst>
            </p:cNvPr>
            <p:cNvGrpSpPr/>
            <p:nvPr/>
          </p:nvGrpSpPr>
          <p:grpSpPr>
            <a:xfrm>
              <a:off x="2918835" y="742122"/>
              <a:ext cx="1980859" cy="2696817"/>
              <a:chOff x="2918835" y="742122"/>
              <a:chExt cx="1980859" cy="269681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="" xmlns:a16="http://schemas.microsoft.com/office/drawing/2014/main" id="{F5E38DCD-FF68-4F98-ADD4-4B9CB6DFEFE8}"/>
                  </a:ext>
                </a:extLst>
              </p:cNvPr>
              <p:cNvGrpSpPr/>
              <p:nvPr/>
            </p:nvGrpSpPr>
            <p:grpSpPr>
              <a:xfrm>
                <a:off x="2918835" y="742122"/>
                <a:ext cx="1980859" cy="2686878"/>
                <a:chOff x="91337" y="686684"/>
                <a:chExt cx="1974474" cy="2792218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="" xmlns:a16="http://schemas.microsoft.com/office/drawing/2014/main" id="{1FFE5167-6219-4695-AE8A-723AE9FF89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337" y="686684"/>
                  <a:ext cx="1974474" cy="2792218"/>
                </a:xfrm>
                <a:prstGeom prst="rect">
                  <a:avLst/>
                </a:prstGeom>
              </p:spPr>
            </p:pic>
            <p:grpSp>
              <p:nvGrpSpPr>
                <p:cNvPr id="12" name="Group 11">
                  <a:extLst>
                    <a:ext uri="{FF2B5EF4-FFF2-40B4-BE49-F238E27FC236}">
                      <a16:creationId xmlns="" xmlns:a16="http://schemas.microsoft.com/office/drawing/2014/main" id="{8B6523C0-9F73-46A0-BA40-CD85B42F559C}"/>
                    </a:ext>
                  </a:extLst>
                </p:cNvPr>
                <p:cNvGrpSpPr/>
                <p:nvPr/>
              </p:nvGrpSpPr>
              <p:grpSpPr>
                <a:xfrm>
                  <a:off x="652024" y="790521"/>
                  <a:ext cx="943581" cy="1247388"/>
                  <a:chOff x="7393609" y="759573"/>
                  <a:chExt cx="943581" cy="1247388"/>
                </a:xfrm>
              </p:grpSpPr>
              <p:sp>
                <p:nvSpPr>
                  <p:cNvPr id="13" name="Oval 12">
                    <a:extLst>
                      <a:ext uri="{FF2B5EF4-FFF2-40B4-BE49-F238E27FC236}">
                        <a16:creationId xmlns="" xmlns:a16="http://schemas.microsoft.com/office/drawing/2014/main" id="{967448A4-57FF-46B3-AAD4-58CAF68B6212}"/>
                      </a:ext>
                    </a:extLst>
                  </p:cNvPr>
                  <p:cNvSpPr/>
                  <p:nvPr/>
                </p:nvSpPr>
                <p:spPr>
                  <a:xfrm>
                    <a:off x="7393609" y="873713"/>
                    <a:ext cx="943581" cy="1029412"/>
                  </a:xfrm>
                  <a:prstGeom prst="ellipse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="" xmlns:a16="http://schemas.microsoft.com/office/drawing/2014/main" id="{58CB90B2-7C8E-4F0D-9677-B661508349D8}"/>
                      </a:ext>
                    </a:extLst>
                  </p:cNvPr>
                  <p:cNvSpPr/>
                  <p:nvPr/>
                </p:nvSpPr>
                <p:spPr>
                  <a:xfrm>
                    <a:off x="7472242" y="759573"/>
                    <a:ext cx="736922" cy="124738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7200" b="1" smtClean="0">
                        <a:solidFill>
                          <a:srgbClr val="FF0000"/>
                        </a:solidFill>
                        <a:latin typeface=".VnAvant" panose="020B7200000000000000" pitchFamily="34" charset="0"/>
                      </a:rPr>
                      <a:t>­</a:t>
                    </a:r>
                    <a:endParaRPr lang="en-US" sz="7200" b="1" dirty="0">
                      <a:solidFill>
                        <a:srgbClr val="FF0000"/>
                      </a:solidFill>
                      <a:latin typeface=".VnAvant" panose="020B7200000000000000" pitchFamily="34" charset="0"/>
                    </a:endParaRPr>
                  </a:p>
                </p:txBody>
              </p:sp>
            </p:grpSp>
          </p:grp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7F9B6C8C-B8AA-4366-A1DB-2F0CCBE59CAB}"/>
                  </a:ext>
                </a:extLst>
              </p:cNvPr>
              <p:cNvSpPr/>
              <p:nvPr/>
            </p:nvSpPr>
            <p:spPr>
              <a:xfrm>
                <a:off x="2953020" y="2607942"/>
                <a:ext cx="52931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solidFill>
                      <a:srgbClr val="7030A0"/>
                    </a:solidFill>
                    <a:latin typeface=".VnAvant" panose="020B7200000000000000" pitchFamily="34" charset="0"/>
                  </a:rPr>
                  <a:t>2</a:t>
                </a:r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3625932" y="924072"/>
              <a:ext cx="72648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­¦</a:t>
              </a:r>
              <a:endParaRPr lang="en-US" sz="66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1617" y="219235"/>
            <a:ext cx="2492837" cy="3264526"/>
            <a:chOff x="321617" y="219235"/>
            <a:chExt cx="2492837" cy="3264526"/>
          </a:xfrm>
        </p:grpSpPr>
        <p:grpSp>
          <p:nvGrpSpPr>
            <p:cNvPr id="59" name="Group 58">
              <a:extLst>
                <a:ext uri="{FF2B5EF4-FFF2-40B4-BE49-F238E27FC236}">
                  <a16:creationId xmlns="" xmlns:a16="http://schemas.microsoft.com/office/drawing/2014/main" id="{B60190B4-2222-458B-9B7B-91FE50BE556F}"/>
                </a:ext>
              </a:extLst>
            </p:cNvPr>
            <p:cNvGrpSpPr/>
            <p:nvPr/>
          </p:nvGrpSpPr>
          <p:grpSpPr>
            <a:xfrm>
              <a:off x="321617" y="219235"/>
              <a:ext cx="2492837" cy="3264526"/>
              <a:chOff x="-5190" y="154129"/>
              <a:chExt cx="2492837" cy="326452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="" xmlns:a16="http://schemas.microsoft.com/office/drawing/2014/main" id="{F891A308-DE7A-4DA8-8049-2CD0FDAFEB50}"/>
                  </a:ext>
                </a:extLst>
              </p:cNvPr>
              <p:cNvGrpSpPr/>
              <p:nvPr/>
            </p:nvGrpSpPr>
            <p:grpSpPr>
              <a:xfrm>
                <a:off x="-5190" y="154129"/>
                <a:ext cx="2492837" cy="3225309"/>
                <a:chOff x="91337" y="686684"/>
                <a:chExt cx="1974474" cy="2792218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="" xmlns:a16="http://schemas.microsoft.com/office/drawing/2014/main" id="{78A80D38-2917-4A4D-88FA-119109EB7C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337" y="686684"/>
                  <a:ext cx="1974474" cy="2792218"/>
                </a:xfrm>
                <a:prstGeom prst="rect">
                  <a:avLst/>
                </a:prstGeom>
              </p:spPr>
            </p:pic>
            <p:grpSp>
              <p:nvGrpSpPr>
                <p:cNvPr id="8" name="Group 7">
                  <a:extLst>
                    <a:ext uri="{FF2B5EF4-FFF2-40B4-BE49-F238E27FC236}">
                      <a16:creationId xmlns="" xmlns:a16="http://schemas.microsoft.com/office/drawing/2014/main" id="{7EF111C7-9993-4929-8FB4-14282A9DC085}"/>
                    </a:ext>
                  </a:extLst>
                </p:cNvPr>
                <p:cNvGrpSpPr/>
                <p:nvPr/>
              </p:nvGrpSpPr>
              <p:grpSpPr>
                <a:xfrm>
                  <a:off x="623377" y="803839"/>
                  <a:ext cx="943581" cy="1278954"/>
                  <a:chOff x="7364962" y="772891"/>
                  <a:chExt cx="943581" cy="1278954"/>
                </a:xfrm>
              </p:grpSpPr>
              <p:sp>
                <p:nvSpPr>
                  <p:cNvPr id="7" name="Oval 6">
                    <a:extLst>
                      <a:ext uri="{FF2B5EF4-FFF2-40B4-BE49-F238E27FC236}">
                        <a16:creationId xmlns="" xmlns:a16="http://schemas.microsoft.com/office/drawing/2014/main" id="{A154D40B-7B9F-469B-9242-C2927713A860}"/>
                      </a:ext>
                    </a:extLst>
                  </p:cNvPr>
                  <p:cNvSpPr/>
                  <p:nvPr/>
                </p:nvSpPr>
                <p:spPr>
                  <a:xfrm>
                    <a:off x="7364962" y="901019"/>
                    <a:ext cx="943581" cy="1029412"/>
                  </a:xfrm>
                  <a:prstGeom prst="ellipse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ectangle 5">
                    <a:extLst>
                      <a:ext uri="{FF2B5EF4-FFF2-40B4-BE49-F238E27FC236}">
                        <a16:creationId xmlns="" xmlns:a16="http://schemas.microsoft.com/office/drawing/2014/main" id="{D47404CB-997E-4204-947B-935D653FA717}"/>
                      </a:ext>
                    </a:extLst>
                  </p:cNvPr>
                  <p:cNvSpPr/>
                  <p:nvPr/>
                </p:nvSpPr>
                <p:spPr>
                  <a:xfrm>
                    <a:off x="7470959" y="772891"/>
                    <a:ext cx="694765" cy="12789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9000" b="1" smtClean="0">
                        <a:solidFill>
                          <a:srgbClr val="FF0000"/>
                        </a:solidFill>
                        <a:latin typeface=".VnAvant" panose="020B7200000000000000" pitchFamily="34" charset="0"/>
                      </a:rPr>
                      <a:t>­</a:t>
                    </a:r>
                    <a:endParaRPr lang="en-US" sz="9000" b="1" dirty="0">
                      <a:solidFill>
                        <a:srgbClr val="FF0000"/>
                      </a:solidFill>
                      <a:latin typeface=".VnAvant" panose="020B7200000000000000" pitchFamily="34" charset="0"/>
                    </a:endParaRPr>
                  </a:p>
                </p:txBody>
              </p:sp>
            </p:grpSp>
          </p:grp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355C5629-6BAF-42FF-81F4-FD1FF2BD7AC0}"/>
                  </a:ext>
                </a:extLst>
              </p:cNvPr>
              <p:cNvSpPr/>
              <p:nvPr/>
            </p:nvSpPr>
            <p:spPr>
              <a:xfrm>
                <a:off x="415996" y="2587658"/>
                <a:ext cx="52931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solidFill>
                      <a:srgbClr val="7030A0"/>
                    </a:solidFill>
                    <a:latin typeface=".VnAvant" panose="020B7200000000000000" pitchFamily="34" charset="0"/>
                  </a:rPr>
                  <a:t>1</a:t>
                </a:r>
              </a:p>
            </p:txBody>
          </p:sp>
        </p:grpSp>
        <p:sp>
          <p:nvSpPr>
            <p:cNvPr id="77" name="Rectangle 76"/>
            <p:cNvSpPr/>
            <p:nvPr/>
          </p:nvSpPr>
          <p:spPr>
            <a:xfrm>
              <a:off x="1208755" y="534401"/>
              <a:ext cx="77617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­</a:t>
              </a:r>
              <a:r>
                <a:rPr lang="en-US" sz="7200" b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¦</a:t>
              </a:r>
              <a:endParaRPr lang="en-US" sz="72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734230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9689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348E-7 2.6642E-6 L -0.61925 0.55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63" y="27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106E-6 2.17391E-6 L 0.17923 0.5959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62" y="29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9475E-6 2.27567E-6 L 0.62146 0.6239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67" y="31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8" grpId="0" build="allAtOnce" animBg="1"/>
      <p:bldP spid="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iley_0228_easy-gbpics.de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8925" y="1649466"/>
            <a:ext cx="6128126" cy="4307197"/>
          </a:xfrm>
          <a:prstGeom prst="rect">
            <a:avLst/>
          </a:prstGeom>
        </p:spPr>
      </p:pic>
      <p:pic>
        <p:nvPicPr>
          <p:cNvPr id="3" name="qua-tuyet-v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1887200" y="6553200"/>
            <a:ext cx="304800" cy="304800"/>
          </a:xfrm>
          <a:prstGeom prst="rect">
            <a:avLst/>
          </a:prstGeom>
        </p:spPr>
      </p:pic>
      <p:pic>
        <p:nvPicPr>
          <p:cNvPr id="4" name="j021184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61303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E0792F-2DFF-4B5E-AE62-A00857F3ED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CDFFE2"/>
              </a:clrFrom>
              <a:clrTo>
                <a:srgbClr val="CDFF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10000" r="5912" b="11666"/>
          <a:stretch/>
        </p:blipFill>
        <p:spPr>
          <a:xfrm>
            <a:off x="-122421" y="-151285"/>
            <a:ext cx="6861458" cy="716057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2DBD372-E843-4BCE-99F4-607CE859C584}"/>
              </a:ext>
            </a:extLst>
          </p:cNvPr>
          <p:cNvGrpSpPr/>
          <p:nvPr/>
        </p:nvGrpSpPr>
        <p:grpSpPr>
          <a:xfrm>
            <a:off x="563012" y="2257878"/>
            <a:ext cx="1171334" cy="2127579"/>
            <a:chOff x="563012" y="2257878"/>
            <a:chExt cx="1171334" cy="2127579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BFBCAF09-928B-4791-8FD5-6078D5902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2" y="2400299"/>
              <a:ext cx="1171334" cy="128481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3596F7B-7678-43DF-BEFA-0D90387D5608}"/>
                </a:ext>
              </a:extLst>
            </p:cNvPr>
            <p:cNvSpPr/>
            <p:nvPr/>
          </p:nvSpPr>
          <p:spPr>
            <a:xfrm>
              <a:off x="696422" y="2257878"/>
              <a:ext cx="90451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6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u</a:t>
              </a:r>
              <a:endParaRPr lang="en-US" sz="96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6A790E1-D07E-4269-ABC5-245AD6B593F3}"/>
                </a:ext>
              </a:extLst>
            </p:cNvPr>
            <p:cNvSpPr/>
            <p:nvPr/>
          </p:nvSpPr>
          <p:spPr>
            <a:xfrm>
              <a:off x="866462" y="3554460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D115AF1-80E0-4BAE-AD89-1013E8FCE5F5}"/>
              </a:ext>
            </a:extLst>
          </p:cNvPr>
          <p:cNvGrpSpPr/>
          <p:nvPr/>
        </p:nvGrpSpPr>
        <p:grpSpPr>
          <a:xfrm>
            <a:off x="2601200" y="0"/>
            <a:ext cx="2058445" cy="2835626"/>
            <a:chOff x="2601200" y="0"/>
            <a:chExt cx="2058445" cy="2835626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ED2E844B-D568-4095-AF56-BFE6E10D8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200" y="0"/>
              <a:ext cx="2058445" cy="225787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AD810404-9917-4F88-9942-D503A9F61615}"/>
                </a:ext>
              </a:extLst>
            </p:cNvPr>
            <p:cNvSpPr/>
            <p:nvPr/>
          </p:nvSpPr>
          <p:spPr>
            <a:xfrm>
              <a:off x="2914118" y="0"/>
              <a:ext cx="951008" cy="2369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8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u</a:t>
              </a:r>
              <a:endParaRPr lang="en-US" sz="148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F48E262-A754-43CB-8C71-FA470A328AA5}"/>
                </a:ext>
              </a:extLst>
            </p:cNvPr>
            <p:cNvSpPr/>
            <p:nvPr/>
          </p:nvSpPr>
          <p:spPr>
            <a:xfrm>
              <a:off x="3245888" y="2004629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94F0A3B-A1A8-4AC1-A58E-C1B6D5C253E0}"/>
              </a:ext>
            </a:extLst>
          </p:cNvPr>
          <p:cNvGrpSpPr/>
          <p:nvPr/>
        </p:nvGrpSpPr>
        <p:grpSpPr>
          <a:xfrm>
            <a:off x="5027942" y="1644709"/>
            <a:ext cx="1430133" cy="2364525"/>
            <a:chOff x="5027942" y="1644709"/>
            <a:chExt cx="1430133" cy="2364525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27C8BD5-BC15-46E4-B1D4-3C2AD1C6A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7942" y="1743276"/>
              <a:ext cx="1430133" cy="156869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2D3121F-193A-42DB-838B-3AADE2F2D949}"/>
                </a:ext>
              </a:extLst>
            </p:cNvPr>
            <p:cNvSpPr/>
            <p:nvPr/>
          </p:nvSpPr>
          <p:spPr>
            <a:xfrm>
              <a:off x="5161353" y="1644709"/>
              <a:ext cx="904513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5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u</a:t>
              </a:r>
              <a:endParaRPr lang="en-US" sz="115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DAC67A21-CD30-47EF-8EE1-8CAA8809EEFB}"/>
                </a:ext>
              </a:extLst>
            </p:cNvPr>
            <p:cNvSpPr/>
            <p:nvPr/>
          </p:nvSpPr>
          <p:spPr>
            <a:xfrm>
              <a:off x="5417564" y="3178237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0C473DE-1BD3-43B0-91EA-58F6766ACFCF}"/>
              </a:ext>
            </a:extLst>
          </p:cNvPr>
          <p:cNvGrpSpPr/>
          <p:nvPr/>
        </p:nvGrpSpPr>
        <p:grpSpPr>
          <a:xfrm>
            <a:off x="2903837" y="3468067"/>
            <a:ext cx="1171334" cy="2002653"/>
            <a:chOff x="2903837" y="3468067"/>
            <a:chExt cx="1171334" cy="2002653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8E1D3BA9-4044-4249-A96A-1774741C9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837" y="3506757"/>
              <a:ext cx="1171334" cy="128481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489CA65-A73B-4119-960A-FBF99D8AA05E}"/>
                </a:ext>
              </a:extLst>
            </p:cNvPr>
            <p:cNvSpPr/>
            <p:nvPr/>
          </p:nvSpPr>
          <p:spPr>
            <a:xfrm>
              <a:off x="3000819" y="3468067"/>
              <a:ext cx="904513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5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¨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6927C799-3ACE-4ADD-8F43-CA4166FC397D}"/>
                </a:ext>
              </a:extLst>
            </p:cNvPr>
            <p:cNvSpPr/>
            <p:nvPr/>
          </p:nvSpPr>
          <p:spPr>
            <a:xfrm>
              <a:off x="3134922" y="4639723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C81EE38-6C8D-4A40-BFBF-D53394DE998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3772" y="153596"/>
            <a:ext cx="2928220" cy="23740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D233CC29-7DF9-43D0-902F-F33E86E1626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" y="314526"/>
            <a:ext cx="1428750" cy="1428750"/>
          </a:xfrm>
          <a:prstGeom prst="rect">
            <a:avLst/>
          </a:prstGeom>
        </p:spPr>
      </p:pic>
      <p:sp>
        <p:nvSpPr>
          <p:cNvPr id="22" name="Rectangle 2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B23C3416-A3D1-4E80-A2EB-929FE255676D}"/>
              </a:ext>
            </a:extLst>
          </p:cNvPr>
          <p:cNvSpPr/>
          <p:nvPr/>
        </p:nvSpPr>
        <p:spPr>
          <a:xfrm>
            <a:off x="11566358" y="6272462"/>
            <a:ext cx="625642" cy="5855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Đ</a:t>
            </a:r>
            <a:endParaRPr lang="en-US" dirty="0"/>
          </a:p>
        </p:txBody>
      </p:sp>
      <p:sp>
        <p:nvSpPr>
          <p:cNvPr id="23" name="Oval 102"/>
          <p:cNvSpPr>
            <a:spLocks noChangeArrowheads="1"/>
          </p:cNvSpPr>
          <p:nvPr/>
        </p:nvSpPr>
        <p:spPr bwMode="auto">
          <a:xfrm>
            <a:off x="11212647" y="154576"/>
            <a:ext cx="848723" cy="82078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24" name="Oval 103"/>
          <p:cNvSpPr>
            <a:spLocks noChangeArrowheads="1"/>
          </p:cNvSpPr>
          <p:nvPr/>
        </p:nvSpPr>
        <p:spPr bwMode="auto">
          <a:xfrm>
            <a:off x="11212647" y="154576"/>
            <a:ext cx="848723" cy="82078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5" name="Oval 104"/>
          <p:cNvSpPr>
            <a:spLocks noChangeArrowheads="1"/>
          </p:cNvSpPr>
          <p:nvPr/>
        </p:nvSpPr>
        <p:spPr bwMode="auto">
          <a:xfrm>
            <a:off x="11212647" y="154576"/>
            <a:ext cx="848723" cy="82078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6" name="Oval 105"/>
          <p:cNvSpPr>
            <a:spLocks noChangeArrowheads="1"/>
          </p:cNvSpPr>
          <p:nvPr/>
        </p:nvSpPr>
        <p:spPr bwMode="auto">
          <a:xfrm>
            <a:off x="11212647" y="154576"/>
            <a:ext cx="848723" cy="82078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7" name="Oval 106"/>
          <p:cNvSpPr>
            <a:spLocks noChangeArrowheads="1"/>
          </p:cNvSpPr>
          <p:nvPr/>
        </p:nvSpPr>
        <p:spPr bwMode="auto">
          <a:xfrm>
            <a:off x="11212647" y="154576"/>
            <a:ext cx="848723" cy="82078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8" name="Oval 107"/>
          <p:cNvSpPr>
            <a:spLocks noChangeArrowheads="1"/>
          </p:cNvSpPr>
          <p:nvPr/>
        </p:nvSpPr>
        <p:spPr bwMode="auto">
          <a:xfrm>
            <a:off x="11212647" y="154576"/>
            <a:ext cx="848723" cy="82078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9" name="Oval 108"/>
          <p:cNvSpPr>
            <a:spLocks noChangeArrowheads="1"/>
          </p:cNvSpPr>
          <p:nvPr/>
        </p:nvSpPr>
        <p:spPr bwMode="auto">
          <a:xfrm>
            <a:off x="11212647" y="154576"/>
            <a:ext cx="848723" cy="82078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0" name="Oval 109"/>
          <p:cNvSpPr>
            <a:spLocks noChangeArrowheads="1"/>
          </p:cNvSpPr>
          <p:nvPr/>
        </p:nvSpPr>
        <p:spPr bwMode="auto">
          <a:xfrm>
            <a:off x="11212647" y="154576"/>
            <a:ext cx="848723" cy="82078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1" name="Oval 110"/>
          <p:cNvSpPr>
            <a:spLocks noChangeArrowheads="1"/>
          </p:cNvSpPr>
          <p:nvPr/>
        </p:nvSpPr>
        <p:spPr bwMode="auto">
          <a:xfrm>
            <a:off x="11212647" y="154576"/>
            <a:ext cx="848723" cy="82078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2" name="Oval 111"/>
          <p:cNvSpPr>
            <a:spLocks noChangeArrowheads="1"/>
          </p:cNvSpPr>
          <p:nvPr/>
        </p:nvSpPr>
        <p:spPr bwMode="auto">
          <a:xfrm>
            <a:off x="11212647" y="154576"/>
            <a:ext cx="848723" cy="82078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3" name="Oval 112"/>
          <p:cNvSpPr>
            <a:spLocks noChangeArrowheads="1"/>
          </p:cNvSpPr>
          <p:nvPr/>
        </p:nvSpPr>
        <p:spPr bwMode="auto">
          <a:xfrm>
            <a:off x="11212647" y="154576"/>
            <a:ext cx="848723" cy="82078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4" name="Oval 113"/>
          <p:cNvSpPr>
            <a:spLocks noChangeArrowheads="1"/>
          </p:cNvSpPr>
          <p:nvPr/>
        </p:nvSpPr>
        <p:spPr bwMode="auto">
          <a:xfrm>
            <a:off x="11149147" y="154576"/>
            <a:ext cx="848723" cy="85414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37" name="Ca_y xanh 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93779" y="1311322"/>
            <a:ext cx="716160" cy="88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4602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8087E-7 L 0.21718 0.6088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24649 0.426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0148E-6 L 0.81524 0.3643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" y="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908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23" grpId="0" build="allAtOnce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192000" cy="6862223"/>
          </a:xfrm>
          <a:prstGeom prst="rect">
            <a:avLst/>
          </a:prstGeom>
          <a:noFill/>
        </p:spPr>
      </p:pic>
      <p:pic>
        <p:nvPicPr>
          <p:cNvPr id="2" name="Picture 1" descr="Emoticons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6674" y="1053737"/>
            <a:ext cx="5399314" cy="4466681"/>
          </a:xfrm>
          <a:prstGeom prst="rect">
            <a:avLst/>
          </a:prstGeom>
        </p:spPr>
      </p:pic>
      <p:pic>
        <p:nvPicPr>
          <p:cNvPr id="4" name="j02118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dung-roi-ban-gioi-lam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11517086" y="6333309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5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EB686EF-A84B-4722-9F83-34492CF72C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237"/>
            <a:ext cx="12192002" cy="69283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5855160-2C75-4C56-AF06-5B1C7543E330}"/>
              </a:ext>
            </a:extLst>
          </p:cNvPr>
          <p:cNvSpPr/>
          <p:nvPr/>
        </p:nvSpPr>
        <p:spPr>
          <a:xfrm>
            <a:off x="0" y="3038356"/>
            <a:ext cx="12230813" cy="290950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E746D9B3-C249-44CF-ACB8-2EA90D8BE8B5}"/>
              </a:ext>
            </a:extLst>
          </p:cNvPr>
          <p:cNvGrpSpPr/>
          <p:nvPr/>
        </p:nvGrpSpPr>
        <p:grpSpPr>
          <a:xfrm>
            <a:off x="348928" y="-3237"/>
            <a:ext cx="2401711" cy="3314071"/>
            <a:chOff x="348928" y="270032"/>
            <a:chExt cx="2401711" cy="3035057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ECCC58A4-8DB2-4DFA-AEA9-C4896084F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94054">
              <a:off x="348928" y="270032"/>
              <a:ext cx="2401711" cy="263739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12B621D6-57DE-41A2-A93B-D2899AD65F2E}"/>
                </a:ext>
              </a:extLst>
            </p:cNvPr>
            <p:cNvSpPr/>
            <p:nvPr/>
          </p:nvSpPr>
          <p:spPr>
            <a:xfrm>
              <a:off x="1272623" y="1667723"/>
              <a:ext cx="553357" cy="761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smtClean="0">
                  <a:solidFill>
                    <a:srgbClr val="7030A0"/>
                  </a:solidFill>
                  <a:latin typeface=".VnAvant" panose="020B7200000000000000" pitchFamily="34" charset="0"/>
                </a:rPr>
                <a:t>­</a:t>
              </a:r>
              <a:endParaRPr lang="en-US" sz="4800" b="1" dirty="0">
                <a:solidFill>
                  <a:srgbClr val="7030A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2CF953F0-F393-4199-9A83-DBBAC39219F9}"/>
                </a:ext>
              </a:extLst>
            </p:cNvPr>
            <p:cNvSpPr/>
            <p:nvPr/>
          </p:nvSpPr>
          <p:spPr>
            <a:xfrm>
              <a:off x="784371" y="2474092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9946E48B-A5E4-4999-A904-9A00753F0933}"/>
              </a:ext>
            </a:extLst>
          </p:cNvPr>
          <p:cNvGrpSpPr/>
          <p:nvPr/>
        </p:nvGrpSpPr>
        <p:grpSpPr>
          <a:xfrm>
            <a:off x="3334623" y="654280"/>
            <a:ext cx="1913003" cy="2572943"/>
            <a:chOff x="3334623" y="654280"/>
            <a:chExt cx="1913003" cy="2572943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F8FB6BAD-090E-4B0C-9BF2-FD63CC224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94054">
              <a:off x="3334623" y="654280"/>
              <a:ext cx="1913003" cy="210072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C85DAACD-5A30-4020-A851-FCCDB949C912}"/>
                </a:ext>
              </a:extLst>
            </p:cNvPr>
            <p:cNvSpPr/>
            <p:nvPr/>
          </p:nvSpPr>
          <p:spPr>
            <a:xfrm>
              <a:off x="4035202" y="1784838"/>
              <a:ext cx="59182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smtClean="0">
                  <a:solidFill>
                    <a:srgbClr val="7030A0"/>
                  </a:solidFill>
                  <a:latin typeface=".VnAvant" panose="020B7200000000000000" pitchFamily="34" charset="0"/>
                </a:rPr>
                <a:t>©</a:t>
              </a:r>
              <a:endParaRPr lang="en-US" sz="4800" b="1" dirty="0">
                <a:solidFill>
                  <a:srgbClr val="7030A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DAE2C975-4F25-4EC2-8DD0-3BB91D8EFDBA}"/>
                </a:ext>
              </a:extLst>
            </p:cNvPr>
            <p:cNvSpPr/>
            <p:nvPr/>
          </p:nvSpPr>
          <p:spPr>
            <a:xfrm>
              <a:off x="3599721" y="2396226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B2CE147-82CD-49BD-B287-52CBB43A421B}"/>
              </a:ext>
            </a:extLst>
          </p:cNvPr>
          <p:cNvGrpSpPr/>
          <p:nvPr/>
        </p:nvGrpSpPr>
        <p:grpSpPr>
          <a:xfrm>
            <a:off x="5710147" y="640234"/>
            <a:ext cx="1913003" cy="2579966"/>
            <a:chOff x="5710147" y="640234"/>
            <a:chExt cx="1913003" cy="2579966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D2EFCDEB-26F9-47BA-B16C-E67FABD83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94054">
              <a:off x="5710147" y="640234"/>
              <a:ext cx="1913003" cy="210072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7B830742-B11B-4485-A222-691EC66D7406}"/>
                </a:ext>
              </a:extLst>
            </p:cNvPr>
            <p:cNvSpPr/>
            <p:nvPr/>
          </p:nvSpPr>
          <p:spPr>
            <a:xfrm>
              <a:off x="6407876" y="1797882"/>
              <a:ext cx="55335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smtClean="0">
                  <a:solidFill>
                    <a:srgbClr val="7030A0"/>
                  </a:solidFill>
                  <a:latin typeface=".VnAvant" panose="020B7200000000000000" pitchFamily="34" charset="0"/>
                </a:rPr>
                <a:t>­</a:t>
              </a:r>
              <a:endParaRPr lang="en-US" sz="4800" b="1" dirty="0">
                <a:solidFill>
                  <a:srgbClr val="7030A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2C0CDCAD-159E-4772-A753-863C740DCC6E}"/>
                </a:ext>
              </a:extLst>
            </p:cNvPr>
            <p:cNvSpPr/>
            <p:nvPr/>
          </p:nvSpPr>
          <p:spPr>
            <a:xfrm>
              <a:off x="6012148" y="2389203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3738E8D6-3546-40A3-BFA4-44996AC55F6E}"/>
              </a:ext>
            </a:extLst>
          </p:cNvPr>
          <p:cNvGrpSpPr/>
          <p:nvPr/>
        </p:nvGrpSpPr>
        <p:grpSpPr>
          <a:xfrm>
            <a:off x="8044463" y="1433015"/>
            <a:ext cx="1358844" cy="1801612"/>
            <a:chOff x="8044463" y="1344308"/>
            <a:chExt cx="1345766" cy="1890319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F8DD8005-6157-41F4-9F35-E8794D0FB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94054">
              <a:off x="8044463" y="1344308"/>
              <a:ext cx="1345766" cy="147782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4FC57111-5EE0-42AE-BD19-B961C2FB55E1}"/>
                </a:ext>
              </a:extLst>
            </p:cNvPr>
            <p:cNvSpPr/>
            <p:nvPr/>
          </p:nvSpPr>
          <p:spPr>
            <a:xfrm>
              <a:off x="8440889" y="1850311"/>
              <a:ext cx="573432" cy="871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smtClean="0">
                  <a:solidFill>
                    <a:srgbClr val="7030A0"/>
                  </a:solidFill>
                  <a:latin typeface=".VnAvant" panose="020B7200000000000000" pitchFamily="34" charset="0"/>
                </a:rPr>
                <a:t>e</a:t>
              </a:r>
              <a:endParaRPr lang="en-US" sz="4800" b="1" dirty="0">
                <a:solidFill>
                  <a:srgbClr val="7030A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FED53E52-E34B-48B4-8B68-CF50B07C8C4F}"/>
                </a:ext>
              </a:extLst>
            </p:cNvPr>
            <p:cNvSpPr/>
            <p:nvPr/>
          </p:nvSpPr>
          <p:spPr>
            <a:xfrm>
              <a:off x="8096221" y="2403630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D7538AC-371A-4487-AADD-5F293741C010}"/>
              </a:ext>
            </a:extLst>
          </p:cNvPr>
          <p:cNvGrpSpPr/>
          <p:nvPr/>
        </p:nvGrpSpPr>
        <p:grpSpPr>
          <a:xfrm>
            <a:off x="10203551" y="1473958"/>
            <a:ext cx="1465284" cy="1721839"/>
            <a:chOff x="10206891" y="1372886"/>
            <a:chExt cx="1345766" cy="1820563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18BE470D-D857-40D9-818F-AFC2FDF6E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94054">
              <a:off x="10206891" y="1372886"/>
              <a:ext cx="1345766" cy="147782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92509A73-CBCD-4C43-8BDD-5ECFEF77F2E2}"/>
                </a:ext>
              </a:extLst>
            </p:cNvPr>
            <p:cNvSpPr/>
            <p:nvPr/>
          </p:nvSpPr>
          <p:spPr>
            <a:xfrm>
              <a:off x="10658054" y="1850311"/>
              <a:ext cx="508222" cy="8786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smtClean="0">
                  <a:solidFill>
                    <a:srgbClr val="7030A0"/>
                  </a:solidFill>
                  <a:latin typeface=".VnAvant" panose="020B7200000000000000" pitchFamily="34" charset="0"/>
                </a:rPr>
                <a:t>­</a:t>
              </a:r>
              <a:endParaRPr lang="en-US" sz="4800" b="1" dirty="0">
                <a:solidFill>
                  <a:srgbClr val="7030A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5F74B2BD-1858-4F85-A857-144DABAB7E88}"/>
                </a:ext>
              </a:extLst>
            </p:cNvPr>
            <p:cNvSpPr/>
            <p:nvPr/>
          </p:nvSpPr>
          <p:spPr>
            <a:xfrm>
              <a:off x="10263693" y="2362452"/>
              <a:ext cx="529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DDE34AA-488A-4FED-B5C1-778365A25933}"/>
              </a:ext>
            </a:extLst>
          </p:cNvPr>
          <p:cNvSpPr/>
          <p:nvPr/>
        </p:nvSpPr>
        <p:spPr>
          <a:xfrm>
            <a:off x="-19407" y="6587899"/>
            <a:ext cx="12230813" cy="290950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9" action="ppaction://hlinksldjump"/>
            <a:extLst>
              <a:ext uri="{FF2B5EF4-FFF2-40B4-BE49-F238E27FC236}">
                <a16:creationId xmlns="" xmlns:a16="http://schemas.microsoft.com/office/drawing/2014/main" id="{B23C3416-A3D1-4E80-A2EB-929FE255676D}"/>
              </a:ext>
            </a:extLst>
          </p:cNvPr>
          <p:cNvSpPr/>
          <p:nvPr/>
        </p:nvSpPr>
        <p:spPr>
          <a:xfrm>
            <a:off x="11566358" y="6272462"/>
            <a:ext cx="625642" cy="5855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Đ</a:t>
            </a:r>
            <a:endParaRPr lang="en-US" dirty="0"/>
          </a:p>
        </p:txBody>
      </p:sp>
      <p:sp>
        <p:nvSpPr>
          <p:cNvPr id="29" name="Oval 102"/>
          <p:cNvSpPr>
            <a:spLocks noChangeArrowheads="1"/>
          </p:cNvSpPr>
          <p:nvPr/>
        </p:nvSpPr>
        <p:spPr bwMode="auto">
          <a:xfrm>
            <a:off x="11230065" y="111034"/>
            <a:ext cx="825137" cy="84730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0" name="Oval 103"/>
          <p:cNvSpPr>
            <a:spLocks noChangeArrowheads="1"/>
          </p:cNvSpPr>
          <p:nvPr/>
        </p:nvSpPr>
        <p:spPr bwMode="auto">
          <a:xfrm>
            <a:off x="11230065" y="111034"/>
            <a:ext cx="825137" cy="84730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1" name="Oval 104"/>
          <p:cNvSpPr>
            <a:spLocks noChangeArrowheads="1"/>
          </p:cNvSpPr>
          <p:nvPr/>
        </p:nvSpPr>
        <p:spPr bwMode="auto">
          <a:xfrm>
            <a:off x="11230065" y="111034"/>
            <a:ext cx="825137" cy="84730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2" name="Oval 105"/>
          <p:cNvSpPr>
            <a:spLocks noChangeArrowheads="1"/>
          </p:cNvSpPr>
          <p:nvPr/>
        </p:nvSpPr>
        <p:spPr bwMode="auto">
          <a:xfrm>
            <a:off x="11230065" y="111034"/>
            <a:ext cx="825137" cy="84730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3" name="Oval 106"/>
          <p:cNvSpPr>
            <a:spLocks noChangeArrowheads="1"/>
          </p:cNvSpPr>
          <p:nvPr/>
        </p:nvSpPr>
        <p:spPr bwMode="auto">
          <a:xfrm>
            <a:off x="11230065" y="111034"/>
            <a:ext cx="825137" cy="84730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4" name="Oval 107"/>
          <p:cNvSpPr>
            <a:spLocks noChangeArrowheads="1"/>
          </p:cNvSpPr>
          <p:nvPr/>
        </p:nvSpPr>
        <p:spPr bwMode="auto">
          <a:xfrm>
            <a:off x="11230065" y="111034"/>
            <a:ext cx="825137" cy="84730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5" name="Oval 108"/>
          <p:cNvSpPr>
            <a:spLocks noChangeArrowheads="1"/>
          </p:cNvSpPr>
          <p:nvPr/>
        </p:nvSpPr>
        <p:spPr bwMode="auto">
          <a:xfrm>
            <a:off x="11230065" y="111034"/>
            <a:ext cx="825137" cy="84730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6" name="Oval 109"/>
          <p:cNvSpPr>
            <a:spLocks noChangeArrowheads="1"/>
          </p:cNvSpPr>
          <p:nvPr/>
        </p:nvSpPr>
        <p:spPr bwMode="auto">
          <a:xfrm>
            <a:off x="11230065" y="111034"/>
            <a:ext cx="825137" cy="84730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7" name="Oval 110"/>
          <p:cNvSpPr>
            <a:spLocks noChangeArrowheads="1"/>
          </p:cNvSpPr>
          <p:nvPr/>
        </p:nvSpPr>
        <p:spPr bwMode="auto">
          <a:xfrm>
            <a:off x="11230065" y="111034"/>
            <a:ext cx="825137" cy="84730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8" name="Oval 111"/>
          <p:cNvSpPr>
            <a:spLocks noChangeArrowheads="1"/>
          </p:cNvSpPr>
          <p:nvPr/>
        </p:nvSpPr>
        <p:spPr bwMode="auto">
          <a:xfrm>
            <a:off x="11230065" y="111034"/>
            <a:ext cx="825137" cy="84730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9" name="Oval 112"/>
          <p:cNvSpPr>
            <a:spLocks noChangeArrowheads="1"/>
          </p:cNvSpPr>
          <p:nvPr/>
        </p:nvSpPr>
        <p:spPr bwMode="auto">
          <a:xfrm>
            <a:off x="11230065" y="111034"/>
            <a:ext cx="825137" cy="84730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0" name="Oval 113"/>
          <p:cNvSpPr>
            <a:spLocks noChangeArrowheads="1"/>
          </p:cNvSpPr>
          <p:nvPr/>
        </p:nvSpPr>
        <p:spPr bwMode="auto">
          <a:xfrm>
            <a:off x="11166565" y="111034"/>
            <a:ext cx="825137" cy="881743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42" name="Ca_ ro__t 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10224263" y="205853"/>
            <a:ext cx="554238" cy="68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1051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1374E-6 L -0.25013 0.5146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721E-6 L 0.15443 0.5116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-0.05664 0.5148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039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29" grpId="0" build="allAtOnce" animBg="1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B03D612-EC28-4837-875B-66E0F8718D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65"/>
            <a:ext cx="12192000" cy="6897040"/>
          </a:xfrm>
          <a:prstGeom prst="rect">
            <a:avLst/>
          </a:prstGeom>
        </p:spPr>
      </p:pic>
      <p:pic>
        <p:nvPicPr>
          <p:cNvPr id="3" name="Picture 2" descr="GocGiaiTriDong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6516" y="911542"/>
            <a:ext cx="8046718" cy="5946458"/>
          </a:xfrm>
          <a:prstGeom prst="rect">
            <a:avLst/>
          </a:prstGeom>
        </p:spPr>
      </p:pic>
      <p:pic>
        <p:nvPicPr>
          <p:cNvPr id="4" name="j021143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87200" y="6553200"/>
            <a:ext cx="304800" cy="304800"/>
          </a:xfrm>
          <a:prstGeom prst="rect">
            <a:avLst/>
          </a:prstGeom>
        </p:spPr>
      </p:pic>
      <p:sp>
        <p:nvSpPr>
          <p:cNvPr id="5" name="AutoShape 14">
            <a:hlinkClick r:id="" action="ppaction://noaction" highlightClick="1">
              <a:snd r:embed="rId8" name="Cac be tra loi dung roi day khen cac be nao 2.wav"/>
            </a:hlinkClick>
          </p:cNvPr>
          <p:cNvSpPr>
            <a:spLocks noChangeArrowheads="1"/>
          </p:cNvSpPr>
          <p:nvPr/>
        </p:nvSpPr>
        <p:spPr bwMode="auto">
          <a:xfrm>
            <a:off x="10931102" y="6096000"/>
            <a:ext cx="762000" cy="762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j02118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A0F8F39-4508-4055-A3FE-928B4D069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 descr="HÃ¬nh áº£nh cÃ³ liÃªn quan">
            <a:extLst>
              <a:ext uri="{FF2B5EF4-FFF2-40B4-BE49-F238E27FC236}">
                <a16:creationId xmlns="" xmlns:a16="http://schemas.microsoft.com/office/drawing/2014/main" id="{25CDAA96-8C01-4F27-82AE-89D5E7FBB1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271" y="496956"/>
            <a:ext cx="5602492" cy="636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VeMienCoTich-HoaiBang_p69j 00_02_01-00_03_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 r="29629" b="5026"/>
          <a:stretch>
            <a:fillRect/>
          </a:stretch>
        </p:blipFill>
        <p:spPr>
          <a:xfrm>
            <a:off x="8286204" y="3041468"/>
            <a:ext cx="579122" cy="781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C81EE38-6C8D-4A40-BFBF-D53394DE998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7051" y="-438586"/>
            <a:ext cx="2928220" cy="2374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233CC29-7DF9-43D0-902F-F33E86E1626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85" y="-147028"/>
            <a:ext cx="1428750" cy="1428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4075B71-758A-4BB6-A5B6-A32BFDD06E3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0243">
            <a:off x="2676112" y="667638"/>
            <a:ext cx="1574212" cy="1148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CAE8014-0ACA-4D98-A090-672EA8E9A4A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9485">
            <a:off x="10186713" y="1227742"/>
            <a:ext cx="1811607" cy="1321408"/>
          </a:xfrm>
          <a:prstGeom prst="rect">
            <a:avLst/>
          </a:prstGeom>
        </p:spPr>
      </p:pic>
      <p:pic>
        <p:nvPicPr>
          <p:cNvPr id="12" name="Picture 11" descr="giphy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8133265">
            <a:off x="9633440" y="4851196"/>
            <a:ext cx="1602979" cy="115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31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3190E52-165F-4B9F-82B1-EBC642CA4F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4991">
            <a:off x="448372" y="417493"/>
            <a:ext cx="5894977" cy="5904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190E52-165F-4B9F-82B1-EBC642CA4F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4991">
            <a:off x="3310171" y="139082"/>
            <a:ext cx="5894977" cy="63879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2B2F4E1-8BE1-4D4C-8175-15E7756854C0}"/>
              </a:ext>
            </a:extLst>
          </p:cNvPr>
          <p:cNvSpPr/>
          <p:nvPr/>
        </p:nvSpPr>
        <p:spPr>
          <a:xfrm>
            <a:off x="8570782" y="253003"/>
            <a:ext cx="2249452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.VnAvant" panose="020B7200000000000000" pitchFamily="34" charset="0"/>
              </a:rPr>
              <a:t>C« H»ng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2B2F4E1-8BE1-4D4C-8175-15E7756854C0}"/>
              </a:ext>
            </a:extLst>
          </p:cNvPr>
          <p:cNvSpPr/>
          <p:nvPr/>
        </p:nvSpPr>
        <p:spPr>
          <a:xfrm>
            <a:off x="8652670" y="1112812"/>
            <a:ext cx="2083235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.VnAvant" panose="020B7200000000000000" pitchFamily="34" charset="0"/>
              </a:rPr>
              <a:t>C« Toan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2B2F4E1-8BE1-4D4C-8175-15E7756854C0}"/>
              </a:ext>
            </a:extLst>
          </p:cNvPr>
          <p:cNvSpPr/>
          <p:nvPr/>
        </p:nvSpPr>
        <p:spPr>
          <a:xfrm>
            <a:off x="8639022" y="1972620"/>
            <a:ext cx="2205127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.VnAvant" panose="020B7200000000000000" pitchFamily="34" charset="0"/>
              </a:rPr>
              <a:t>C« H¹nh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2B2F4E1-8BE1-4D4C-8175-15E7756854C0}"/>
              </a:ext>
            </a:extLst>
          </p:cNvPr>
          <p:cNvSpPr/>
          <p:nvPr/>
        </p:nvSpPr>
        <p:spPr>
          <a:xfrm>
            <a:off x="8516192" y="3255510"/>
            <a:ext cx="177422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.VnAvant" panose="020B7200000000000000" pitchFamily="34" charset="0"/>
              </a:rPr>
              <a:t>C« H»ng</a:t>
            </a:r>
            <a:endParaRPr lang="en-US" sz="2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2B2F4E1-8BE1-4D4C-8175-15E7756854C0}"/>
              </a:ext>
            </a:extLst>
          </p:cNvPr>
          <p:cNvSpPr/>
          <p:nvPr/>
        </p:nvSpPr>
        <p:spPr>
          <a:xfrm>
            <a:off x="8598080" y="4115319"/>
            <a:ext cx="1643119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.VnAvant" panose="020B7200000000000000" pitchFamily="34" charset="0"/>
              </a:rPr>
              <a:t>C« Toan</a:t>
            </a:r>
            <a:endParaRPr lang="en-US" sz="2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2B2F4E1-8BE1-4D4C-8175-15E7756854C0}"/>
              </a:ext>
            </a:extLst>
          </p:cNvPr>
          <p:cNvSpPr/>
          <p:nvPr/>
        </p:nvSpPr>
        <p:spPr>
          <a:xfrm>
            <a:off x="8584432" y="4975127"/>
            <a:ext cx="173926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.VnAvant" panose="020B7200000000000000" pitchFamily="34" charset="0"/>
              </a:rPr>
              <a:t>C« H¹nh</a:t>
            </a:r>
            <a:endParaRPr lang="en-US" sz="2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1241925" y="166051"/>
            <a:ext cx="2074460" cy="200394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0" b="1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69221" y="2376990"/>
            <a:ext cx="2074460" cy="200394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0" b="1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82869" y="4524428"/>
            <a:ext cx="2074460" cy="200394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0" b="1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48396" y="166051"/>
            <a:ext cx="2074460" cy="200394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0" b="1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575692" y="2376990"/>
            <a:ext cx="2074460" cy="200394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0" b="1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589340" y="4524428"/>
            <a:ext cx="2074460" cy="200394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0" b="1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54868" y="166051"/>
            <a:ext cx="2074460" cy="200394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0" b="1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882164" y="2376990"/>
            <a:ext cx="2074460" cy="200394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0" b="1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895812" y="4524428"/>
            <a:ext cx="2074460" cy="200394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0" b="1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174987" y="166051"/>
            <a:ext cx="2074460" cy="200394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0" b="1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202283" y="2376990"/>
            <a:ext cx="2074460" cy="200394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0" b="1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92509A73-CBCD-4C43-8BDD-5ECFEF77F2E2}"/>
              </a:ext>
            </a:extLst>
          </p:cNvPr>
          <p:cNvSpPr/>
          <p:nvPr/>
        </p:nvSpPr>
        <p:spPr>
          <a:xfrm>
            <a:off x="8378858" y="1924341"/>
            <a:ext cx="156966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0" b="1" smtClean="0">
                <a:solidFill>
                  <a:srgbClr val="7030A0"/>
                </a:solidFill>
                <a:latin typeface=".VnAvant" panose="020B7200000000000000" pitchFamily="34" charset="0"/>
              </a:rPr>
              <a:t>­</a:t>
            </a:r>
            <a:endParaRPr lang="en-US" sz="180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215931" y="4524428"/>
            <a:ext cx="2074460" cy="200394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0" b="1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2509A73-CBCD-4C43-8BDD-5ECFEF77F2E2}"/>
              </a:ext>
            </a:extLst>
          </p:cNvPr>
          <p:cNvSpPr/>
          <p:nvPr/>
        </p:nvSpPr>
        <p:spPr>
          <a:xfrm>
            <a:off x="1434482" y="-279581"/>
            <a:ext cx="156966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0" b="1" smtClean="0">
                <a:solidFill>
                  <a:srgbClr val="7030A0"/>
                </a:solidFill>
                <a:latin typeface=".VnAvant" panose="020B7200000000000000" pitchFamily="34" charset="0"/>
              </a:rPr>
              <a:t>­</a:t>
            </a:r>
            <a:endParaRPr lang="en-US" sz="180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92509A73-CBCD-4C43-8BDD-5ECFEF77F2E2}"/>
              </a:ext>
            </a:extLst>
          </p:cNvPr>
          <p:cNvSpPr/>
          <p:nvPr/>
        </p:nvSpPr>
        <p:spPr>
          <a:xfrm>
            <a:off x="3768251" y="-252284"/>
            <a:ext cx="156966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0" b="1" smtClean="0">
                <a:solidFill>
                  <a:srgbClr val="7030A0"/>
                </a:solidFill>
                <a:latin typeface=".VnAvant" panose="020B7200000000000000" pitchFamily="34" charset="0"/>
              </a:rPr>
              <a:t>­</a:t>
            </a:r>
            <a:endParaRPr lang="en-US" sz="180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92509A73-CBCD-4C43-8BDD-5ECFEF77F2E2}"/>
              </a:ext>
            </a:extLst>
          </p:cNvPr>
          <p:cNvSpPr/>
          <p:nvPr/>
        </p:nvSpPr>
        <p:spPr>
          <a:xfrm>
            <a:off x="6006482" y="-265930"/>
            <a:ext cx="156966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0" b="1" smtClean="0">
                <a:solidFill>
                  <a:srgbClr val="7030A0"/>
                </a:solidFill>
                <a:latin typeface=".VnAvant" panose="020B7200000000000000" pitchFamily="34" charset="0"/>
              </a:rPr>
              <a:t>­</a:t>
            </a:r>
            <a:endParaRPr lang="en-US" sz="180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2509A73-CBCD-4C43-8BDD-5ECFEF77F2E2}"/>
              </a:ext>
            </a:extLst>
          </p:cNvPr>
          <p:cNvSpPr/>
          <p:nvPr/>
        </p:nvSpPr>
        <p:spPr>
          <a:xfrm>
            <a:off x="8394840" y="-265932"/>
            <a:ext cx="156966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0" b="1" smtClean="0">
                <a:solidFill>
                  <a:srgbClr val="7030A0"/>
                </a:solidFill>
                <a:latin typeface=".VnAvant" panose="020B7200000000000000" pitchFamily="34" charset="0"/>
              </a:rPr>
              <a:t>­</a:t>
            </a:r>
            <a:endParaRPr lang="en-US" sz="180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92509A73-CBCD-4C43-8BDD-5ECFEF77F2E2}"/>
              </a:ext>
            </a:extLst>
          </p:cNvPr>
          <p:cNvSpPr/>
          <p:nvPr/>
        </p:nvSpPr>
        <p:spPr>
          <a:xfrm>
            <a:off x="6086034" y="1937989"/>
            <a:ext cx="156966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0" b="1" smtClean="0">
                <a:solidFill>
                  <a:srgbClr val="7030A0"/>
                </a:solidFill>
                <a:latin typeface=".VnAvant" panose="020B7200000000000000" pitchFamily="34" charset="0"/>
              </a:rPr>
              <a:t>­</a:t>
            </a:r>
            <a:endParaRPr lang="en-US" sz="180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92509A73-CBCD-4C43-8BDD-5ECFEF77F2E2}"/>
              </a:ext>
            </a:extLst>
          </p:cNvPr>
          <p:cNvSpPr/>
          <p:nvPr/>
        </p:nvSpPr>
        <p:spPr>
          <a:xfrm>
            <a:off x="8406154" y="4138979"/>
            <a:ext cx="156966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0" b="1" smtClean="0">
                <a:solidFill>
                  <a:srgbClr val="7030A0"/>
                </a:solidFill>
                <a:latin typeface=".VnAvant" panose="020B7200000000000000" pitchFamily="34" charset="0"/>
              </a:rPr>
              <a:t>­</a:t>
            </a:r>
            <a:endParaRPr lang="en-US" sz="180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92509A73-CBCD-4C43-8BDD-5ECFEF77F2E2}"/>
              </a:ext>
            </a:extLst>
          </p:cNvPr>
          <p:cNvSpPr/>
          <p:nvPr/>
        </p:nvSpPr>
        <p:spPr>
          <a:xfrm>
            <a:off x="6126978" y="4091214"/>
            <a:ext cx="156966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0" b="1" smtClean="0">
                <a:solidFill>
                  <a:srgbClr val="7030A0"/>
                </a:solidFill>
                <a:latin typeface=".VnAvant" panose="020B7200000000000000" pitchFamily="34" charset="0"/>
              </a:rPr>
              <a:t>­</a:t>
            </a:r>
            <a:endParaRPr lang="en-US" sz="180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92509A73-CBCD-4C43-8BDD-5ECFEF77F2E2}"/>
              </a:ext>
            </a:extLst>
          </p:cNvPr>
          <p:cNvSpPr/>
          <p:nvPr/>
        </p:nvSpPr>
        <p:spPr>
          <a:xfrm>
            <a:off x="3806859" y="1989459"/>
            <a:ext cx="156966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0" b="1" smtClean="0">
                <a:solidFill>
                  <a:srgbClr val="7030A0"/>
                </a:solidFill>
                <a:latin typeface=".VnAvant" panose="020B7200000000000000" pitchFamily="34" charset="0"/>
              </a:rPr>
              <a:t>­</a:t>
            </a:r>
            <a:endParaRPr lang="en-US" sz="180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92509A73-CBCD-4C43-8BDD-5ECFEF77F2E2}"/>
              </a:ext>
            </a:extLst>
          </p:cNvPr>
          <p:cNvSpPr/>
          <p:nvPr/>
        </p:nvSpPr>
        <p:spPr>
          <a:xfrm>
            <a:off x="1486740" y="2003106"/>
            <a:ext cx="156966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0" b="1" smtClean="0">
                <a:solidFill>
                  <a:srgbClr val="7030A0"/>
                </a:solidFill>
                <a:latin typeface=".VnAvant" panose="020B7200000000000000" pitchFamily="34" charset="0"/>
              </a:rPr>
              <a:t>­</a:t>
            </a:r>
            <a:endParaRPr lang="en-US" sz="180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92509A73-CBCD-4C43-8BDD-5ECFEF77F2E2}"/>
              </a:ext>
            </a:extLst>
          </p:cNvPr>
          <p:cNvSpPr/>
          <p:nvPr/>
        </p:nvSpPr>
        <p:spPr>
          <a:xfrm>
            <a:off x="1486740" y="4063918"/>
            <a:ext cx="156966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0" b="1" smtClean="0">
                <a:solidFill>
                  <a:srgbClr val="7030A0"/>
                </a:solidFill>
                <a:latin typeface=".VnAvant" panose="020B7200000000000000" pitchFamily="34" charset="0"/>
              </a:rPr>
              <a:t>­</a:t>
            </a:r>
            <a:endParaRPr lang="en-US" sz="180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92509A73-CBCD-4C43-8BDD-5ECFEF77F2E2}"/>
              </a:ext>
            </a:extLst>
          </p:cNvPr>
          <p:cNvSpPr/>
          <p:nvPr/>
        </p:nvSpPr>
        <p:spPr>
          <a:xfrm>
            <a:off x="3793211" y="4063918"/>
            <a:ext cx="156966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0" b="1" smtClean="0">
                <a:solidFill>
                  <a:srgbClr val="7030A0"/>
                </a:solidFill>
                <a:latin typeface=".VnAvant" panose="020B7200000000000000" pitchFamily="34" charset="0"/>
              </a:rPr>
              <a:t>­</a:t>
            </a:r>
            <a:endParaRPr lang="en-US" sz="180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2509A73-CBCD-4C43-8BDD-5ECFEF77F2E2}"/>
              </a:ext>
            </a:extLst>
          </p:cNvPr>
          <p:cNvSpPr/>
          <p:nvPr/>
        </p:nvSpPr>
        <p:spPr>
          <a:xfrm>
            <a:off x="859810" y="-545910"/>
            <a:ext cx="8899132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800" b="1" smtClean="0">
                <a:latin typeface=".VnAvant" panose="020B7200000000000000" pitchFamily="34" charset="0"/>
              </a:rPr>
              <a:t>­</a:t>
            </a:r>
            <a:endParaRPr lang="en-US" sz="64800" b="1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_o__ 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/>
          <a:stretch>
            <a:fillRect/>
          </a:stretch>
        </p:blipFill>
        <p:spPr>
          <a:xfrm>
            <a:off x="4142096" y="5583071"/>
            <a:ext cx="304800" cy="304800"/>
          </a:xfrm>
          <a:prstGeom prst="rect">
            <a:avLst/>
          </a:prstGeom>
        </p:spPr>
      </p:pic>
      <p:pic>
        <p:nvPicPr>
          <p:cNvPr id="21" name="_o__ u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1"/>
          <a:stretch>
            <a:fillRect/>
          </a:stretch>
        </p:blipFill>
        <p:spPr>
          <a:xfrm>
            <a:off x="4087505" y="5965209"/>
            <a:ext cx="304800" cy="304800"/>
          </a:xfrm>
          <a:prstGeom prst="rect">
            <a:avLst/>
          </a:prstGeom>
        </p:spPr>
      </p:pic>
      <p:pic>
        <p:nvPicPr>
          <p:cNvPr id="14" name="ê">
            <a:hlinkClick r:id="" action="ppaction://media"/>
            <a:extLst>
              <a:ext uri="{FF2B5EF4-FFF2-40B4-BE49-F238E27FC236}">
                <a16:creationId xmlns="" xmlns:a16="http://schemas.microsoft.com/office/drawing/2014/main" id="{6FBA2D0C-99B6-48AD-A5C6-CC90BEE33A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8452045" y="4031560"/>
            <a:ext cx="609600" cy="609600"/>
          </a:xfrm>
          <a:prstGeom prst="rect">
            <a:avLst/>
          </a:prstGeom>
        </p:spPr>
      </p:pic>
      <p:pic>
        <p:nvPicPr>
          <p:cNvPr id="13" name="e">
            <a:hlinkClick r:id="" action="ppaction://media"/>
            <a:extLst>
              <a:ext uri="{FF2B5EF4-FFF2-40B4-BE49-F238E27FC236}">
                <a16:creationId xmlns="" xmlns:a16="http://schemas.microsoft.com/office/drawing/2014/main" id="{E99B07FA-9F5F-4EBA-AB94-A1CC42F5EB0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5342526" y="3550885"/>
            <a:ext cx="609600" cy="609600"/>
          </a:xfrm>
          <a:prstGeom prst="rect">
            <a:avLst/>
          </a:prstGeom>
        </p:spPr>
      </p:pic>
      <p:pic>
        <p:nvPicPr>
          <p:cNvPr id="11" name="e">
            <a:hlinkClick r:id="" action="ppaction://media"/>
            <a:extLst>
              <a:ext uri="{FF2B5EF4-FFF2-40B4-BE49-F238E27FC236}">
                <a16:creationId xmlns="" xmlns:a16="http://schemas.microsoft.com/office/drawing/2014/main" id="{DB414307-0B2E-4682-9CDC-084B98095DC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4699688" y="3201969"/>
            <a:ext cx="609600" cy="609600"/>
          </a:xfrm>
          <a:prstGeom prst="rect">
            <a:avLst/>
          </a:prstGeom>
        </p:spPr>
      </p:pic>
      <p:pic>
        <p:nvPicPr>
          <p:cNvPr id="10" name="chữ ê">
            <a:hlinkClick r:id="" action="ppaction://media"/>
            <a:extLst>
              <a:ext uri="{FF2B5EF4-FFF2-40B4-BE49-F238E27FC236}">
                <a16:creationId xmlns="" xmlns:a16="http://schemas.microsoft.com/office/drawing/2014/main" id="{3B7B15B2-E62D-49C7-99BB-7ADC1D7F575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8939765" y="4253729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76F3941E-8231-418B-AD9D-7EC64AC1F18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4084871" y="4323521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0AED6FA-E75C-4EEC-992C-DD0AB354A67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82558F8-8662-4B24-BBCA-360D7138155C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26" y="3768434"/>
            <a:ext cx="4098700" cy="3293318"/>
          </a:xfrm>
          <a:prstGeom prst="rect">
            <a:avLst/>
          </a:prstGeom>
        </p:spPr>
      </p:pic>
      <p:sp>
        <p:nvSpPr>
          <p:cNvPr id="15" name="Rectangle 14">
            <a:hlinkClick r:id="rId25" action="ppaction://hlinksldjump"/>
            <a:extLst>
              <a:ext uri="{FF2B5EF4-FFF2-40B4-BE49-F238E27FC236}">
                <a16:creationId xmlns="" xmlns:a16="http://schemas.microsoft.com/office/drawing/2014/main" id="{48D4EE2D-C38C-4A09-83B2-BC67997D81D0}"/>
              </a:ext>
            </a:extLst>
          </p:cNvPr>
          <p:cNvSpPr/>
          <p:nvPr/>
        </p:nvSpPr>
        <p:spPr>
          <a:xfrm>
            <a:off x="0" y="6272463"/>
            <a:ext cx="625642" cy="5855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U</a:t>
            </a:r>
            <a:endParaRPr lang="en-US" dirty="0"/>
          </a:p>
        </p:txBody>
      </p:sp>
      <p:sp>
        <p:nvSpPr>
          <p:cNvPr id="16" name="Rectangle 15">
            <a:hlinkClick r:id="rId26" action="ppaction://hlinksldjump"/>
            <a:extLst>
              <a:ext uri="{FF2B5EF4-FFF2-40B4-BE49-F238E27FC236}">
                <a16:creationId xmlns="" xmlns:a16="http://schemas.microsoft.com/office/drawing/2014/main" id="{B23C3416-A3D1-4E80-A2EB-929FE255676D}"/>
              </a:ext>
            </a:extLst>
          </p:cNvPr>
          <p:cNvSpPr/>
          <p:nvPr/>
        </p:nvSpPr>
        <p:spPr>
          <a:xfrm>
            <a:off x="11566358" y="6272462"/>
            <a:ext cx="625642" cy="5855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Ư</a:t>
            </a:r>
            <a:endParaRPr lang="en-US" dirty="0"/>
          </a:p>
        </p:txBody>
      </p:sp>
      <p:pic>
        <p:nvPicPr>
          <p:cNvPr id="12" name="Đố chữ e.m4a">
            <a:hlinkClick r:id="" action="ppaction://media"/>
          </p:cNvPr>
          <p:cNvPicPr>
            <a:picLocks noRot="1" noChangeAspect="1"/>
          </p:cNvPicPr>
          <p:nvPr>
            <a:audioFile r:link="rId13"/>
          </p:nvPr>
        </p:nvPicPr>
        <p:blipFill>
          <a:blip r:embed="rId27"/>
          <a:stretch>
            <a:fillRect/>
          </a:stretch>
        </p:blipFill>
        <p:spPr>
          <a:xfrm>
            <a:off x="9164472" y="4518546"/>
            <a:ext cx="304800" cy="304800"/>
          </a:xfrm>
          <a:prstGeom prst="rect">
            <a:avLst/>
          </a:prstGeom>
        </p:spPr>
      </p:pic>
      <p:pic>
        <p:nvPicPr>
          <p:cNvPr id="17" name="Đố chữ ê.m4a">
            <a:hlinkClick r:id="" action="ppaction://media"/>
          </p:cNvPr>
          <p:cNvPicPr>
            <a:picLocks noRot="1" noChangeAspect="1"/>
          </p:cNvPicPr>
          <p:nvPr>
            <a:audioFile r:link="rId14"/>
          </p:nvPr>
        </p:nvPicPr>
        <p:blipFill>
          <a:blip r:embed="rId28"/>
          <a:stretch>
            <a:fillRect/>
          </a:stretch>
        </p:blipFill>
        <p:spPr>
          <a:xfrm>
            <a:off x="9041641" y="4327477"/>
            <a:ext cx="304800" cy="304800"/>
          </a:xfrm>
          <a:prstGeom prst="rect">
            <a:avLst/>
          </a:prstGeom>
        </p:spPr>
      </p:pic>
      <p:pic>
        <p:nvPicPr>
          <p:cNvPr id="18" name="Đố chữ e.mp3">
            <a:hlinkClick r:id="" action="ppaction://media"/>
          </p:cNvPr>
          <p:cNvPicPr>
            <a:picLocks noRot="1" noChangeAspect="1"/>
          </p:cNvPicPr>
          <p:nvPr>
            <a:audioFile r:link="rId15"/>
          </p:nvPr>
        </p:nvPicPr>
        <p:blipFill>
          <a:blip r:embed="rId29"/>
          <a:stretch>
            <a:fillRect/>
          </a:stretch>
        </p:blipFill>
        <p:spPr>
          <a:xfrm>
            <a:off x="9014346" y="4368421"/>
            <a:ext cx="304800" cy="304800"/>
          </a:xfrm>
          <a:prstGeom prst="rect">
            <a:avLst/>
          </a:prstGeom>
        </p:spPr>
      </p:pic>
      <p:pic>
        <p:nvPicPr>
          <p:cNvPr id="19" name="Đố chữ ê.mp3">
            <a:hlinkClick r:id="" action="ppaction://media"/>
          </p:cNvPr>
          <p:cNvPicPr>
            <a:picLocks noRot="1" noChangeAspect="1"/>
          </p:cNvPicPr>
          <p:nvPr>
            <a:audioFile r:link="rId16"/>
          </p:nvPr>
        </p:nvPicPr>
        <p:blipFill>
          <a:blip r:embed="rId30"/>
          <a:stretch>
            <a:fillRect/>
          </a:stretch>
        </p:blipFill>
        <p:spPr>
          <a:xfrm>
            <a:off x="9109881" y="4559489"/>
            <a:ext cx="304800" cy="304800"/>
          </a:xfrm>
          <a:prstGeom prst="rect">
            <a:avLst/>
          </a:prstGeom>
        </p:spPr>
      </p:pic>
      <p:pic>
        <p:nvPicPr>
          <p:cNvPr id="22" name="Picture 21" descr="hoi-cham-59.jpg"/>
          <p:cNvPicPr>
            <a:picLocks noChangeAspect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1929" y="3709790"/>
            <a:ext cx="1815152" cy="273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80163"/>
      </p:ext>
    </p:extLst>
  </p:cSld>
  <p:clrMapOvr>
    <a:masterClrMapping/>
  </p:clrMapOvr>
  <p:transition>
    <p:sndAc>
      <p:stSnd>
        <p:snd r:embed="rId19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30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29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C90B4C-E219-4767-B081-D4EEC67A50AC}"/>
              </a:ext>
            </a:extLst>
          </p:cNvPr>
          <p:cNvSpPr txBox="1"/>
          <p:nvPr/>
        </p:nvSpPr>
        <p:spPr>
          <a:xfrm>
            <a:off x="4136642" y="-790931"/>
            <a:ext cx="3721768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3" name="Arrow: Right 2">
            <a:hlinkClick r:id="rId4" action="ppaction://hlinksldjump"/>
            <a:extLst>
              <a:ext uri="{FF2B5EF4-FFF2-40B4-BE49-F238E27FC236}">
                <a16:creationId xmlns="" xmlns:a16="http://schemas.microsoft.com/office/drawing/2014/main" id="{1271524F-6064-4854-8637-3E55093B9D0E}"/>
              </a:ext>
            </a:extLst>
          </p:cNvPr>
          <p:cNvSpPr/>
          <p:nvPr/>
        </p:nvSpPr>
        <p:spPr>
          <a:xfrm rot="10800000">
            <a:off x="11245516" y="6208295"/>
            <a:ext cx="946484" cy="649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3899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C90B4C-E219-4767-B081-D4EEC67A50AC}"/>
              </a:ext>
            </a:extLst>
          </p:cNvPr>
          <p:cNvSpPr txBox="1"/>
          <p:nvPr/>
        </p:nvSpPr>
        <p:spPr>
          <a:xfrm>
            <a:off x="4106039" y="-448985"/>
            <a:ext cx="3721768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8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¦</a:t>
            </a:r>
            <a:endParaRPr lang="en-US" sz="498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80726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99795C-1866-43B6-B6A7-585DDADC351C}"/>
              </a:ext>
            </a:extLst>
          </p:cNvPr>
          <p:cNvSpPr txBox="1"/>
          <p:nvPr/>
        </p:nvSpPr>
        <p:spPr>
          <a:xfrm>
            <a:off x="2436985" y="1618379"/>
            <a:ext cx="7318029" cy="2696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Đ</a:t>
            </a:r>
            <a:r>
              <a:rPr lang="vi-VN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b="1" dirty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ỜNG BÍ ẨN</a:t>
            </a:r>
          </a:p>
        </p:txBody>
      </p:sp>
    </p:spTree>
    <p:extLst>
      <p:ext uri="{BB962C8B-B14F-4D97-AF65-F5344CB8AC3E}">
        <p14:creationId xmlns:p14="http://schemas.microsoft.com/office/powerpoint/2010/main" val="1582587615"/>
      </p:ext>
    </p:extLst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D4C4E7F-C47D-4D14-ADA2-3062E214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6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òi x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871648" y="3918045"/>
            <a:ext cx="304800" cy="304800"/>
          </a:xfrm>
          <a:prstGeom prst="rect">
            <a:avLst/>
          </a:prstGeom>
        </p:spPr>
      </p:pic>
      <p:pic>
        <p:nvPicPr>
          <p:cNvPr id="20" name="còi x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858000" y="3945340"/>
            <a:ext cx="304800" cy="304800"/>
          </a:xfrm>
          <a:prstGeom prst="rect">
            <a:avLst/>
          </a:prstGeom>
        </p:spPr>
      </p:pic>
      <p:pic>
        <p:nvPicPr>
          <p:cNvPr id="21" name="sai-mat-ro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6858000" y="3945340"/>
            <a:ext cx="304800" cy="304800"/>
          </a:xfrm>
          <a:prstGeom prst="rect">
            <a:avLst/>
          </a:prstGeom>
        </p:spPr>
      </p:pic>
      <p:pic>
        <p:nvPicPr>
          <p:cNvPr id="25" name="sai">
            <a:hlinkClick r:id="" action="ppaction://media"/>
            <a:extLst>
              <a:ext uri="{FF2B5EF4-FFF2-40B4-BE49-F238E27FC236}">
                <a16:creationId xmlns="" xmlns:a16="http://schemas.microsoft.com/office/drawing/2014/main" id="{5A1C0D71-BCA4-4D84-8D28-CBEA14BC6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5184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8B3A7D7-3673-4487-868A-C519DE38A788}"/>
              </a:ext>
            </a:extLst>
          </p:cNvPr>
          <p:cNvGrpSpPr/>
          <p:nvPr/>
        </p:nvGrpSpPr>
        <p:grpSpPr>
          <a:xfrm>
            <a:off x="254268" y="4955155"/>
            <a:ext cx="4283075" cy="2133600"/>
            <a:chOff x="80963" y="4943475"/>
            <a:chExt cx="4283075" cy="2133600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917E59F7-E1E7-4E51-A13E-45F1E956CB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5840">
              <a:off x="80963" y="4943475"/>
              <a:ext cx="428307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TextBox 14">
              <a:extLst>
                <a:ext uri="{FF2B5EF4-FFF2-40B4-BE49-F238E27FC236}">
                  <a16:creationId xmlns="" xmlns:a16="http://schemas.microsoft.com/office/drawing/2014/main" id="{7118980C-7BA2-431E-93AF-A128C8A55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3425" y="5132388"/>
              <a:ext cx="841897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8000" b="1" dirty="0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pic>
        <p:nvPicPr>
          <p:cNvPr id="16" name="còi x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6492240" y="4373880"/>
            <a:ext cx="304800" cy="304800"/>
          </a:xfrm>
          <a:prstGeom prst="rect">
            <a:avLst/>
          </a:prstGeom>
        </p:spPr>
      </p:pic>
      <p:pic>
        <p:nvPicPr>
          <p:cNvPr id="17" name="sai-mat-ro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6792098" y="4372233"/>
            <a:ext cx="304800" cy="304800"/>
          </a:xfrm>
          <a:prstGeom prst="rect">
            <a:avLst/>
          </a:prstGeom>
        </p:spPr>
      </p:pic>
      <p:pic>
        <p:nvPicPr>
          <p:cNvPr id="15" name="còi x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5124995" y="4225835"/>
            <a:ext cx="304800" cy="304800"/>
          </a:xfrm>
          <a:prstGeom prst="rect">
            <a:avLst/>
          </a:prstGeom>
        </p:spPr>
      </p:pic>
      <p:pic>
        <p:nvPicPr>
          <p:cNvPr id="26" name="đúng">
            <a:hlinkClick r:id="" action="ppaction://media"/>
            <a:extLst>
              <a:ext uri="{FF2B5EF4-FFF2-40B4-BE49-F238E27FC236}">
                <a16:creationId xmlns="" xmlns:a16="http://schemas.microsoft.com/office/drawing/2014/main" id="{2ACA9759-F4BA-4CD5-B4ED-1C8B6ED8E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4413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032793" y="3324010"/>
            <a:ext cx="4057132" cy="1797672"/>
            <a:chOff x="4032793" y="3324010"/>
            <a:chExt cx="4057132" cy="1797672"/>
          </a:xfrm>
        </p:grpSpPr>
        <p:pic>
          <p:nvPicPr>
            <p:cNvPr id="9224" name="Picture 13">
              <a:extLst>
                <a:ext uri="{FF2B5EF4-FFF2-40B4-BE49-F238E27FC236}">
                  <a16:creationId xmlns="" xmlns:a16="http://schemas.microsoft.com/office/drawing/2014/main" id="{49A55309-3658-4BF2-8841-16AC4FEE79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7" b="9698"/>
            <a:stretch>
              <a:fillRect/>
            </a:stretch>
          </p:blipFill>
          <p:spPr bwMode="auto">
            <a:xfrm rot="21382197">
              <a:off x="4032793" y="3324010"/>
              <a:ext cx="4021640" cy="1797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TextBox 15">
              <a:extLst>
                <a:ext uri="{FF2B5EF4-FFF2-40B4-BE49-F238E27FC236}">
                  <a16:creationId xmlns="" xmlns:a16="http://schemas.microsoft.com/office/drawing/2014/main" id="{53FF5A03-BE35-4F4E-852F-5C66EF8FF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3503" y="3588421"/>
              <a:ext cx="800219" cy="132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0" b="1" smtClean="0">
                  <a:solidFill>
                    <a:schemeClr val="bg1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u</a:t>
              </a:r>
              <a:endParaRPr lang="en-US" altLang="en-US" sz="8000" b="1" dirty="0">
                <a:solidFill>
                  <a:schemeClr val="bg1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226" name="Picture 17">
              <a:extLst>
                <a:ext uri="{FF2B5EF4-FFF2-40B4-BE49-F238E27FC236}">
                  <a16:creationId xmlns="" xmlns:a16="http://schemas.microsoft.com/office/drawing/2014/main" id="{6F9AB31C-6C40-4850-9E15-D297B0AC5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24173" flipH="1">
              <a:off x="7480183" y="3649072"/>
              <a:ext cx="609742" cy="694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340396" y="4600919"/>
            <a:ext cx="4545013" cy="2032000"/>
            <a:chOff x="7340396" y="4600919"/>
            <a:chExt cx="4545013" cy="2032000"/>
          </a:xfrm>
        </p:grpSpPr>
        <p:grpSp>
          <p:nvGrpSpPr>
            <p:cNvPr id="9222" name="Group 28">
              <a:extLst>
                <a:ext uri="{FF2B5EF4-FFF2-40B4-BE49-F238E27FC236}">
                  <a16:creationId xmlns="" xmlns:a16="http://schemas.microsoft.com/office/drawing/2014/main" id="{65C74979-AF58-4D11-BCA5-65F5441DB7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0396" y="4600919"/>
              <a:ext cx="4545013" cy="2032000"/>
              <a:chOff x="7677617" y="4620057"/>
              <a:chExt cx="4544289" cy="2031865"/>
            </a:xfrm>
          </p:grpSpPr>
          <p:pic>
            <p:nvPicPr>
              <p:cNvPr id="9227" name="Picture 7">
                <a:extLst>
                  <a:ext uri="{FF2B5EF4-FFF2-40B4-BE49-F238E27FC236}">
                    <a16:creationId xmlns="" xmlns:a16="http://schemas.microsoft.com/office/drawing/2014/main" id="{CE9A61F1-7429-4084-B2BA-FB8EB93312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22252">
                <a:off x="7677617" y="4620057"/>
                <a:ext cx="4498594" cy="2031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8" name="Picture 9">
                <a:extLst>
                  <a:ext uri="{FF2B5EF4-FFF2-40B4-BE49-F238E27FC236}">
                    <a16:creationId xmlns="" xmlns:a16="http://schemas.microsoft.com/office/drawing/2014/main" id="{F814F0F7-6676-4795-8C32-8863AE7C96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910071" flipH="1">
                <a:off x="11479563" y="4883653"/>
                <a:ext cx="742343" cy="845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9" name="TextBox 16">
                <a:extLst>
                  <a:ext uri="{FF2B5EF4-FFF2-40B4-BE49-F238E27FC236}">
                    <a16:creationId xmlns="" xmlns:a16="http://schemas.microsoft.com/office/drawing/2014/main" id="{5B3E49E8-D499-4737-8AE2-72F62C6357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95757" y="4974269"/>
                <a:ext cx="800092" cy="1323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8000" b="1" smtClean="0">
                    <a:solidFill>
                      <a:srgbClr val="002060"/>
                    </a:solidFill>
                    <a:latin typeface=".VnAvant" panose="020B7200000000000000" pitchFamily="34" charset="0"/>
                    <a:cs typeface="Times New Roman" panose="02020603050405020304" pitchFamily="18" charset="0"/>
                  </a:rPr>
                  <a:t>­</a:t>
                </a:r>
                <a:endParaRPr lang="en-US" altLang="en-US" sz="8000" b="1" dirty="0">
                  <a:solidFill>
                    <a:srgbClr val="002060"/>
                  </a:solidFill>
                  <a:latin typeface=".VnAvant" panose="020B72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TextBox 15">
              <a:extLst>
                <a:ext uri="{FF2B5EF4-FFF2-40B4-BE49-F238E27FC236}">
                  <a16:creationId xmlns="" xmlns:a16="http://schemas.microsoft.com/office/drawing/2014/main" id="{53FF5A03-BE35-4F4E-852F-5C66EF8FF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9101" y="5132656"/>
              <a:ext cx="841897" cy="132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0" b="1" smtClean="0">
                  <a:solidFill>
                    <a:schemeClr val="bg1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¦</a:t>
              </a:r>
              <a:endParaRPr lang="en-US" altLang="en-US" sz="8000" b="1" dirty="0">
                <a:solidFill>
                  <a:schemeClr val="bg1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7.40741E-7 C -0.06992 0.05301 -0.06835 0.12685 -0.06341 0.12593 C -0.05599 0.12593 -0.05546 -0.12199 -0.04674 -0.12269 C -0.0388 -0.12269 -0.04296 0.09398 -0.03541 0.09305 C -0.02747 0.09305 -0.03177 -0.06389 -0.02317 -0.06389 C -0.01562 -0.06389 -0.01979 0.0419 -0.01302 0.0419 C -0.00651 0.0419 -0.00989 -0.03889 -0.00403 -0.03889 C -0.00065 -0.03889 -0.00039 -0.0169 -4.375E-6 7.40741E-7 " pathEditMode="relative" rAng="0" ptsTypes="AAAAAAAA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6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925E-7 -1.13784E-6 L 0.65742 -0.080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64" y="-40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092E-7 -3.86679E-6 L 0.37293 -0.028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0" y="-1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ai-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0556543" y="4081818"/>
            <a:ext cx="304800" cy="304800"/>
          </a:xfrm>
          <a:prstGeom prst="rect">
            <a:avLst/>
          </a:prstGeom>
        </p:spPr>
      </p:pic>
      <p:pic>
        <p:nvPicPr>
          <p:cNvPr id="21" name="dung-roi-ban-gioi-la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5479576" y="4382068"/>
            <a:ext cx="304800" cy="304800"/>
          </a:xfrm>
          <a:prstGeom prst="rect">
            <a:avLst/>
          </a:prstGeom>
        </p:spPr>
      </p:pic>
      <p:pic>
        <p:nvPicPr>
          <p:cNvPr id="18" name="dung-roi-ban-gioi-la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7093131" y="4356462"/>
            <a:ext cx="304800" cy="304800"/>
          </a:xfrm>
          <a:prstGeom prst="rect">
            <a:avLst/>
          </a:prstGeom>
        </p:spPr>
      </p:pic>
      <p:pic>
        <p:nvPicPr>
          <p:cNvPr id="19" name="sai-2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6858000" y="4130040"/>
            <a:ext cx="304800" cy="304800"/>
          </a:xfrm>
          <a:prstGeom prst="rect">
            <a:avLst/>
          </a:prstGeom>
        </p:spPr>
      </p:pic>
      <p:pic>
        <p:nvPicPr>
          <p:cNvPr id="20" name="dung-roi-ban-gioi-la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6927668" y="4199709"/>
            <a:ext cx="304800" cy="3048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10CAABD-EA4A-426E-AE98-9578278329C5}"/>
              </a:ext>
            </a:extLst>
          </p:cNvPr>
          <p:cNvGrpSpPr/>
          <p:nvPr/>
        </p:nvGrpSpPr>
        <p:grpSpPr>
          <a:xfrm>
            <a:off x="8174566" y="3302758"/>
            <a:ext cx="3439679" cy="1870955"/>
            <a:chOff x="4735330" y="3727269"/>
            <a:chExt cx="3999367" cy="2413996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A1000E15-1D45-4BAD-850F-FCB10E47A2A5}"/>
                </a:ext>
              </a:extLst>
            </p:cNvPr>
            <p:cNvGrpSpPr/>
            <p:nvPr/>
          </p:nvGrpSpPr>
          <p:grpSpPr>
            <a:xfrm>
              <a:off x="4735330" y="3727269"/>
              <a:ext cx="3999367" cy="2413996"/>
              <a:chOff x="4735330" y="3727269"/>
              <a:chExt cx="3999367" cy="2413996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5CAFC80C-73B2-464B-B9D3-2C3C294C2C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750" t="16858" b="18999"/>
              <a:stretch>
                <a:fillRect/>
              </a:stretch>
            </p:blipFill>
            <p:spPr>
              <a:xfrm flipH="1">
                <a:off x="4735330" y="3727269"/>
                <a:ext cx="3999367" cy="2299062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5C12BC88-D010-40F3-977D-46D5F14AFAB6}"/>
                  </a:ext>
                </a:extLst>
              </p:cNvPr>
              <p:cNvSpPr/>
              <p:nvPr/>
            </p:nvSpPr>
            <p:spPr>
              <a:xfrm>
                <a:off x="6167041" y="4274857"/>
                <a:ext cx="854912" cy="1866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8800" b="1" smtClean="0">
                    <a:solidFill>
                      <a:srgbClr val="002060"/>
                    </a:solidFill>
                    <a:latin typeface=".VnAvant" panose="020B7200000000000000" pitchFamily="34" charset="0"/>
                    <a:cs typeface="Times New Roman" panose="02020603050405020304" pitchFamily="18" charset="0"/>
                  </a:rPr>
                  <a:t>o</a:t>
                </a:r>
                <a:endParaRPr lang="en-US" altLang="en-US" sz="8800" b="1" dirty="0">
                  <a:solidFill>
                    <a:srgbClr val="002060"/>
                  </a:solidFill>
                  <a:latin typeface=".VnAvant" panose="020B72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Picture 17">
              <a:extLst>
                <a:ext uri="{FF2B5EF4-FFF2-40B4-BE49-F238E27FC236}">
                  <a16:creationId xmlns="" xmlns:a16="http://schemas.microsoft.com/office/drawing/2014/main" id="{82EF927E-43C8-4E1C-A464-0132D45D27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24173" flipH="1">
              <a:off x="8039081" y="4476218"/>
              <a:ext cx="669826" cy="762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57F4DC0C-1AE5-4E4B-8EBE-F081A0C11D33}"/>
              </a:ext>
            </a:extLst>
          </p:cNvPr>
          <p:cNvGrpSpPr/>
          <p:nvPr/>
        </p:nvGrpSpPr>
        <p:grpSpPr>
          <a:xfrm>
            <a:off x="-144386" y="4754880"/>
            <a:ext cx="4341917" cy="2103120"/>
            <a:chOff x="-144386" y="4754880"/>
            <a:chExt cx="4341917" cy="2103120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864A4F2A-4184-474F-BDD7-346F023A9FDB}"/>
                </a:ext>
              </a:extLst>
            </p:cNvPr>
            <p:cNvGrpSpPr/>
            <p:nvPr/>
          </p:nvGrpSpPr>
          <p:grpSpPr>
            <a:xfrm>
              <a:off x="-144386" y="4754880"/>
              <a:ext cx="4341917" cy="2103120"/>
              <a:chOff x="-144386" y="4754880"/>
              <a:chExt cx="4341917" cy="2103120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B5773BF1-E220-4B7D-B316-73CBFD7DA5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07" r="1944"/>
              <a:stretch>
                <a:fillRect/>
              </a:stretch>
            </p:blipFill>
            <p:spPr>
              <a:xfrm>
                <a:off x="-144386" y="4754880"/>
                <a:ext cx="4341917" cy="2103120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1C45BE12-3E5B-458A-93AE-3043AA1600C2}"/>
                  </a:ext>
                </a:extLst>
              </p:cNvPr>
              <p:cNvSpPr/>
              <p:nvPr/>
            </p:nvSpPr>
            <p:spPr>
              <a:xfrm>
                <a:off x="1509932" y="5080020"/>
                <a:ext cx="85491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8800" b="1" smtClean="0">
                    <a:solidFill>
                      <a:srgbClr val="C00000"/>
                    </a:solidFill>
                    <a:latin typeface=".VnAvant" panose="020B7200000000000000" pitchFamily="34" charset="0"/>
                    <a:cs typeface="Times New Roman" panose="02020603050405020304" pitchFamily="18" charset="0"/>
                  </a:rPr>
                  <a:t>­</a:t>
                </a:r>
                <a:endParaRPr lang="en-US" altLang="en-US" sz="8800" b="1" dirty="0">
                  <a:solidFill>
                    <a:srgbClr val="C0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" name="Picture 17">
              <a:extLst>
                <a:ext uri="{FF2B5EF4-FFF2-40B4-BE49-F238E27FC236}">
                  <a16:creationId xmlns="" xmlns:a16="http://schemas.microsoft.com/office/drawing/2014/main" id="{BECFD012-2933-49DC-A06B-3F694146D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24173" flipH="1">
              <a:off x="3559923" y="5263452"/>
              <a:ext cx="609742" cy="69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4C30FB3-238C-45A6-B861-287902E46968}"/>
              </a:ext>
            </a:extLst>
          </p:cNvPr>
          <p:cNvGrpSpPr/>
          <p:nvPr/>
        </p:nvGrpSpPr>
        <p:grpSpPr>
          <a:xfrm>
            <a:off x="1513682" y="3989612"/>
            <a:ext cx="6251902" cy="2506002"/>
            <a:chOff x="6743057" y="3308985"/>
            <a:chExt cx="5146761" cy="1863049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64CB2DC-F618-40E6-92DE-14BA2F45E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1843" y="3308985"/>
              <a:ext cx="2847975" cy="142875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95E0D08B-32E8-4DD9-8833-F2AC12256F99}"/>
                </a:ext>
              </a:extLst>
            </p:cNvPr>
            <p:cNvSpPr/>
            <p:nvPr/>
          </p:nvSpPr>
          <p:spPr>
            <a:xfrm>
              <a:off x="10105786" y="3488292"/>
              <a:ext cx="854912" cy="1075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8800" b="1" dirty="0">
                  <a:solidFill>
                    <a:srgbClr val="FFFF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95E0D08B-32E8-4DD9-8833-F2AC12256F99}"/>
                </a:ext>
              </a:extLst>
            </p:cNvPr>
            <p:cNvSpPr/>
            <p:nvPr/>
          </p:nvSpPr>
          <p:spPr>
            <a:xfrm>
              <a:off x="6743057" y="4279668"/>
              <a:ext cx="854912" cy="892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7200" b="1" dirty="0">
                  <a:solidFill>
                    <a:srgbClr val="FFFF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0118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-0.01274 L 1.02344 -0.029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52" y="-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1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1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6138E-6 -1.58187E-6 L 0.66093 -0.00578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76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8743E-6 5.60592E-6 C -0.01003 0.00324 -0.01068 0.01018 -0.01902 0.01781 C -0.0224 0.02082 -0.02905 0.02776 -0.02905 0.02776 C -0.03426 0.04164 -0.03283 0.03516 -0.03465 0.0458 C -0.03126 0.06476 -0.02762 0.06615 -0.01785 0.07147 C -0.0129 0.05852 -0.00742 0.04834 -4.48743E-6 0.03978 C -0.00039 0.03585 -0.00026 0.03146 -0.00104 0.02776 C -0.00143 0.02591 -0.00287 0.02545 -0.00339 0.02383 C -0.00573 0.0155 -0.00365 0.01666 -0.00782 0.00995 " pathEditMode="relative" ptsTypes="ffffffff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SCORM_RATE_SLIDES" val="0"/>
  <p:tag name="ISPRING_SCORM_RATE_QUIZZES" val="0"/>
  <p:tag name="ISPRING_SCORM_PASSING_SCORE" val="0.000000"/>
  <p:tag name="ISPRING_ULTRA_SCORM_COURSE_ID" val="06FED122-53D9-42B8-898F-B1EB4537A95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luan\Desktop"/>
  <p:tag name="ISPRING_PRESENTATION_TITLE" val="tro choi e, ê"/>
  <p:tag name="ISPRING_FIRST_PUBLISH" val="1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3&quot;/&gt;&lt;property id=&quot;20307&quot; value=&quot;256&quot;/&gt;&lt;/object&gt;&lt;object type=&quot;3&quot; unique_id=&quot;10004&quot;&gt;&lt;property id=&quot;20148&quot; value=&quot;5&quot;/&gt;&lt;property id=&quot;20300&quot; value=&quot;Slide 14&quot;/&gt;&lt;property id=&quot;20307&quot; value=&quot;257&quot;/&gt;&lt;/object&gt;&lt;object type=&quot;3&quot; unique_id=&quot;10110&quot;&gt;&lt;property id=&quot;20148&quot; value=&quot;5&quot;/&gt;&lt;property id=&quot;20300&quot; value=&quot;Slide 4&quot;/&gt;&lt;property id=&quot;20307&quot; value=&quot;259&quot;/&gt;&lt;/object&gt;&lt;object type=&quot;3&quot; unique_id=&quot;10111&quot;&gt;&lt;property id=&quot;20148&quot; value=&quot;5&quot;/&gt;&lt;property id=&quot;20300&quot; value=&quot;Slide 5&quot;/&gt;&lt;property id=&quot;20307&quot; value=&quot;261&quot;/&gt;&lt;/object&gt;&lt;object type=&quot;3&quot; unique_id=&quot;10113&quot;&gt;&lt;property id=&quot;20148&quot; value=&quot;5&quot;/&gt;&lt;property id=&quot;20300&quot; value=&quot;Slide 1&quot;/&gt;&lt;property id=&quot;20307&quot; value=&quot;264&quot;/&gt;&lt;/object&gt;&lt;object type=&quot;3&quot; unique_id=&quot;10115&quot;&gt;&lt;property id=&quot;20148&quot; value=&quot;5&quot;/&gt;&lt;property id=&quot;20300&quot; value=&quot;Slide 2&quot;/&gt;&lt;property id=&quot;20307&quot; value=&quot;262&quot;/&gt;&lt;/object&gt;&lt;object type=&quot;3&quot; unique_id=&quot;10116&quot;&gt;&lt;property id=&quot;20148&quot; value=&quot;5&quot;/&gt;&lt;property id=&quot;20300&quot; value=&quot;Slide 6&quot;/&gt;&lt;property id=&quot;20307&quot; value=&quot;276&quot;/&gt;&lt;/object&gt;&lt;object type=&quot;3&quot; unique_id=&quot;10117&quot;&gt;&lt;property id=&quot;20148&quot; value=&quot;5&quot;/&gt;&lt;property id=&quot;20300&quot; value=&quot;Slide 7&quot;/&gt;&lt;property id=&quot;20307&quot; value=&quot;265&quot;/&gt;&lt;/object&gt;&lt;object type=&quot;3&quot; unique_id=&quot;10118&quot;&gt;&lt;property id=&quot;20148&quot; value=&quot;5&quot;/&gt;&lt;property id=&quot;20300&quot; value=&quot;Slide 8&quot;/&gt;&lt;property id=&quot;20307&quot; value=&quot;266&quot;/&gt;&lt;/object&gt;&lt;object type=&quot;3&quot; unique_id=&quot;10119&quot;&gt;&lt;property id=&quot;20148&quot; value=&quot;5&quot;/&gt;&lt;property id=&quot;20300&quot; value=&quot;Slide 9&quot;/&gt;&lt;property id=&quot;20307&quot; value=&quot;268&quot;/&gt;&lt;/object&gt;&lt;object type=&quot;3&quot; unique_id=&quot;10120&quot;&gt;&lt;property id=&quot;20148&quot; value=&quot;5&quot;/&gt;&lt;property id=&quot;20300&quot; value=&quot;Slide 10&quot;/&gt;&lt;property id=&quot;20307&quot; value=&quot;269&quot;/&gt;&lt;/object&gt;&lt;object type=&quot;3&quot; unique_id=&quot;10121&quot;&gt;&lt;property id=&quot;20148&quot; value=&quot;5&quot;/&gt;&lt;property id=&quot;20300&quot; value=&quot;Slide 11&quot;/&gt;&lt;property id=&quot;20307&quot; value=&quot;270&quot;/&gt;&lt;/object&gt;&lt;object type=&quot;3&quot; unique_id=&quot;10122&quot;&gt;&lt;property id=&quot;20148&quot; value=&quot;5&quot;/&gt;&lt;property id=&quot;20300&quot; value=&quot;Slide 12&quot;/&gt;&lt;property id=&quot;20307&quot; value=&quot;271&quot;/&gt;&lt;/object&gt;&lt;object type=&quot;3&quot; unique_id=&quot;10123&quot;&gt;&lt;property id=&quot;20148&quot; value=&quot;5&quot;/&gt;&lt;property id=&quot;20300&quot; value=&quot;Slide 13&quot;/&gt;&lt;property id=&quot;20307&quot; value=&quot;288&quot;/&gt;&lt;/object&gt;&lt;object type=&quot;3&quot; unique_id=&quot;10124&quot;&gt;&lt;property id=&quot;20148&quot; value=&quot;5&quot;/&gt;&lt;property id=&quot;20300&quot; value=&quot;Slide 15&quot;/&gt;&lt;property id=&quot;20307&quot; value=&quot;277&quot;/&gt;&lt;/object&gt;&lt;object type=&quot;3&quot; unique_id=&quot;10125&quot;&gt;&lt;property id=&quot;20148&quot; value=&quot;5&quot;/&gt;&lt;property id=&quot;20300&quot; value=&quot;Slide 16&quot;/&gt;&lt;property id=&quot;20307&quot; value=&quot;272&quot;/&gt;&lt;/object&gt;&lt;object type=&quot;3&quot; unique_id=&quot;10126&quot;&gt;&lt;property id=&quot;20148&quot; value=&quot;5&quot;/&gt;&lt;property id=&quot;20300&quot; value=&quot;Slide 17&quot;/&gt;&lt;property id=&quot;20307&quot; value=&quot;280&quot;/&gt;&lt;/object&gt;&lt;object type=&quot;3&quot; unique_id=&quot;10127&quot;&gt;&lt;property id=&quot;20148&quot; value=&quot;5&quot;/&gt;&lt;property id=&quot;20300&quot; value=&quot;Slide 18&quot;/&gt;&lt;property id=&quot;20307&quot; value=&quot;273&quot;/&gt;&lt;/object&gt;&lt;object type=&quot;3&quot; unique_id=&quot;10128&quot;&gt;&lt;property id=&quot;20148&quot; value=&quot;5&quot;/&gt;&lt;property id=&quot;20300&quot; value=&quot;Slide 19&quot;/&gt;&lt;property id=&quot;20307&quot; value=&quot;281&quot;/&gt;&lt;/object&gt;&lt;object type=&quot;3&quot; unique_id=&quot;10129&quot;&gt;&lt;property id=&quot;20148&quot; value=&quot;5&quot;/&gt;&lt;property id=&quot;20300&quot; value=&quot;Slide 20&quot;/&gt;&lt;property id=&quot;20307&quot; value=&quot;275&quot;/&gt;&lt;/object&gt;&lt;object type=&quot;3&quot; unique_id=&quot;10130&quot;&gt;&lt;property id=&quot;20148&quot; value=&quot;5&quot;/&gt;&lt;property id=&quot;20300&quot; value=&quot;Slide 21&quot;/&gt;&lt;property id=&quot;20307&quot; value=&quot;282&quot;/&gt;&lt;/object&gt;&lt;object type=&quot;3&quot; unique_id=&quot;10131&quot;&gt;&lt;property id=&quot;20148&quot; value=&quot;5&quot;/&gt;&lt;property id=&quot;20300&quot; value=&quot;Slide 22&quot;/&gt;&lt;property id=&quot;20307&quot; value=&quot;274&quot;/&gt;&lt;/object&gt;&lt;object type=&quot;3&quot; unique_id=&quot;10132&quot;&gt;&lt;property id=&quot;20148&quot; value=&quot;5&quot;/&gt;&lt;property id=&quot;20300&quot; value=&quot;Slide 23&quot;/&gt;&lt;property id=&quot;20307&quot; value=&quot;283&quot;/&gt;&lt;/object&gt;&lt;object type=&quot;3&quot; unique_id=&quot;10133&quot;&gt;&lt;property id=&quot;20148&quot; value=&quot;5&quot;/&gt;&lt;property id=&quot;20300&quot; value=&quot;Slide 24&quot;/&gt;&lt;property id=&quot;20307&quot; value=&quot;278&quot;/&gt;&lt;/object&gt;&lt;object type=&quot;3&quot; unique_id=&quot;10134&quot;&gt;&lt;property id=&quot;20148&quot; value=&quot;5&quot;/&gt;&lt;property id=&quot;20300&quot; value=&quot;Slide 25&quot;/&gt;&lt;property id=&quot;20307&quot; value=&quot;285&quot;/&gt;&lt;/object&gt;&lt;object type=&quot;3&quot; unique_id=&quot;10135&quot;&gt;&lt;property id=&quot;20148&quot; value=&quot;5&quot;/&gt;&lt;property id=&quot;20300&quot; value=&quot;Slide 26&quot;/&gt;&lt;property id=&quot;20307&quot; value=&quot;286&quot;/&gt;&lt;/object&gt;&lt;object type=&quot;3&quot; unique_id=&quot;10136&quot;&gt;&lt;property id=&quot;20148&quot; value=&quot;5&quot;/&gt;&lt;property id=&quot;20300&quot; value=&quot;Slide 27&quot;/&gt;&lt;property id=&quot;20307&quot; value=&quot;287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225</Words>
  <Application>Microsoft Office PowerPoint</Application>
  <PresentationFormat>Widescreen</PresentationFormat>
  <Paragraphs>142</Paragraphs>
  <Slides>27</Slides>
  <Notes>2</Notes>
  <HiddenSlides>0</HiddenSlides>
  <MMClips>45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.VnAvant</vt:lpstr>
      <vt:lpstr>.VnAvant</vt:lpstr>
      <vt:lpstr>.VnBodoniH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 choi e, ê</dc:title>
  <dc:creator>luan</dc:creator>
  <cp:lastModifiedBy>PC</cp:lastModifiedBy>
  <cp:revision>130</cp:revision>
  <dcterms:created xsi:type="dcterms:W3CDTF">2018-10-09T15:10:51Z</dcterms:created>
  <dcterms:modified xsi:type="dcterms:W3CDTF">2021-09-01T15:56:23Z</dcterms:modified>
</cp:coreProperties>
</file>