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87" r:id="rId6"/>
    <p:sldId id="288" r:id="rId7"/>
    <p:sldId id="265" r:id="rId8"/>
    <p:sldId id="266" r:id="rId9"/>
    <p:sldId id="289" r:id="rId10"/>
    <p:sldId id="284" r:id="rId11"/>
    <p:sldId id="269" r:id="rId12"/>
    <p:sldId id="276" r:id="rId13"/>
    <p:sldId id="268" r:id="rId14"/>
    <p:sldId id="267" r:id="rId15"/>
    <p:sldId id="285" r:id="rId16"/>
    <p:sldId id="273" r:id="rId17"/>
    <p:sldId id="272" r:id="rId18"/>
    <p:sldId id="278" r:id="rId19"/>
    <p:sldId id="277" r:id="rId20"/>
    <p:sldId id="279" r:id="rId21"/>
    <p:sldId id="263" r:id="rId22"/>
    <p:sldId id="28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3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CEF6-1C4B-4477-BDF7-6D58A2CC70D8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B568A3-72A8-4EF9-ADCF-AF7FCBBCCF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73" y="0"/>
            <a:ext cx="387927" cy="363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193AEF-D669-45B3-8987-14ABED045DB3}"/>
              </a:ext>
            </a:extLst>
          </p:cNvPr>
          <p:cNvSpPr txBox="1"/>
          <p:nvPr userDrawn="1"/>
        </p:nvSpPr>
        <p:spPr>
          <a:xfrm rot="19204618">
            <a:off x="8769928" y="4967961"/>
            <a:ext cx="48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VNI-Whimsy" panose="00000400000000000000" pitchFamily="2" charset="0"/>
              </a:rPr>
              <a:t>TrangxNguyen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VNI-Whimsy" panose="00000400000000000000" pitchFamily="2" charset="0"/>
              </a:rPr>
              <a:t> 92 Production</a:t>
            </a:r>
          </a:p>
        </p:txBody>
      </p:sp>
    </p:spTree>
    <p:extLst>
      <p:ext uri="{BB962C8B-B14F-4D97-AF65-F5344CB8AC3E}">
        <p14:creationId xmlns:p14="http://schemas.microsoft.com/office/powerpoint/2010/main" val="30899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5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media23.m4a"/><Relationship Id="rId7" Type="http://schemas.openxmlformats.org/officeDocument/2006/relationships/image" Target="../media/image24.gif"/><Relationship Id="rId2" Type="http://schemas.microsoft.com/office/2007/relationships/media" Target="../media/media23.m4a"/><Relationship Id="rId1" Type="http://schemas.openxmlformats.org/officeDocument/2006/relationships/tags" Target="../tags/tag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E8AFBEA-2907-4B14-AD35-0C9226F87018}"/>
              </a:ext>
            </a:extLst>
          </p:cNvPr>
          <p:cNvSpPr/>
          <p:nvPr/>
        </p:nvSpPr>
        <p:spPr>
          <a:xfrm>
            <a:off x="381000" y="438912"/>
            <a:ext cx="11430000" cy="61904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952" y="1277811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LĨNH VỰC PHÁT TRIỂN NGÔN NGỮ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952" y="3757486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vồng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trẻ</a:t>
            </a:r>
            <a:endParaRPr lang="vi-VN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Gv : Nguyễn Thị Loan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0563" y="61659"/>
            <a:ext cx="5969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69" y="984989"/>
            <a:ext cx="2202983" cy="15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6494" cy="60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667" y="6006353"/>
            <a:ext cx="967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0">
            <a:hlinkClick r:id="" action="ppaction://media"/>
            <a:extLst>
              <a:ext uri="{FF2B5EF4-FFF2-40B4-BE49-F238E27FC236}">
                <a16:creationId xmlns="" xmlns:a16="http://schemas.microsoft.com/office/drawing/2014/main" id="{353C93EE-83AE-4754-9092-0E2DD5FC0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6425" y="-2187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1505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839686" y="234587"/>
            <a:ext cx="8172994" cy="5956663"/>
          </a:xfrm>
          <a:prstGeom prst="cloudCallout">
            <a:avLst>
              <a:gd name="adj1" fmla="val -28699"/>
              <a:gd name="adj2" fmla="val 2421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" name="12">
            <a:hlinkClick r:id="" action="ppaction://media"/>
            <a:extLst>
              <a:ext uri="{FF2B5EF4-FFF2-40B4-BE49-F238E27FC236}">
                <a16:creationId xmlns="" xmlns:a16="http://schemas.microsoft.com/office/drawing/2014/main" id="{CB9525DF-6E65-4340-B0B6-B81CF844B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6975" y="-19208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1904"/>
      </p:ext>
    </p:extLst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u_vong_rain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" y="303349"/>
            <a:ext cx="10397777" cy="5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757" y="5780782"/>
            <a:ext cx="10555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ieu ta cầu vồng">
            <a:hlinkClick r:id="" action="ppaction://media"/>
            <a:extLst>
              <a:ext uri="{FF2B5EF4-FFF2-40B4-BE49-F238E27FC236}">
                <a16:creationId xmlns="" xmlns:a16="http://schemas.microsoft.com/office/drawing/2014/main" id="{7942AFF7-077D-487C-833B-31D7EC46A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3525" y="-8117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5451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e cau v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3765" y="5468471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11">
            <a:hlinkClick r:id="" action="ppaction://media"/>
            <a:extLst>
              <a:ext uri="{FF2B5EF4-FFF2-40B4-BE49-F238E27FC236}">
                <a16:creationId xmlns="" xmlns:a16="http://schemas.microsoft.com/office/drawing/2014/main" id="{CD429F89-5B04-4745-ADBC-4D1C91F89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9325" y="-18446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18335" y="410935"/>
            <a:ext cx="8355330" cy="6036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28900" y="1687354"/>
            <a:ext cx="69532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15">
            <a:hlinkClick r:id="" action="ppaction://media"/>
            <a:extLst>
              <a:ext uri="{FF2B5EF4-FFF2-40B4-BE49-F238E27FC236}">
                <a16:creationId xmlns="" xmlns:a16="http://schemas.microsoft.com/office/drawing/2014/main" id="{371EB6F8-A67A-425D-AE35-55A36DFCA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7825" y="-1406525"/>
            <a:ext cx="487363" cy="487363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67E0784-1AF5-4964-B43C-D4021DAD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66832"/>
            <a:ext cx="7467600" cy="12954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6B57D218-1C86-4030-A649-A042630A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1775792"/>
            <a:ext cx="7467600" cy="12954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29835D88-29B7-457D-99F5-CA97BDEAE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3071192"/>
            <a:ext cx="74676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98DB4713-9957-448C-B2B5-E9EEF7E8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4366592"/>
            <a:ext cx="7467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79D6F1-3036-4E85-A9BF-F30E235B58BC}"/>
              </a:ext>
            </a:extLst>
          </p:cNvPr>
          <p:cNvSpPr txBox="1"/>
          <p:nvPr/>
        </p:nvSpPr>
        <p:spPr>
          <a:xfrm>
            <a:off x="1896676" y="586228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6">
            <a:hlinkClick r:id="" action="ppaction://media"/>
            <a:extLst>
              <a:ext uri="{FF2B5EF4-FFF2-40B4-BE49-F238E27FC236}">
                <a16:creationId xmlns="" xmlns:a16="http://schemas.microsoft.com/office/drawing/2014/main" id="{B4E70F37-EE71-4837-A7DD-72351AEFBD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2172" y="-17344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956" y="168713"/>
            <a:ext cx="7197634" cy="4467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17">
            <a:hlinkClick r:id="" action="ppaction://media"/>
            <a:extLst>
              <a:ext uri="{FF2B5EF4-FFF2-40B4-BE49-F238E27FC236}">
                <a16:creationId xmlns="" xmlns:a16="http://schemas.microsoft.com/office/drawing/2014/main" id="{AD81F1E7-430F-4B86-A669-C76E5F1A0A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0225" y="-1597025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86E4F1-E08A-4294-A04F-640B74B964EE}"/>
              </a:ext>
            </a:extLst>
          </p:cNvPr>
          <p:cNvSpPr txBox="1"/>
          <p:nvPr/>
        </p:nvSpPr>
        <p:spPr>
          <a:xfrm>
            <a:off x="6010500" y="4636210"/>
            <a:ext cx="6600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 von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7" y="0"/>
            <a:ext cx="10095654" cy="55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2850" y="5576047"/>
            <a:ext cx="5315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4">
            <a:hlinkClick r:id="" action="ppaction://media"/>
            <a:extLst>
              <a:ext uri="{FF2B5EF4-FFF2-40B4-BE49-F238E27FC236}">
                <a16:creationId xmlns="" xmlns:a16="http://schemas.microsoft.com/office/drawing/2014/main" id="{E2742D58-8C10-4362-BA6F-886E72773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0630" y="-14465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09550" y="-302080"/>
            <a:ext cx="11982450" cy="716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19">
            <a:hlinkClick r:id="" action="ppaction://media"/>
            <a:extLst>
              <a:ext uri="{FF2B5EF4-FFF2-40B4-BE49-F238E27FC236}">
                <a16:creationId xmlns="" xmlns:a16="http://schemas.microsoft.com/office/drawing/2014/main" id="{823EC1E2-1987-4ECB-9F6A-BDE19755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2625" y="-1482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au vong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219200"/>
            <a:ext cx="8229600" cy="1447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kern="0" dirty="0">
              <a:solidFill>
                <a:schemeClr val="accent4">
                  <a:lumMod val="95000"/>
                  <a:lumOff val="5000"/>
                </a:schemeClr>
              </a:solidFill>
              <a:latin typeface="VNI-Auchon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8814" y="0"/>
            <a:ext cx="7458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0">
            <a:hlinkClick r:id="" action="ppaction://media"/>
            <a:extLst>
              <a:ext uri="{FF2B5EF4-FFF2-40B4-BE49-F238E27FC236}">
                <a16:creationId xmlns="" xmlns:a16="http://schemas.microsoft.com/office/drawing/2014/main" id="{3842AB59-B2A5-4BF6-843C-DB90B40A7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6475" y="-1340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cau von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0"/>
            <a:ext cx="10558599" cy="53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0051" y="5534561"/>
            <a:ext cx="760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18">
            <a:hlinkClick r:id="" action="ppaction://media"/>
            <a:extLst>
              <a:ext uri="{FF2B5EF4-FFF2-40B4-BE49-F238E27FC236}">
                <a16:creationId xmlns="" xmlns:a16="http://schemas.microsoft.com/office/drawing/2014/main" id="{D1E9CEA0-1A3E-4D54-99E5-B1C166D44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4475" y="-13493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69977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6E6A55-26A4-408A-BC34-9A904D209B54}"/>
              </a:ext>
            </a:extLst>
          </p:cNvPr>
          <p:cNvSpPr txBox="1"/>
          <p:nvPr/>
        </p:nvSpPr>
        <p:spPr>
          <a:xfrm>
            <a:off x="2390774" y="1609725"/>
            <a:ext cx="761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</a:rPr>
              <a:t>Các</a:t>
            </a:r>
            <a:r>
              <a:rPr lang="en-US" sz="6000" b="1" dirty="0">
                <a:solidFill>
                  <a:srgbClr val="00B0F0"/>
                </a:solidFill>
              </a:rPr>
              <a:t> con </a:t>
            </a:r>
            <a:r>
              <a:rPr lang="en-US" sz="6000" b="1" dirty="0" err="1">
                <a:solidFill>
                  <a:srgbClr val="00B0F0"/>
                </a:solidFill>
              </a:rPr>
              <a:t>vừa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được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nghe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cô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đọc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bài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thơ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gì</a:t>
            </a:r>
            <a:r>
              <a:rPr lang="en-US" sz="6000" b="1" dirty="0">
                <a:solidFill>
                  <a:srgbClr val="00B0F0"/>
                </a:solidFill>
              </a:rPr>
              <a:t>?</a:t>
            </a:r>
          </a:p>
          <a:p>
            <a:pPr algn="ctr"/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Bài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thơ</a:t>
            </a:r>
            <a:r>
              <a:rPr lang="en-US" sz="6000" b="1" dirty="0">
                <a:solidFill>
                  <a:srgbClr val="00B0F0"/>
                </a:solidFill>
              </a:rPr>
              <a:t> do ai </a:t>
            </a:r>
            <a:r>
              <a:rPr lang="en-US" sz="6000" b="1" dirty="0" err="1">
                <a:solidFill>
                  <a:srgbClr val="00B0F0"/>
                </a:solidFill>
              </a:rPr>
              <a:t>sáng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tác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="" xmlns:a16="http://schemas.microsoft.com/office/drawing/2014/main" id="{003F2CBA-E438-4806-9D0E-4A2B95FE7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6175" y="27972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6C3875-D9B0-41AF-B234-C50365ABCAAA}"/>
              </a:ext>
            </a:extLst>
          </p:cNvPr>
          <p:cNvSpPr txBox="1"/>
          <p:nvPr/>
        </p:nvSpPr>
        <p:spPr>
          <a:xfrm>
            <a:off x="990600" y="4934635"/>
            <a:ext cx="1059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thuộc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vồng một lần nữa nhé .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21">
            <a:hlinkClick r:id="" action="ppaction://media"/>
            <a:extLst>
              <a:ext uri="{FF2B5EF4-FFF2-40B4-BE49-F238E27FC236}">
                <a16:creationId xmlns="" xmlns:a16="http://schemas.microsoft.com/office/drawing/2014/main" id="{5C213E49-92E7-4E91-AD95-19DEB216B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2625" y="-1425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5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10050" y="2584847"/>
            <a:ext cx="3164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Mưa rào vừa tạnh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</a:p>
        </p:txBody>
      </p:sp>
      <p:pic>
        <p:nvPicPr>
          <p:cNvPr id="11268" name="Picture 30" descr="gif_icon0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0984" y="5437748"/>
            <a:ext cx="24625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Ai tài thế nhỉ ?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 dirty="0"/>
              <a:t>	</a:t>
            </a:r>
            <a:endParaRPr lang="vi-VN" altLang="en-US" sz="2800" dirty="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8152" y="292894"/>
            <a:ext cx="33088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 VỒNG</a:t>
            </a:r>
          </a:p>
        </p:txBody>
      </p:sp>
      <p:pic>
        <p:nvPicPr>
          <p:cNvPr id="2" name="doc lan cuoi">
            <a:hlinkClick r:id="" action="ppaction://media"/>
            <a:extLst>
              <a:ext uri="{FF2B5EF4-FFF2-40B4-BE49-F238E27FC236}">
                <a16:creationId xmlns="" xmlns:a16="http://schemas.microsoft.com/office/drawing/2014/main" id="{0F5E551A-4FF1-4FD0-85CC-3C286A5E0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0524" y="-1158082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31C788-C68E-40FD-9659-B3094FF11B0A}"/>
              </a:ext>
            </a:extLst>
          </p:cNvPr>
          <p:cNvSpPr txBox="1"/>
          <p:nvPr/>
        </p:nvSpPr>
        <p:spPr>
          <a:xfrm>
            <a:off x="4210050" y="2954684"/>
            <a:ext cx="6600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Có cái cầu vồng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F1613D-8703-484D-ACF0-1C7A250E83A0}"/>
              </a:ext>
            </a:extLst>
          </p:cNvPr>
          <p:cNvSpPr txBox="1"/>
          <p:nvPr/>
        </p:nvSpPr>
        <p:spPr>
          <a:xfrm>
            <a:off x="4210050" y="3385332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Ai vẽ cong cong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5E83A3-D8D0-4CEE-B48F-0F14A675BCE3}"/>
              </a:ext>
            </a:extLst>
          </p:cNvPr>
          <p:cNvSpPr txBox="1"/>
          <p:nvPr/>
        </p:nvSpPr>
        <p:spPr>
          <a:xfrm>
            <a:off x="4210050" y="3801071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Tô màu rực rỡ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0A8B35B-D416-4E83-AAB7-02A1554839DE}"/>
              </a:ext>
            </a:extLst>
          </p:cNvPr>
          <p:cNvSpPr txBox="1"/>
          <p:nvPr/>
        </p:nvSpPr>
        <p:spPr>
          <a:xfrm>
            <a:off x="5513978" y="4246630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Tím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xanh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vàng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đỏ</a:t>
            </a:r>
            <a:r>
              <a:rPr lang="en-US" altLang="en-US" sz="2800" dirty="0">
                <a:solidFill>
                  <a:srgbClr val="002060"/>
                </a:solidFill>
              </a:rPr>
              <a:t>…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13B5F33-3AA8-40D6-95EF-C74B46BAF597}"/>
              </a:ext>
            </a:extLst>
          </p:cNvPr>
          <p:cNvSpPr txBox="1"/>
          <p:nvPr/>
        </p:nvSpPr>
        <p:spPr>
          <a:xfrm>
            <a:off x="5514976" y="4636785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Ồ</a:t>
            </a:r>
            <a:r>
              <a:rPr lang="vi-VN" altLang="en-US" sz="2800" dirty="0">
                <a:solidFill>
                  <a:srgbClr val="002060"/>
                </a:solidFill>
              </a:rPr>
              <a:t> ! hai cái cơ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704A24B-A145-47EC-96BC-A82E97B979A7}"/>
              </a:ext>
            </a:extLst>
          </p:cNvPr>
          <p:cNvSpPr txBox="1"/>
          <p:nvPr/>
        </p:nvSpPr>
        <p:spPr>
          <a:xfrm>
            <a:off x="5512980" y="5047593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Cái rõ, cái mờ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30177"/>
      </p:ext>
    </p:extLst>
  </p:cSld>
  <p:clrMapOvr>
    <a:masterClrMapping/>
  </p:clrMapOvr>
  <p:transition advTm="3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281" y="1012954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ạ,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Giáo dục">
            <a:hlinkClick r:id="" action="ppaction://media"/>
            <a:extLst>
              <a:ext uri="{FF2B5EF4-FFF2-40B4-BE49-F238E27FC236}">
                <a16:creationId xmlns="" xmlns:a16="http://schemas.microsoft.com/office/drawing/2014/main" id="{FA27C1FA-D484-4809-9007-35E25B80F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9441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"/>
    </mc:Choice>
    <mc:Fallback xmlns="">
      <p:transition spd="slow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39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82889" y="1916113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20988" y="2300238"/>
            <a:ext cx="74517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altLang="en-US" sz="8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5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61026"/>
            <a:ext cx="523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734050"/>
            <a:ext cx="523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5445126"/>
            <a:ext cx="523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724400"/>
            <a:ext cx="523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th_thL1_88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th_thL1_88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1910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28" y="725010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850960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ết thúc">
            <a:hlinkClick r:id="" action="ppaction://media"/>
            <a:extLst>
              <a:ext uri="{FF2B5EF4-FFF2-40B4-BE49-F238E27FC236}">
                <a16:creationId xmlns="" xmlns:a16="http://schemas.microsoft.com/office/drawing/2014/main" id="{D4B4336B-4DF0-4AF7-8FBE-B701EE1D46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0850" y="-158353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136000" r="-4000" b="-1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3730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5">
            <a:hlinkClick r:id="" action="ppaction://media"/>
            <a:extLst>
              <a:ext uri="{FF2B5EF4-FFF2-40B4-BE49-F238E27FC236}">
                <a16:creationId xmlns="" xmlns:a16="http://schemas.microsoft.com/office/drawing/2014/main" id="{0C35F5BA-51D3-48EC-988B-E87D47EEB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95375" y="3841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3.7037E-7 L 3.95833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3.33333E-6 L 2.70833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">
            <a:hlinkClick r:id="" action="ppaction://media"/>
            <a:extLst>
              <a:ext uri="{FF2B5EF4-FFF2-40B4-BE49-F238E27FC236}">
                <a16:creationId xmlns="" xmlns:a16="http://schemas.microsoft.com/office/drawing/2014/main" id="{83E1ADA9-9CAF-4CE0-9560-4F21AFE4CCC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526"/>
            <a:ext cx="12209210" cy="6867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370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600" b="1" dirty="0" smtClean="0">
                <a:solidFill>
                  <a:srgbClr val="7030A0"/>
                </a:solidFill>
              </a:rPr>
              <a:t>Bài thơ nói về điều gì ?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DCCBA1-8282-414F-9992-9783EA7F8C4A}"/>
              </a:ext>
            </a:extLst>
          </p:cNvPr>
          <p:cNvSpPr txBox="1"/>
          <p:nvPr/>
        </p:nvSpPr>
        <p:spPr>
          <a:xfrm>
            <a:off x="0" y="2273321"/>
            <a:ext cx="124587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vi-VN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vẻ đẹp của chiếc cầu vồng xuất hiện sau cơn mưa với hình dáng cong cong và màu sắc thật rực rỡ.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ội dung thơ">
            <a:hlinkClick r:id="" action="ppaction://media"/>
            <a:extLst>
              <a:ext uri="{FF2B5EF4-FFF2-40B4-BE49-F238E27FC236}">
                <a16:creationId xmlns="" xmlns:a16="http://schemas.microsoft.com/office/drawing/2014/main" id="{2E55CA89-B3AE-4B10-98D1-1AB124852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5852" y="-9693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̀ bây giờ">
            <a:hlinkClick r:id="" action="ppaction://media"/>
            <a:extLst>
              <a:ext uri="{FF2B5EF4-FFF2-40B4-BE49-F238E27FC236}">
                <a16:creationId xmlns="" xmlns:a16="http://schemas.microsoft.com/office/drawing/2014/main" id="{C90F8381-4192-4270-B769-33D1F9267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7775" y="-949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19300" y="2590801"/>
            <a:ext cx="8153400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2" name="Câu vồng">
            <a:hlinkClick r:id="" action="ppaction://media"/>
            <a:extLst>
              <a:ext uri="{FF2B5EF4-FFF2-40B4-BE49-F238E27FC236}">
                <a16:creationId xmlns="" xmlns:a16="http://schemas.microsoft.com/office/drawing/2014/main" id="{6DCEDAEB-B564-492E-BE2F-AB99E5095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1482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7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ầu vồng 8">
            <a:hlinkClick r:id="" action="ppaction://media"/>
            <a:extLst>
              <a:ext uri="{FF2B5EF4-FFF2-40B4-BE49-F238E27FC236}">
                <a16:creationId xmlns="" xmlns:a16="http://schemas.microsoft.com/office/drawing/2014/main" id="{13B62CBC-6244-4FCA-887C-EC463CF793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02" end="968.10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5875" y="-1616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369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8172" y="5546576"/>
            <a:ext cx="523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="" xmlns:a16="http://schemas.microsoft.com/office/drawing/2014/main" id="{0F0D0148-5D0F-446E-88FB-6584A3C0C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1577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4932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980254094,D:\BichMy\Bai gang E pp\Ga trong choai\Ga trong choai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440</Words>
  <Application>Microsoft Office PowerPoint</Application>
  <PresentationFormat>Widescreen</PresentationFormat>
  <Paragraphs>47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UTM Netmuc KT</vt:lpstr>
      <vt:lpstr>UTM Seagull</vt:lpstr>
      <vt:lpstr>VNI-Auchon</vt:lpstr>
      <vt:lpstr>VNI-Whimsy</vt:lpstr>
      <vt:lpstr>Office Theme</vt:lpstr>
      <vt:lpstr>LĨNH VỰC PHÁT TRIỂN NGÔN NGỮ</vt:lpstr>
      <vt:lpstr>PowerPoint Presentation</vt:lpstr>
      <vt:lpstr>PowerPoint Presentation</vt:lpstr>
      <vt:lpstr>PowerPoint Presentation</vt:lpstr>
      <vt:lpstr>Bài thơ nói về điều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</dc:creator>
  <cp:lastModifiedBy>User</cp:lastModifiedBy>
  <cp:revision>66</cp:revision>
  <dcterms:created xsi:type="dcterms:W3CDTF">2021-05-09T07:34:28Z</dcterms:created>
  <dcterms:modified xsi:type="dcterms:W3CDTF">2021-08-31T07:51:12Z</dcterms:modified>
</cp:coreProperties>
</file>