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301" r:id="rId4"/>
    <p:sldId id="269" r:id="rId5"/>
    <p:sldId id="278" r:id="rId6"/>
    <p:sldId id="279" r:id="rId7"/>
    <p:sldId id="256" r:id="rId8"/>
    <p:sldId id="280" r:id="rId9"/>
    <p:sldId id="284" r:id="rId10"/>
    <p:sldId id="276" r:id="rId11"/>
    <p:sldId id="260" r:id="rId12"/>
    <p:sldId id="277" r:id="rId13"/>
    <p:sldId id="285" r:id="rId14"/>
    <p:sldId id="262" r:id="rId15"/>
    <p:sldId id="263" r:id="rId16"/>
    <p:sldId id="286" r:id="rId17"/>
    <p:sldId id="273" r:id="rId18"/>
    <p:sldId id="291" r:id="rId19"/>
    <p:sldId id="294" r:id="rId20"/>
    <p:sldId id="295" r:id="rId21"/>
    <p:sldId id="296" r:id="rId22"/>
    <p:sldId id="297" r:id="rId23"/>
    <p:sldId id="298" r:id="rId24"/>
    <p:sldId id="274" r:id="rId25"/>
    <p:sldId id="288" r:id="rId26"/>
  </p:sldIdLst>
  <p:sldSz cx="9144000" cy="6858000" type="screen4x3"/>
  <p:notesSz cx="6858000" cy="9144000"/>
  <p:embeddedFontLst>
    <p:embeddedFont>
      <p:font typeface=".VnArial Narrow" panose="020B72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94F35-3D61-42B7-9EC5-F18B1B7223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9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7156-4F28-4422-B156-70B4B2D1D0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61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1DF60-2E86-4706-8A0E-A1654822CD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08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54BA-637B-4D7C-A9B4-F7C19E87B9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61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4F921-51E1-4DA8-9563-650BD3C0DB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44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A919E-C03A-4D80-AE1B-5FA3381000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19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EE1C4-3C25-45AF-938C-003C1D021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4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CB696-3640-4340-BCDD-A07031AFF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8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9F6B2-6F8E-479E-8088-2C73908EE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19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104AF-E8EA-4F16-BCCB-76CC8F063D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67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1FFD-44C9-4850-9519-1C30B41EA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00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40DC1-BF5E-4333-B52A-749B6E15D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4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FB4BD-7F35-4309-B511-FA5F1A5B86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4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23C7E-BCE0-48D1-969F-6732DB5D4B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4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0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6350"/>
            <a:ext cx="9159875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350838"/>
            <a:ext cx="9210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</a:rPr>
              <a:t>UBND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7030A0"/>
                </a:solidFill>
              </a:rPr>
              <a:t>TRƯỜNG MẦM NON GIA QUẤT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2514600" y="2362200"/>
            <a:ext cx="423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676400" y="3473450"/>
            <a:ext cx="6434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: MGN 4-5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1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5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" y="0"/>
            <a:ext cx="91398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999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29000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14447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799" y="3505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95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1295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671" y="0"/>
            <a:ext cx="9199671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52401"/>
          <a:ext cx="8839200" cy="6476999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919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1219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1295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3505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5715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7924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3429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563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7924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95800"/>
            <a:ext cx="2059132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1" y="4495800"/>
            <a:ext cx="21336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1" y="4495800"/>
            <a:ext cx="2133599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495800"/>
            <a:ext cx="20574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070" y="1752600"/>
            <a:ext cx="216093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1" y="57620"/>
            <a:ext cx="905884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Luyện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tập</a:t>
            </a:r>
            <a:r>
              <a:rPr lang="en-US" sz="4400" b="1" dirty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Trò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chơi</a:t>
            </a:r>
            <a:r>
              <a:rPr lang="en-US" sz="4400" b="1" dirty="0">
                <a:solidFill>
                  <a:srgbClr val="0070C0"/>
                </a:solidFill>
              </a:rPr>
              <a:t> 1: </a:t>
            </a:r>
            <a:r>
              <a:rPr lang="en-US" sz="4400" b="1" i="1" dirty="0">
                <a:solidFill>
                  <a:srgbClr val="0070C0"/>
                </a:solidFill>
              </a:rPr>
              <a:t>“ Ai </a:t>
            </a:r>
            <a:r>
              <a:rPr lang="en-US" sz="4400" b="1" i="1" dirty="0" err="1">
                <a:solidFill>
                  <a:srgbClr val="0070C0"/>
                </a:solidFill>
              </a:rPr>
              <a:t>tinh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</a:rPr>
              <a:t>mắt</a:t>
            </a:r>
            <a:r>
              <a:rPr lang="en-US" sz="4400" b="1" i="1" dirty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Một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gồm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mấy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1400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400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6260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62116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0000" y="0"/>
            <a:ext cx="1076324" cy="165588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0000" y="29308"/>
            <a:ext cx="1076324" cy="1655882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8800" y="62116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ảnh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cảnh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thiên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nhiên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362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0"/>
            <a:ext cx="1076324" cy="165588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29308"/>
            <a:ext cx="1076324" cy="165588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905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248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4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8394"/>
            <a:ext cx="857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Cô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và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trẻ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nhảy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bài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hát</a:t>
            </a:r>
            <a:r>
              <a:rPr lang="en-US" b="1" dirty="0">
                <a:solidFill>
                  <a:srgbClr val="7030A0"/>
                </a:solidFill>
              </a:rPr>
              <a:t> “ </a:t>
            </a:r>
            <a:r>
              <a:rPr lang="en-US" b="1" dirty="0" err="1">
                <a:solidFill>
                  <a:srgbClr val="7030A0"/>
                </a:solidFill>
              </a:rPr>
              <a:t>Gà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trống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thổi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kèn</a:t>
            </a:r>
            <a:r>
              <a:rPr lang="en-US" b="1" dirty="0">
                <a:solidFill>
                  <a:srgbClr val="7030A0"/>
                </a:solidFill>
              </a:rPr>
              <a:t>”</a:t>
            </a:r>
          </a:p>
        </p:txBody>
      </p:sp>
      <p:pic>
        <p:nvPicPr>
          <p:cNvPr id="4" name="Gà trống thổi kè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884" y="4648200"/>
            <a:ext cx="1139716" cy="1139716"/>
          </a:xfrm>
        </p:spPr>
      </p:pic>
    </p:spTree>
    <p:extLst>
      <p:ext uri="{BB962C8B-B14F-4D97-AF65-F5344CB8AC3E}">
        <p14:creationId xmlns:p14="http://schemas.microsoft.com/office/powerpoint/2010/main" val="17809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Chương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ngủ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ngon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diễn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trưa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5908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19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6019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6: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Bố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mẹ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đón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về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199292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228600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1" y="0"/>
            <a:ext cx="905884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2: </a:t>
            </a:r>
            <a:r>
              <a:rPr lang="en-US" sz="4000" b="1" i="1" dirty="0">
                <a:solidFill>
                  <a:srgbClr val="0070C0"/>
                </a:solidFill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</a:rPr>
              <a:t>Bé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thi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</a:rPr>
              <a:t>tài</a:t>
            </a:r>
            <a:r>
              <a:rPr lang="en-US" sz="4000" b="1" i="1" dirty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61706" y="0"/>
            <a:ext cx="90822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1524000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chân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thành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cảm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ơn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đã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đến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dự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buổi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học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ngày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hôm</a:t>
            </a:r>
            <a:r>
              <a:rPr lang="en-US" sz="4400" b="1" i="1" dirty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chúc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sức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khỏe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dồi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dào</a:t>
            </a:r>
            <a:r>
              <a:rPr lang="en-US" sz="4400" b="1" i="1" dirty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602700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ieng-ga-trong-rung-g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289560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1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67088"/>
            <a:ext cx="4571999" cy="3490912"/>
          </a:xfrm>
          <a:prstGeom prst="rect">
            <a:avLst/>
          </a:prstGeom>
          <a:noFill/>
        </p:spPr>
      </p:pic>
      <p:pic>
        <p:nvPicPr>
          <p:cNvPr id="6" name="Picture 7" descr="H:\ \ảnh thi Quận\troc chơi động\IMG2015111208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</p:spPr>
      </p:pic>
      <p:pic>
        <p:nvPicPr>
          <p:cNvPr id="7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70400" cy="3429000"/>
          </a:xfrm>
          <a:prstGeom prst="rect">
            <a:avLst/>
          </a:prstGeom>
          <a:noFill/>
        </p:spPr>
      </p:pic>
      <p:pic>
        <p:nvPicPr>
          <p:cNvPr id="8" name="Picture 3" descr="C:\Users\Admin\Desktop\New folder\IMG_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3398" y="-533398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105400" y="-685798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19200" y="593467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`&amp;quot;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4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7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 - &amp;quot;  Câu 1: Một ngày gồm mấy buổi?&amp;quot;&quot;/&gt;&lt;property id=&quot;20307&quot; value=&quot;291&quot;/&gt;&lt;/object&gt;&lt;object type=&quot;3&quot; unique_id=&quot;10021&quot;&gt;&lt;property id=&quot;20148&quot; value=&quot;5&quot;/&gt;&lt;property id=&quot;20300&quot; value=&quot;Slide 18 - &amp;quot;  Câu 2: Đâu là hình ảnh cảnh thiên nhiên buổi sáng?&amp;quot;&quot;/&gt;&lt;property id=&quot;20307&quot; value=&quot;294&quot;/&gt;&lt;/object&gt;&lt;object type=&quot;3&quot; unique_id=&quot;10022&quot;&gt;&lt;property id=&quot;20148&quot; value=&quot;5&quot;/&gt;&lt;property id=&quot;20300&quot; value=&quot;Slide 19 - &amp;quot;  Câu 3: Đâu là hoạt động buổi sáng?&amp;quot;&quot;/&gt;&lt;property id=&quot;20307&quot; value=&quot;295&quot;/&gt;&lt;/object&gt;&lt;object type=&quot;3&quot; unique_id=&quot;10023&quot;&gt;&lt;property id=&quot;20148&quot; value=&quot;5&quot;/&gt;&lt;property id=&quot;20300&quot; value=&quot;Slide 20 - &amp;quot;  Câu 4:  Chương trình chúc bé ngủ ngon có vào buổi nào trong ngày?&amp;quot;&quot;/&gt;&lt;property id=&quot;20307&quot; value=&quot;296&quot;/&gt;&lt;/object&gt;&lt;object type=&quot;3&quot; unique_id=&quot;10024&quot;&gt;&lt;property id=&quot;20148&quot; value=&quot;5&quot;/&gt;&lt;property id=&quot;20300&quot; value=&quot;Slide 21 - &amp;quot;  Câu 5:  Hoạt động nào diễn ra vào buổi trưa?&amp;quot;&quot;/&gt;&lt;property id=&quot;20307&quot; value=&quot;297&quot;/&gt;&lt;/object&gt;&lt;object type=&quot;3&quot; unique_id=&quot;10025&quot;&gt;&lt;property id=&quot;20148&quot; value=&quot;5&quot;/&gt;&lt;property id=&quot;20300&quot; value=&quot;Slide 22 - &amp;quot;  Câu 6:  Bố mẹ đón các con về là vào buổi nào trong ngày?&amp;quot;&quot;/&gt;&lt;property id=&quot;20307&quot; value=&quot;298&quot;/&gt;&lt;/object&gt;&lt;object type=&quot;3&quot; unique_id=&quot;10026&quot;&gt;&lt;property id=&quot;20148&quot; value=&quot;5&quot;/&gt;&lt;property id=&quot;20300&quot; value=&quot;Slide 23&quot;/&gt;&lt;property id=&quot;20307&quot; value=&quot;274&quot;/&gt;&lt;/object&gt;&lt;object type=&quot;3&quot; unique_id=&quot;10027&quot;&gt;&lt;property id=&quot;20148&quot; value=&quot;5&quot;/&gt;&lt;property id=&quot;20300&quot; value=&quot;Slide 24&quot;/&gt;&lt;property id=&quot;20307&quot; value=&quot;288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412</Words>
  <Application>Microsoft Office PowerPoint</Application>
  <PresentationFormat>On-screen Show (4:3)</PresentationFormat>
  <Paragraphs>126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.VnArial Narrow</vt:lpstr>
      <vt:lpstr>Office Theme</vt:lpstr>
      <vt:lpstr>Default Design</vt:lpstr>
      <vt:lpstr>PowerPoint Presentation</vt:lpstr>
      <vt:lpstr>Cô và trẻ nhảy bài hát “ Gà trống thổi kèn”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Administrator</cp:lastModifiedBy>
  <cp:revision>94</cp:revision>
  <dcterms:created xsi:type="dcterms:W3CDTF">2006-08-16T00:00:00Z</dcterms:created>
  <dcterms:modified xsi:type="dcterms:W3CDTF">2021-09-02T06:13:37Z</dcterms:modified>
</cp:coreProperties>
</file>