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57" r:id="rId3"/>
    <p:sldId id="263" r:id="rId4"/>
    <p:sldId id="258" r:id="rId5"/>
    <p:sldId id="294" r:id="rId6"/>
    <p:sldId id="262" r:id="rId7"/>
    <p:sldId id="261" r:id="rId8"/>
    <p:sldId id="260" r:id="rId9"/>
    <p:sldId id="273" r:id="rId10"/>
    <p:sldId id="297" r:id="rId11"/>
    <p:sldId id="265" r:id="rId12"/>
    <p:sldId id="274" r:id="rId13"/>
    <p:sldId id="275" r:id="rId14"/>
    <p:sldId id="276" r:id="rId15"/>
    <p:sldId id="277" r:id="rId16"/>
    <p:sldId id="278" r:id="rId17"/>
    <p:sldId id="281" r:id="rId18"/>
    <p:sldId id="279" r:id="rId19"/>
    <p:sldId id="296" r:id="rId20"/>
    <p:sldId id="282" r:id="rId21"/>
    <p:sldId id="284" r:id="rId22"/>
    <p:sldId id="290" r:id="rId23"/>
    <p:sldId id="292" r:id="rId24"/>
    <p:sldId id="283" r:id="rId25"/>
    <p:sldId id="286" r:id="rId26"/>
    <p:sldId id="285" r:id="rId27"/>
    <p:sldId id="287" r:id="rId28"/>
    <p:sldId id="288" r:id="rId29"/>
    <p:sldId id="289"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1D9D65-7EAA-4E0F-910F-AE4A23A0398B}" v="100" dt="2021-11-21T05:54:47.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73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7AAEA9-0612-4265-BE61-F93DBD97FE4D}"/>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4A32523-E0F1-4E96-B69F-6041FD7EDC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0C9334F-DF59-4799-9C16-02DDF95F24E4}"/>
              </a:ext>
            </a:extLst>
          </p:cNvPr>
          <p:cNvSpPr>
            <a:spLocks noGrp="1"/>
          </p:cNvSpPr>
          <p:nvPr>
            <p:ph type="dt" sz="half" idx="10"/>
          </p:nvPr>
        </p:nvSpPr>
        <p:spPr/>
        <p:txBody>
          <a:bodyPr/>
          <a:lstStyle/>
          <a:p>
            <a:fld id="{7FF3CA9C-FF1D-4C15-AAEA-8CCC793B88FE}" type="datetimeFigureOut">
              <a:rPr lang="vi-VN" smtClean="0"/>
              <a:t>20/11/2021</a:t>
            </a:fld>
            <a:endParaRPr lang="vi-VN"/>
          </a:p>
        </p:txBody>
      </p:sp>
      <p:sp>
        <p:nvSpPr>
          <p:cNvPr id="5" name="Chỗ dành sẵn cho Chân trang 4">
            <a:extLst>
              <a:ext uri="{FF2B5EF4-FFF2-40B4-BE49-F238E27FC236}">
                <a16:creationId xmlns:a16="http://schemas.microsoft.com/office/drawing/2014/main" id="{06AF895D-CE95-4BF0-8646-A8F4A8FB722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CC68CAF-0148-42FE-BB78-D5BB2FBD763A}"/>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299348291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B49C24-92EE-459B-AB78-3A78A87F120E}"/>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D7894FF-7325-4D94-B875-45B0EE99D32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399ADAA-389F-4530-8BF3-2713FE24BD69}"/>
              </a:ext>
            </a:extLst>
          </p:cNvPr>
          <p:cNvSpPr>
            <a:spLocks noGrp="1"/>
          </p:cNvSpPr>
          <p:nvPr>
            <p:ph type="dt" sz="half" idx="10"/>
          </p:nvPr>
        </p:nvSpPr>
        <p:spPr/>
        <p:txBody>
          <a:bodyPr/>
          <a:lstStyle/>
          <a:p>
            <a:fld id="{7FF3CA9C-FF1D-4C15-AAEA-8CCC793B88FE}" type="datetimeFigureOut">
              <a:rPr lang="vi-VN" smtClean="0"/>
              <a:t>20/11/2021</a:t>
            </a:fld>
            <a:endParaRPr lang="vi-VN"/>
          </a:p>
        </p:txBody>
      </p:sp>
      <p:sp>
        <p:nvSpPr>
          <p:cNvPr id="5" name="Chỗ dành sẵn cho Chân trang 4">
            <a:extLst>
              <a:ext uri="{FF2B5EF4-FFF2-40B4-BE49-F238E27FC236}">
                <a16:creationId xmlns:a16="http://schemas.microsoft.com/office/drawing/2014/main" id="{2A0C9884-C97C-42A6-9DA5-4B6C705F4CE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D714E18-5753-4310-83CB-7C39831831AD}"/>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258548825"/>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0439E4-D868-47EA-843C-BA30CF80B112}"/>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C748C4D8-90C6-4436-A816-EEBFEE86343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104943-E74F-4060-880B-3DD0F60E8D23}"/>
              </a:ext>
            </a:extLst>
          </p:cNvPr>
          <p:cNvSpPr>
            <a:spLocks noGrp="1"/>
          </p:cNvSpPr>
          <p:nvPr>
            <p:ph type="dt" sz="half" idx="10"/>
          </p:nvPr>
        </p:nvSpPr>
        <p:spPr/>
        <p:txBody>
          <a:bodyPr/>
          <a:lstStyle/>
          <a:p>
            <a:fld id="{7FF3CA9C-FF1D-4C15-AAEA-8CCC793B88FE}" type="datetimeFigureOut">
              <a:rPr lang="vi-VN" smtClean="0"/>
              <a:t>20/11/2021</a:t>
            </a:fld>
            <a:endParaRPr lang="vi-VN"/>
          </a:p>
        </p:txBody>
      </p:sp>
      <p:sp>
        <p:nvSpPr>
          <p:cNvPr id="5" name="Chỗ dành sẵn cho Chân trang 4">
            <a:extLst>
              <a:ext uri="{FF2B5EF4-FFF2-40B4-BE49-F238E27FC236}">
                <a16:creationId xmlns:a16="http://schemas.microsoft.com/office/drawing/2014/main" id="{04383EDB-8ABC-4C89-89E6-B2A9F83B495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5A58A1C-34F7-4A3B-A447-D982F7F49C46}"/>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1983102758"/>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ABF5ED-5817-4589-A439-260C6869D74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6A90C86-0A64-47F5-B62C-DE0725850C3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EDF41BC-8B3A-48AE-BBE7-FFE787E4A33F}"/>
              </a:ext>
            </a:extLst>
          </p:cNvPr>
          <p:cNvSpPr>
            <a:spLocks noGrp="1"/>
          </p:cNvSpPr>
          <p:nvPr>
            <p:ph type="dt" sz="half" idx="10"/>
          </p:nvPr>
        </p:nvSpPr>
        <p:spPr/>
        <p:txBody>
          <a:bodyPr/>
          <a:lstStyle/>
          <a:p>
            <a:fld id="{7FF3CA9C-FF1D-4C15-AAEA-8CCC793B88FE}" type="datetimeFigureOut">
              <a:rPr lang="vi-VN" smtClean="0"/>
              <a:t>20/11/2021</a:t>
            </a:fld>
            <a:endParaRPr lang="vi-VN"/>
          </a:p>
        </p:txBody>
      </p:sp>
      <p:sp>
        <p:nvSpPr>
          <p:cNvPr id="5" name="Chỗ dành sẵn cho Chân trang 4">
            <a:extLst>
              <a:ext uri="{FF2B5EF4-FFF2-40B4-BE49-F238E27FC236}">
                <a16:creationId xmlns:a16="http://schemas.microsoft.com/office/drawing/2014/main" id="{0CE90809-BAE7-4CFC-BED0-3459AC808F8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0AC8426-089C-4A9B-BE08-EDA543F2584E}"/>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424695810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D17203-19B2-4795-BAC5-732CC1D20B5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02664DE-824B-44CE-8914-CB2CFACA4F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77BF229-7AA6-4230-A302-6D069F092415}"/>
              </a:ext>
            </a:extLst>
          </p:cNvPr>
          <p:cNvSpPr>
            <a:spLocks noGrp="1"/>
          </p:cNvSpPr>
          <p:nvPr>
            <p:ph type="dt" sz="half" idx="10"/>
          </p:nvPr>
        </p:nvSpPr>
        <p:spPr/>
        <p:txBody>
          <a:bodyPr/>
          <a:lstStyle/>
          <a:p>
            <a:fld id="{7FF3CA9C-FF1D-4C15-AAEA-8CCC793B88FE}" type="datetimeFigureOut">
              <a:rPr lang="vi-VN" smtClean="0"/>
              <a:t>20/11/2021</a:t>
            </a:fld>
            <a:endParaRPr lang="vi-VN"/>
          </a:p>
        </p:txBody>
      </p:sp>
      <p:sp>
        <p:nvSpPr>
          <p:cNvPr id="5" name="Chỗ dành sẵn cho Chân trang 4">
            <a:extLst>
              <a:ext uri="{FF2B5EF4-FFF2-40B4-BE49-F238E27FC236}">
                <a16:creationId xmlns:a16="http://schemas.microsoft.com/office/drawing/2014/main" id="{90ECAFAE-EBE4-40EC-BE09-98324F1EBAB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BE9ACD6-AF9C-48FD-B58F-5037E3F7C6F0}"/>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541715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ED2066-5256-46B7-BFB9-3B732AF5659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73FAB16-4B7C-4598-90F3-E15461DA060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85640B9-372B-40CA-B27C-EE96C5FBA58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5383F6-D2DB-4CAA-8537-068A7EB4C7B7}"/>
              </a:ext>
            </a:extLst>
          </p:cNvPr>
          <p:cNvSpPr>
            <a:spLocks noGrp="1"/>
          </p:cNvSpPr>
          <p:nvPr>
            <p:ph type="dt" sz="half" idx="10"/>
          </p:nvPr>
        </p:nvSpPr>
        <p:spPr/>
        <p:txBody>
          <a:bodyPr/>
          <a:lstStyle/>
          <a:p>
            <a:fld id="{7FF3CA9C-FF1D-4C15-AAEA-8CCC793B88FE}" type="datetimeFigureOut">
              <a:rPr lang="vi-VN" smtClean="0"/>
              <a:t>20/11/2021</a:t>
            </a:fld>
            <a:endParaRPr lang="vi-VN"/>
          </a:p>
        </p:txBody>
      </p:sp>
      <p:sp>
        <p:nvSpPr>
          <p:cNvPr id="6" name="Chỗ dành sẵn cho Chân trang 5">
            <a:extLst>
              <a:ext uri="{FF2B5EF4-FFF2-40B4-BE49-F238E27FC236}">
                <a16:creationId xmlns:a16="http://schemas.microsoft.com/office/drawing/2014/main" id="{6A0BE89E-AB55-4F33-A565-EEF97BB2699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20F6A614-BAC9-4256-930B-7E34A6F8B601}"/>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2901821532"/>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1E3837-0FD3-495D-907D-EF23E72048AF}"/>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37D9A34-F911-4BF1-AF01-0EEF6E99F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B57FDA2-165D-4E17-9D20-FB756432BE8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9A5352CF-5F9E-4FCA-8B3B-277C152566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68BFE02-FB75-4913-9DEC-12E97E922AA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0D94764-D774-4785-8B12-969FB7A79FAD}"/>
              </a:ext>
            </a:extLst>
          </p:cNvPr>
          <p:cNvSpPr>
            <a:spLocks noGrp="1"/>
          </p:cNvSpPr>
          <p:nvPr>
            <p:ph type="dt" sz="half" idx="10"/>
          </p:nvPr>
        </p:nvSpPr>
        <p:spPr/>
        <p:txBody>
          <a:bodyPr/>
          <a:lstStyle/>
          <a:p>
            <a:fld id="{7FF3CA9C-FF1D-4C15-AAEA-8CCC793B88FE}" type="datetimeFigureOut">
              <a:rPr lang="vi-VN" smtClean="0"/>
              <a:t>20/11/2021</a:t>
            </a:fld>
            <a:endParaRPr lang="vi-VN"/>
          </a:p>
        </p:txBody>
      </p:sp>
      <p:sp>
        <p:nvSpPr>
          <p:cNvPr id="8" name="Chỗ dành sẵn cho Chân trang 7">
            <a:extLst>
              <a:ext uri="{FF2B5EF4-FFF2-40B4-BE49-F238E27FC236}">
                <a16:creationId xmlns:a16="http://schemas.microsoft.com/office/drawing/2014/main" id="{726D9F95-C1EC-4EE9-A7FC-DB2B0FB41BAE}"/>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CB675F9B-6F12-4654-B017-36A2FF953ECC}"/>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767987639"/>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CE50216-9DD0-43BE-A19A-46BF40575CAC}"/>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D967F26-C0E8-4DF6-9A01-8AA8E28700E1}"/>
              </a:ext>
            </a:extLst>
          </p:cNvPr>
          <p:cNvSpPr>
            <a:spLocks noGrp="1"/>
          </p:cNvSpPr>
          <p:nvPr>
            <p:ph type="dt" sz="half" idx="10"/>
          </p:nvPr>
        </p:nvSpPr>
        <p:spPr/>
        <p:txBody>
          <a:bodyPr/>
          <a:lstStyle/>
          <a:p>
            <a:fld id="{7FF3CA9C-FF1D-4C15-AAEA-8CCC793B88FE}" type="datetimeFigureOut">
              <a:rPr lang="vi-VN" smtClean="0"/>
              <a:t>20/11/2021</a:t>
            </a:fld>
            <a:endParaRPr lang="vi-VN"/>
          </a:p>
        </p:txBody>
      </p:sp>
      <p:sp>
        <p:nvSpPr>
          <p:cNvPr id="4" name="Chỗ dành sẵn cho Chân trang 3">
            <a:extLst>
              <a:ext uri="{FF2B5EF4-FFF2-40B4-BE49-F238E27FC236}">
                <a16:creationId xmlns:a16="http://schemas.microsoft.com/office/drawing/2014/main" id="{FAEC9D50-2F66-4756-B61C-A0D3DAC86B6E}"/>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71B3D539-AC5D-4EB6-B778-5AF7E3DF74B2}"/>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2257501117"/>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898BA85-B555-4551-A78C-25F8655BF584}"/>
              </a:ext>
            </a:extLst>
          </p:cNvPr>
          <p:cNvSpPr>
            <a:spLocks noGrp="1"/>
          </p:cNvSpPr>
          <p:nvPr>
            <p:ph type="dt" sz="half" idx="10"/>
          </p:nvPr>
        </p:nvSpPr>
        <p:spPr/>
        <p:txBody>
          <a:bodyPr/>
          <a:lstStyle/>
          <a:p>
            <a:fld id="{7FF3CA9C-FF1D-4C15-AAEA-8CCC793B88FE}" type="datetimeFigureOut">
              <a:rPr lang="vi-VN" smtClean="0"/>
              <a:t>20/11/2021</a:t>
            </a:fld>
            <a:endParaRPr lang="vi-VN"/>
          </a:p>
        </p:txBody>
      </p:sp>
      <p:sp>
        <p:nvSpPr>
          <p:cNvPr id="3" name="Chỗ dành sẵn cho Chân trang 2">
            <a:extLst>
              <a:ext uri="{FF2B5EF4-FFF2-40B4-BE49-F238E27FC236}">
                <a16:creationId xmlns:a16="http://schemas.microsoft.com/office/drawing/2014/main" id="{6ABDEF9B-748A-4424-8300-122D9DF5F164}"/>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F1B5438A-486D-4B25-BD43-AD3C480A9B42}"/>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150122158"/>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CE9BED-EA95-4332-A226-0779E48483E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854171D-BA49-4AA2-8155-AA6439265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4DBA477-0BFA-4118-8169-D34F3949E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32316D-C42C-447A-9544-C983377251B5}"/>
              </a:ext>
            </a:extLst>
          </p:cNvPr>
          <p:cNvSpPr>
            <a:spLocks noGrp="1"/>
          </p:cNvSpPr>
          <p:nvPr>
            <p:ph type="dt" sz="half" idx="10"/>
          </p:nvPr>
        </p:nvSpPr>
        <p:spPr/>
        <p:txBody>
          <a:bodyPr/>
          <a:lstStyle/>
          <a:p>
            <a:fld id="{7FF3CA9C-FF1D-4C15-AAEA-8CCC793B88FE}" type="datetimeFigureOut">
              <a:rPr lang="vi-VN" smtClean="0"/>
              <a:t>20/11/2021</a:t>
            </a:fld>
            <a:endParaRPr lang="vi-VN"/>
          </a:p>
        </p:txBody>
      </p:sp>
      <p:sp>
        <p:nvSpPr>
          <p:cNvPr id="6" name="Chỗ dành sẵn cho Chân trang 5">
            <a:extLst>
              <a:ext uri="{FF2B5EF4-FFF2-40B4-BE49-F238E27FC236}">
                <a16:creationId xmlns:a16="http://schemas.microsoft.com/office/drawing/2014/main" id="{40CAD812-67A7-4F30-B43C-B194D079F48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CD1A1B2-504C-480D-BC26-CA585086DF61}"/>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1574986489"/>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56096E-088A-45AE-87CE-A81F2E41AED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2273993E-6A4A-4086-8B5F-4D9FB07EF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CE4A7890-6939-412D-926D-44CE0838C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0312DFD-84E8-44B9-9E20-CB89E5BF617E}"/>
              </a:ext>
            </a:extLst>
          </p:cNvPr>
          <p:cNvSpPr>
            <a:spLocks noGrp="1"/>
          </p:cNvSpPr>
          <p:nvPr>
            <p:ph type="dt" sz="half" idx="10"/>
          </p:nvPr>
        </p:nvSpPr>
        <p:spPr/>
        <p:txBody>
          <a:bodyPr/>
          <a:lstStyle/>
          <a:p>
            <a:fld id="{7FF3CA9C-FF1D-4C15-AAEA-8CCC793B88FE}" type="datetimeFigureOut">
              <a:rPr lang="vi-VN" smtClean="0"/>
              <a:t>20/11/2021</a:t>
            </a:fld>
            <a:endParaRPr lang="vi-VN"/>
          </a:p>
        </p:txBody>
      </p:sp>
      <p:sp>
        <p:nvSpPr>
          <p:cNvPr id="6" name="Chỗ dành sẵn cho Chân trang 5">
            <a:extLst>
              <a:ext uri="{FF2B5EF4-FFF2-40B4-BE49-F238E27FC236}">
                <a16:creationId xmlns:a16="http://schemas.microsoft.com/office/drawing/2014/main" id="{8CD9D3B9-9FAB-4BF9-8916-D6C4634F925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D5C1D821-6710-47AC-9D3C-EC5B45A05309}"/>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23086698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26C6BFD-3450-4191-8A36-74010051A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F304229C-D70F-4407-AA60-7A53EB6458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5EF71F-FFB5-44E7-A9A6-DE8325353F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3CA9C-FF1D-4C15-AAEA-8CCC793B88FE}" type="datetimeFigureOut">
              <a:rPr lang="vi-VN" smtClean="0"/>
              <a:t>20/11/2021</a:t>
            </a:fld>
            <a:endParaRPr lang="vi-VN"/>
          </a:p>
        </p:txBody>
      </p:sp>
      <p:sp>
        <p:nvSpPr>
          <p:cNvPr id="5" name="Chỗ dành sẵn cho Chân trang 4">
            <a:extLst>
              <a:ext uri="{FF2B5EF4-FFF2-40B4-BE49-F238E27FC236}">
                <a16:creationId xmlns:a16="http://schemas.microsoft.com/office/drawing/2014/main" id="{29B86C19-DC53-4905-800D-2E2FD51B3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983E24E4-7FF0-4094-9874-D653ACD5B7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0398F-3C5E-4058-BD9F-37B2B584F726}" type="slidenum">
              <a:rPr lang="vi-VN" smtClean="0"/>
              <a:t>‹#›</a:t>
            </a:fld>
            <a:endParaRPr lang="vi-VN"/>
          </a:p>
        </p:txBody>
      </p:sp>
    </p:spTree>
    <p:extLst>
      <p:ext uri="{BB962C8B-B14F-4D97-AF65-F5344CB8AC3E}">
        <p14:creationId xmlns:p14="http://schemas.microsoft.com/office/powerpoint/2010/main" val="844084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image" Target="../media/image19.jpe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3.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5.png"/><Relationship Id="rId5" Type="http://schemas.openxmlformats.org/officeDocument/2006/relationships/image" Target="../media/image27.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9.jpeg"/><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3.pn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3.pn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4.mp4"/><Relationship Id="rId1" Type="http://schemas.microsoft.com/office/2007/relationships/media" Target="../media/media24.mp4"/><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3.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E132385-B843-4782-8E4D-B85261D82752}"/>
              </a:ext>
            </a:extLst>
          </p:cNvPr>
          <p:cNvPicPr>
            <a:picLocks noChangeAspect="1"/>
          </p:cNvPicPr>
          <p:nvPr/>
        </p:nvPicPr>
        <p:blipFill>
          <a:blip r:embed="rId4"/>
          <a:stretch>
            <a:fillRect/>
          </a:stretch>
        </p:blipFill>
        <p:spPr>
          <a:xfrm>
            <a:off x="0" y="0"/>
            <a:ext cx="12192000" cy="6858000"/>
          </a:xfrm>
          <a:prstGeom prst="rect">
            <a:avLst/>
          </a:prstGeom>
        </p:spPr>
      </p:pic>
      <p:sp>
        <p:nvSpPr>
          <p:cNvPr id="3" name="Hình chữ nhật 2">
            <a:extLst>
              <a:ext uri="{FF2B5EF4-FFF2-40B4-BE49-F238E27FC236}">
                <a16:creationId xmlns:a16="http://schemas.microsoft.com/office/drawing/2014/main" id="{05802063-0F27-4D10-9A91-03ED19548E00}"/>
              </a:ext>
            </a:extLst>
          </p:cNvPr>
          <p:cNvSpPr/>
          <p:nvPr/>
        </p:nvSpPr>
        <p:spPr>
          <a:xfrm>
            <a:off x="6003635" y="2967335"/>
            <a:ext cx="184730" cy="923330"/>
          </a:xfrm>
          <a:prstGeom prst="rect">
            <a:avLst/>
          </a:prstGeom>
          <a:noFill/>
        </p:spPr>
        <p:txBody>
          <a:bodyPr wrap="none" lIns="91440" tIns="45720" rIns="91440" bIns="45720">
            <a:spAutoFit/>
          </a:bodyPr>
          <a:lstStyle/>
          <a:p>
            <a:pPr algn="ctr"/>
            <a:endParaRPr lang="vi-VN" sz="5400" b="0" cap="none" spc="0">
              <a:ln w="0"/>
              <a:solidFill>
                <a:schemeClr val="accent1"/>
              </a:solidFill>
              <a:effectLst>
                <a:outerShdw blurRad="38100" dist="25400" dir="5400000" algn="ctr" rotWithShape="0">
                  <a:srgbClr val="6E747A">
                    <a:alpha val="43000"/>
                  </a:srgbClr>
                </a:outerShdw>
              </a:effectLst>
            </a:endParaRPr>
          </a:p>
        </p:txBody>
      </p:sp>
      <p:sp>
        <p:nvSpPr>
          <p:cNvPr id="4" name="Rectangle 19">
            <a:extLst>
              <a:ext uri="{FF2B5EF4-FFF2-40B4-BE49-F238E27FC236}">
                <a16:creationId xmlns:a16="http://schemas.microsoft.com/office/drawing/2014/main" id="{16A34DBB-1382-4BF2-9890-9FAC2AD3EC82}"/>
              </a:ext>
            </a:extLst>
          </p:cNvPr>
          <p:cNvSpPr/>
          <p:nvPr/>
        </p:nvSpPr>
        <p:spPr>
          <a:xfrm>
            <a:off x="2149765" y="256320"/>
            <a:ext cx="8077200" cy="707886"/>
          </a:xfrm>
          <a:prstGeom prst="rect">
            <a:avLst/>
          </a:prstGeom>
        </p:spPr>
        <p:txBody>
          <a:bodyPr wrap="square" lIns="91440" tIns="45720" rIns="91440" bIns="45720" anchor="t">
            <a:spAutoFit/>
          </a:bodyPr>
          <a:lstStyle/>
          <a:p>
            <a:pPr algn="ctr"/>
            <a:r>
              <a:rPr lang="en-US" sz="2000" b="1" dirty="0">
                <a:solidFill>
                  <a:srgbClr val="0070C0"/>
                </a:solidFill>
                <a:latin typeface="Times New Roman"/>
                <a:cs typeface="Times New Roman"/>
              </a:rPr>
              <a:t>UBND QUẬN LONG BIÊN</a:t>
            </a:r>
            <a:br>
              <a:rPr lang="en-US" sz="2000" b="1" dirty="0">
                <a:latin typeface="Times New Roman" pitchFamily="18" charset="0"/>
                <a:cs typeface="Times New Roman" pitchFamily="18" charset="0"/>
              </a:rPr>
            </a:br>
            <a:r>
              <a:rPr lang="en-US" sz="2000" b="1" dirty="0">
                <a:solidFill>
                  <a:srgbClr val="0070C0"/>
                </a:solidFill>
                <a:latin typeface="Times New Roman"/>
                <a:cs typeface="Times New Roman"/>
              </a:rPr>
              <a:t>TRƯỜNG MẦM NON GIA QUẤT</a:t>
            </a:r>
            <a:endParaRPr lang="en-US" sz="2000" b="1" dirty="0">
              <a:solidFill>
                <a:srgbClr val="0070C0"/>
              </a:solidFill>
              <a:latin typeface="Calibri" pitchFamily="34" charset="0"/>
            </a:endParaRPr>
          </a:p>
        </p:txBody>
      </p:sp>
      <p:sp>
        <p:nvSpPr>
          <p:cNvPr id="5" name="Text Box 15">
            <a:extLst>
              <a:ext uri="{FF2B5EF4-FFF2-40B4-BE49-F238E27FC236}">
                <a16:creationId xmlns:a16="http://schemas.microsoft.com/office/drawing/2014/main" id="{72F69613-E986-46D0-BDD4-47EB4420EE53}"/>
              </a:ext>
            </a:extLst>
          </p:cNvPr>
          <p:cNvSpPr txBox="1">
            <a:spLocks noChangeArrowheads="1"/>
          </p:cNvSpPr>
          <p:nvPr/>
        </p:nvSpPr>
        <p:spPr bwMode="auto">
          <a:xfrm>
            <a:off x="1745814" y="2346300"/>
            <a:ext cx="7924800" cy="707886"/>
          </a:xfrm>
          <a:prstGeom prst="rect">
            <a:avLst/>
          </a:prstGeom>
          <a:noFill/>
          <a:ln w="9525">
            <a:noFill/>
            <a:miter lim="800000"/>
            <a:headEnd/>
            <a:tailEnd/>
          </a:ln>
          <a:effectLst/>
        </p:spPr>
        <p:txBody>
          <a:bodyPr wrap="square">
            <a:spAutoFit/>
          </a:bodyPr>
          <a:lstStyle/>
          <a:p>
            <a:pPr algn="ctr" fontAlgn="auto">
              <a:spcBef>
                <a:spcPts val="0"/>
              </a:spcBef>
              <a:spcAft>
                <a:spcPts val="0"/>
              </a:spcAft>
              <a:defRPr/>
            </a:pP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Truyện</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GIẤC MƠ KỲ LẠ</a:t>
            </a:r>
            <a:endParaRPr lang="en-US" sz="4000" b="1" dirty="0">
              <a:solidFill>
                <a:srgbClr val="0070C0"/>
              </a:solidFill>
              <a:effectLst>
                <a:outerShdw blurRad="38100" dist="38100" dir="2700000" algn="tl">
                  <a:srgbClr val="000000">
                    <a:alpha val="43137"/>
                  </a:srgbClr>
                </a:outerShdw>
              </a:effectLst>
            </a:endParaRPr>
          </a:p>
        </p:txBody>
      </p:sp>
      <p:pic>
        <p:nvPicPr>
          <p:cNvPr id="6" name="Content Placeholder 5">
            <a:extLst>
              <a:ext uri="{FF2B5EF4-FFF2-40B4-BE49-F238E27FC236}">
                <a16:creationId xmlns:a16="http://schemas.microsoft.com/office/drawing/2014/main" id="{B75CEC16-4B97-4645-97D0-3C07AE696D81}"/>
              </a:ext>
            </a:extLst>
          </p:cNvPr>
          <p:cNvPicPr>
            <a:picLocks noChangeAspect="1"/>
          </p:cNvPicPr>
          <p:nvPr/>
        </p:nvPicPr>
        <p:blipFill>
          <a:blip r:embed="rId5"/>
          <a:srcRect l="3917" r="3917"/>
          <a:stretch>
            <a:fillRect/>
          </a:stretch>
        </p:blipFill>
        <p:spPr>
          <a:xfrm>
            <a:off x="5208274" y="926793"/>
            <a:ext cx="1536294" cy="1328058"/>
          </a:xfrm>
          <a:prstGeom prst="ellipse">
            <a:avLst/>
          </a:prstGeom>
          <a:ln>
            <a:noFill/>
          </a:ln>
          <a:effectLst>
            <a:softEdge rad="112500"/>
          </a:effectLst>
        </p:spPr>
      </p:pic>
      <p:sp>
        <p:nvSpPr>
          <p:cNvPr id="7" name="Rectangle 20">
            <a:extLst>
              <a:ext uri="{FF2B5EF4-FFF2-40B4-BE49-F238E27FC236}">
                <a16:creationId xmlns:a16="http://schemas.microsoft.com/office/drawing/2014/main" id="{40FFBF39-904C-4A7B-85BE-885226A21CCE}"/>
              </a:ext>
            </a:extLst>
          </p:cNvPr>
          <p:cNvSpPr/>
          <p:nvPr/>
        </p:nvSpPr>
        <p:spPr>
          <a:xfrm>
            <a:off x="3003915" y="3429000"/>
            <a:ext cx="6184170" cy="3416320"/>
          </a:xfrm>
          <a:prstGeom prst="rect">
            <a:avLst/>
          </a:prstGeom>
        </p:spPr>
        <p:txBody>
          <a:bodyPr wrap="square" lIns="91440" tIns="45720" rIns="91440" bIns="45720" anchor="t">
            <a:spAutoFit/>
          </a:bodyPr>
          <a:lstStyle/>
          <a:p>
            <a:pPr algn="just">
              <a:lnSpc>
                <a:spcPct val="150000"/>
              </a:lnSpc>
            </a:pPr>
            <a:r>
              <a:rPr lang="en-US" sz="2400" b="1" dirty="0" err="1">
                <a:solidFill>
                  <a:srgbClr val="0070C0"/>
                </a:solidFill>
                <a:latin typeface="Times New Roman"/>
                <a:cs typeface="Times New Roman"/>
              </a:rPr>
              <a:t>Lĩnh</a:t>
            </a:r>
            <a:r>
              <a:rPr lang="en-US" sz="2400" b="1" dirty="0">
                <a:solidFill>
                  <a:srgbClr val="0070C0"/>
                </a:solidFill>
                <a:latin typeface="Times New Roman"/>
                <a:cs typeface="Times New Roman"/>
              </a:rPr>
              <a:t> </a:t>
            </a:r>
            <a:r>
              <a:rPr lang="en-US" sz="2400" b="1" dirty="0" err="1">
                <a:solidFill>
                  <a:srgbClr val="0070C0"/>
                </a:solidFill>
                <a:latin typeface="Times New Roman"/>
                <a:cs typeface="Times New Roman"/>
              </a:rPr>
              <a:t>vực</a:t>
            </a:r>
            <a:r>
              <a:rPr lang="en-US" sz="2400" b="1" dirty="0">
                <a:solidFill>
                  <a:srgbClr val="0070C0"/>
                </a:solidFill>
                <a:latin typeface="Times New Roman"/>
                <a:cs typeface="Times New Roman"/>
              </a:rPr>
              <a:t>: </a:t>
            </a:r>
            <a:r>
              <a:rPr lang="en-US" sz="2400" b="1" dirty="0" err="1">
                <a:solidFill>
                  <a:srgbClr val="0070C0"/>
                </a:solidFill>
                <a:latin typeface="Times New Roman"/>
                <a:cs typeface="Times New Roman"/>
              </a:rPr>
              <a:t>Phát</a:t>
            </a:r>
            <a:r>
              <a:rPr lang="en-US" sz="2400" b="1" dirty="0">
                <a:solidFill>
                  <a:srgbClr val="0070C0"/>
                </a:solidFill>
                <a:latin typeface="Times New Roman"/>
                <a:cs typeface="Times New Roman"/>
              </a:rPr>
              <a:t> </a:t>
            </a:r>
            <a:r>
              <a:rPr lang="en-US" sz="2400" b="1" dirty="0" err="1">
                <a:solidFill>
                  <a:srgbClr val="0070C0"/>
                </a:solidFill>
                <a:latin typeface="Times New Roman"/>
                <a:cs typeface="Times New Roman"/>
              </a:rPr>
              <a:t>triển</a:t>
            </a:r>
            <a:r>
              <a:rPr lang="en-US" sz="2400" b="1" dirty="0">
                <a:solidFill>
                  <a:srgbClr val="0070C0"/>
                </a:solidFill>
                <a:latin typeface="Times New Roman"/>
                <a:cs typeface="Times New Roman"/>
              </a:rPr>
              <a:t> </a:t>
            </a:r>
            <a:r>
              <a:rPr lang="en-US" sz="2400" b="1" dirty="0" err="1">
                <a:solidFill>
                  <a:srgbClr val="0070C0"/>
                </a:solidFill>
                <a:latin typeface="Times New Roman"/>
                <a:cs typeface="Times New Roman"/>
              </a:rPr>
              <a:t>ngôn</a:t>
            </a:r>
            <a:r>
              <a:rPr lang="en-US" sz="2400" b="1" dirty="0">
                <a:solidFill>
                  <a:srgbClr val="0070C0"/>
                </a:solidFill>
                <a:latin typeface="Times New Roman"/>
                <a:cs typeface="Times New Roman"/>
              </a:rPr>
              <a:t> </a:t>
            </a:r>
            <a:r>
              <a:rPr lang="en-US" sz="2400" b="1" dirty="0" err="1">
                <a:solidFill>
                  <a:srgbClr val="0070C0"/>
                </a:solidFill>
                <a:latin typeface="Times New Roman"/>
                <a:cs typeface="Times New Roman"/>
              </a:rPr>
              <a:t>ngữ</a:t>
            </a:r>
          </a:p>
          <a:p>
            <a:pPr algn="just">
              <a:lnSpc>
                <a:spcPct val="150000"/>
              </a:lnSpc>
            </a:pPr>
            <a:r>
              <a:rPr lang="en-US" sz="2400" b="1" dirty="0" err="1">
                <a:solidFill>
                  <a:srgbClr val="0070C0"/>
                </a:solidFill>
                <a:latin typeface="Times New Roman"/>
                <a:cs typeface="Times New Roman"/>
              </a:rPr>
              <a:t>Hoạt</a:t>
            </a:r>
            <a:r>
              <a:rPr lang="en-US" sz="2400" b="1" dirty="0">
                <a:solidFill>
                  <a:srgbClr val="0070C0"/>
                </a:solidFill>
                <a:latin typeface="Times New Roman"/>
                <a:cs typeface="Times New Roman"/>
              </a:rPr>
              <a:t> </a:t>
            </a:r>
            <a:r>
              <a:rPr lang="en-US" sz="2400" b="1" dirty="0" err="1">
                <a:solidFill>
                  <a:srgbClr val="0070C0"/>
                </a:solidFill>
                <a:latin typeface="Times New Roman"/>
                <a:cs typeface="Times New Roman"/>
              </a:rPr>
              <a:t>động</a:t>
            </a:r>
            <a:r>
              <a:rPr lang="en-US" sz="2400" b="1" dirty="0">
                <a:solidFill>
                  <a:srgbClr val="0070C0"/>
                </a:solidFill>
                <a:latin typeface="Times New Roman"/>
                <a:cs typeface="Times New Roman"/>
              </a:rPr>
              <a:t>: </a:t>
            </a:r>
            <a:r>
              <a:rPr lang="en-US" sz="2400" b="1" dirty="0" err="1">
                <a:solidFill>
                  <a:srgbClr val="0070C0"/>
                </a:solidFill>
                <a:latin typeface="Times New Roman"/>
                <a:cs typeface="Times New Roman"/>
              </a:rPr>
              <a:t>Làm</a:t>
            </a:r>
            <a:r>
              <a:rPr lang="en-US" sz="2400" b="1" dirty="0">
                <a:solidFill>
                  <a:srgbClr val="0070C0"/>
                </a:solidFill>
                <a:latin typeface="Times New Roman"/>
                <a:cs typeface="Times New Roman"/>
              </a:rPr>
              <a:t> </a:t>
            </a:r>
            <a:r>
              <a:rPr lang="en-US" sz="2400" b="1" dirty="0" err="1">
                <a:solidFill>
                  <a:srgbClr val="0070C0"/>
                </a:solidFill>
                <a:latin typeface="Times New Roman"/>
                <a:cs typeface="Times New Roman"/>
              </a:rPr>
              <a:t>quen</a:t>
            </a:r>
            <a:r>
              <a:rPr lang="en-US" sz="2400" b="1" dirty="0">
                <a:solidFill>
                  <a:srgbClr val="0070C0"/>
                </a:solidFill>
                <a:latin typeface="Times New Roman"/>
                <a:cs typeface="Times New Roman"/>
              </a:rPr>
              <a:t> </a:t>
            </a:r>
            <a:r>
              <a:rPr lang="en-US" sz="2400" b="1" dirty="0" err="1">
                <a:solidFill>
                  <a:srgbClr val="0070C0"/>
                </a:solidFill>
                <a:latin typeface="Times New Roman"/>
                <a:cs typeface="Times New Roman"/>
              </a:rPr>
              <a:t>văn</a:t>
            </a:r>
            <a:r>
              <a:rPr lang="en-US" sz="2400" b="1" dirty="0">
                <a:solidFill>
                  <a:srgbClr val="0070C0"/>
                </a:solidFill>
                <a:latin typeface="Times New Roman"/>
                <a:cs typeface="Times New Roman"/>
              </a:rPr>
              <a:t> </a:t>
            </a:r>
            <a:r>
              <a:rPr lang="en-US" sz="2400" b="1" dirty="0" err="1">
                <a:solidFill>
                  <a:srgbClr val="0070C0"/>
                </a:solidFill>
                <a:latin typeface="Times New Roman"/>
                <a:cs typeface="Times New Roman"/>
              </a:rPr>
              <a:t>học</a:t>
            </a:r>
          </a:p>
          <a:p>
            <a:pPr algn="just">
              <a:lnSpc>
                <a:spcPct val="150000"/>
              </a:lnSpc>
            </a:pPr>
            <a:r>
              <a:rPr lang="en-US" sz="2400" b="1" dirty="0" err="1">
                <a:solidFill>
                  <a:srgbClr val="0070C0"/>
                </a:solidFill>
                <a:latin typeface="Times New Roman"/>
                <a:cs typeface="Times New Roman"/>
              </a:rPr>
              <a:t>Lứa</a:t>
            </a:r>
            <a:r>
              <a:rPr lang="en-US" sz="2400" b="1" dirty="0">
                <a:solidFill>
                  <a:srgbClr val="0070C0"/>
                </a:solidFill>
                <a:latin typeface="Times New Roman"/>
                <a:cs typeface="Times New Roman"/>
              </a:rPr>
              <a:t> </a:t>
            </a:r>
            <a:r>
              <a:rPr lang="en-US" sz="2400" b="1" dirty="0" err="1">
                <a:solidFill>
                  <a:srgbClr val="0070C0"/>
                </a:solidFill>
                <a:latin typeface="Times New Roman"/>
                <a:cs typeface="Times New Roman"/>
              </a:rPr>
              <a:t>tuổi</a:t>
            </a:r>
            <a:r>
              <a:rPr lang="en-US" sz="2400" b="1" dirty="0">
                <a:solidFill>
                  <a:srgbClr val="0070C0"/>
                </a:solidFill>
                <a:latin typeface="Times New Roman"/>
                <a:cs typeface="Times New Roman"/>
              </a:rPr>
              <a:t>: MGL (5-6 </a:t>
            </a:r>
            <a:r>
              <a:rPr lang="en-US" sz="2400" b="1" dirty="0" err="1">
                <a:solidFill>
                  <a:srgbClr val="0070C0"/>
                </a:solidFill>
                <a:latin typeface="Times New Roman"/>
                <a:cs typeface="Times New Roman"/>
              </a:rPr>
              <a:t>tuổi</a:t>
            </a:r>
            <a:r>
              <a:rPr lang="en-US" sz="2400" b="1" dirty="0">
                <a:solidFill>
                  <a:srgbClr val="0070C0"/>
                </a:solidFill>
                <a:latin typeface="Times New Roman"/>
                <a:cs typeface="Times New Roman"/>
              </a:rPr>
              <a:t>)</a:t>
            </a:r>
          </a:p>
          <a:p>
            <a:pPr algn="just">
              <a:lnSpc>
                <a:spcPct val="150000"/>
              </a:lnSpc>
            </a:pPr>
            <a:r>
              <a:rPr lang="en-US" sz="2400" b="1" dirty="0" err="1">
                <a:solidFill>
                  <a:srgbClr val="0070C0"/>
                </a:solidFill>
                <a:latin typeface="Times New Roman"/>
                <a:cs typeface="Times New Roman"/>
              </a:rPr>
              <a:t>Giáo</a:t>
            </a:r>
            <a:r>
              <a:rPr lang="en-US" sz="2400" b="1" dirty="0">
                <a:solidFill>
                  <a:srgbClr val="0070C0"/>
                </a:solidFill>
                <a:latin typeface="Times New Roman"/>
                <a:cs typeface="Times New Roman"/>
              </a:rPr>
              <a:t> </a:t>
            </a:r>
            <a:r>
              <a:rPr lang="en-US" sz="2400" b="1" dirty="0" err="1">
                <a:solidFill>
                  <a:srgbClr val="0070C0"/>
                </a:solidFill>
                <a:latin typeface="Times New Roman"/>
                <a:cs typeface="Times New Roman"/>
              </a:rPr>
              <a:t>viên</a:t>
            </a:r>
            <a:r>
              <a:rPr lang="en-US" sz="2400" b="1" dirty="0">
                <a:solidFill>
                  <a:srgbClr val="0070C0"/>
                </a:solidFill>
                <a:latin typeface="Times New Roman"/>
                <a:cs typeface="Times New Roman"/>
              </a:rPr>
              <a:t>: Hoàng Thị Nhung</a:t>
            </a:r>
            <a:endParaRPr lang="en-US" sz="2400" b="1" dirty="0">
              <a:solidFill>
                <a:srgbClr val="0070C0"/>
              </a:solidFill>
              <a:latin typeface="Times New Roman" pitchFamily="18" charset="0"/>
              <a:cs typeface="Times New Roman" pitchFamily="18" charset="0"/>
            </a:endParaRPr>
          </a:p>
          <a:p>
            <a:pPr algn="just"/>
            <a:endParaRPr lang="en-US" sz="2400" b="1">
              <a:solidFill>
                <a:srgbClr val="0070C0"/>
              </a:solidFill>
              <a:latin typeface="Times New Roman" pitchFamily="18" charset="0"/>
              <a:cs typeface="Times New Roman" pitchFamily="18" charset="0"/>
            </a:endParaRPr>
          </a:p>
          <a:p>
            <a:pPr algn="just"/>
            <a:endParaRPr lang="en-US" sz="2400" b="1">
              <a:solidFill>
                <a:srgbClr val="0070C0"/>
              </a:solidFill>
              <a:latin typeface="Times New Roman" pitchFamily="18" charset="0"/>
              <a:cs typeface="Times New Roman" pitchFamily="18" charset="0"/>
            </a:endParaRPr>
          </a:p>
          <a:p>
            <a:pPr algn="ctr"/>
            <a:r>
              <a:rPr lang="en-US" sz="2400" b="1" dirty="0" err="1">
                <a:solidFill>
                  <a:srgbClr val="0070C0"/>
                </a:solidFill>
                <a:latin typeface="Times New Roman"/>
                <a:cs typeface="Times New Roman"/>
              </a:rPr>
              <a:t>Năm</a:t>
            </a:r>
            <a:r>
              <a:rPr lang="en-US" sz="2400" b="1" dirty="0">
                <a:solidFill>
                  <a:srgbClr val="0070C0"/>
                </a:solidFill>
                <a:latin typeface="Times New Roman"/>
                <a:cs typeface="Times New Roman"/>
              </a:rPr>
              <a:t> </a:t>
            </a:r>
            <a:r>
              <a:rPr lang="en-US" sz="2400" b="1" dirty="0" err="1">
                <a:solidFill>
                  <a:srgbClr val="0070C0"/>
                </a:solidFill>
                <a:latin typeface="Times New Roman"/>
                <a:cs typeface="Times New Roman"/>
              </a:rPr>
              <a:t>học</a:t>
            </a:r>
            <a:r>
              <a:rPr lang="en-US" sz="2400" b="1" dirty="0">
                <a:solidFill>
                  <a:srgbClr val="0070C0"/>
                </a:solidFill>
                <a:latin typeface="Times New Roman"/>
                <a:cs typeface="Times New Roman"/>
              </a:rPr>
              <a:t> : 2021-2022</a:t>
            </a:r>
          </a:p>
        </p:txBody>
      </p:sp>
      <p:pic>
        <p:nvPicPr>
          <p:cNvPr id="9" name="1">
            <a:hlinkClick r:id="" action="ppaction://media"/>
            <a:extLst>
              <a:ext uri="{FF2B5EF4-FFF2-40B4-BE49-F238E27FC236}">
                <a16:creationId xmlns:a16="http://schemas.microsoft.com/office/drawing/2014/main" id="{4DC173EF-2CFC-4D19-B33D-B53204A628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83663" y="5428989"/>
            <a:ext cx="609600" cy="609600"/>
          </a:xfrm>
          <a:prstGeom prst="rect">
            <a:avLst/>
          </a:prstGeom>
        </p:spPr>
      </p:pic>
    </p:spTree>
    <p:extLst>
      <p:ext uri="{BB962C8B-B14F-4D97-AF65-F5344CB8AC3E}">
        <p14:creationId xmlns:p14="http://schemas.microsoft.com/office/powerpoint/2010/main" val="42740173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Hồng Đẹp ❤️ 1001 Hình Nền Màu Hồng Cute Nhất">
            <a:extLst>
              <a:ext uri="{FF2B5EF4-FFF2-40B4-BE49-F238E27FC236}">
                <a16:creationId xmlns:a16="http://schemas.microsoft.com/office/drawing/2014/main" id="{95043B9A-7548-4608-8FE0-9B2B6CD4C80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099" y="0"/>
            <a:ext cx="12153901" cy="7315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3BC4A28F-F772-421C-93FD-C8535A5F5A2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93483">
            <a:off x="11285609" y="5720165"/>
            <a:ext cx="3181350" cy="3962400"/>
          </a:xfrm>
          <a:prstGeom prst="rect">
            <a:avLst/>
          </a:prstGeom>
          <a:noFill/>
          <a:extLst>
            <a:ext uri="{909E8E84-426E-40DD-AFC4-6F175D3DCCD1}">
              <a14:hiddenFill xmlns:a14="http://schemas.microsoft.com/office/drawing/2010/main">
                <a:solidFill>
                  <a:srgbClr val="FFFF00"/>
                </a:solidFill>
              </a14:hiddenFill>
            </a:ext>
          </a:extLst>
        </p:spPr>
      </p:pic>
      <p:pic>
        <p:nvPicPr>
          <p:cNvPr id="43" name="Picture 7">
            <a:extLst>
              <a:ext uri="{FF2B5EF4-FFF2-40B4-BE49-F238E27FC236}">
                <a16:creationId xmlns:a16="http://schemas.microsoft.com/office/drawing/2014/main" id="{78635CBB-08E7-4996-BF7C-74EE2A79CBF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57400" y="6504429"/>
            <a:ext cx="3200400" cy="3124200"/>
          </a:xfrm>
          <a:prstGeom prst="rect">
            <a:avLst/>
          </a:prstGeom>
          <a:noFill/>
          <a:extLst>
            <a:ext uri="{909E8E84-426E-40DD-AFC4-6F175D3DCCD1}">
              <a14:hiddenFill xmlns:a14="http://schemas.microsoft.com/office/drawing/2010/main">
                <a:solidFill>
                  <a:srgbClr val="FFFFFF"/>
                </a:solidFill>
              </a14:hiddenFill>
            </a:ext>
          </a:extLst>
        </p:spPr>
      </p:pic>
      <p:sp>
        <p:nvSpPr>
          <p:cNvPr id="45" name="AutoShape 10">
            <a:extLst>
              <a:ext uri="{FF2B5EF4-FFF2-40B4-BE49-F238E27FC236}">
                <a16:creationId xmlns:a16="http://schemas.microsoft.com/office/drawing/2014/main" id="{29E9BD8E-2427-4309-9B7D-D9A74229E24E}"/>
              </a:ext>
            </a:extLst>
          </p:cNvPr>
          <p:cNvSpPr>
            <a:spLocks noChangeArrowheads="1"/>
          </p:cNvSpPr>
          <p:nvPr/>
        </p:nvSpPr>
        <p:spPr bwMode="auto">
          <a:xfrm>
            <a:off x="12302938" y="2754451"/>
            <a:ext cx="2743200" cy="1285783"/>
          </a:xfrm>
          <a:prstGeom prst="wedgeEllipseCallout">
            <a:avLst>
              <a:gd name="adj1" fmla="val -12236"/>
              <a:gd name="adj2" fmla="val 85103"/>
            </a:avLst>
          </a:prstGeom>
          <a:solidFill>
            <a:schemeClr val="bg2"/>
          </a:solidFill>
          <a:ln w="9525">
            <a:solidFill>
              <a:schemeClr val="tx1"/>
            </a:solidFill>
            <a:miter lim="800000"/>
            <a:headEnd/>
            <a:tailEnd/>
          </a:ln>
          <a:effectLst/>
        </p:spPr>
        <p:txBody>
          <a:bodyPr/>
          <a:lstStyle/>
          <a:p>
            <a:pPr algn="ctr"/>
            <a:r>
              <a:rPr lang="en-US" altLang="vi-VN" sz="2000" b="1">
                <a:solidFill>
                  <a:srgbClr val="0070C0"/>
                </a:solidFill>
                <a:latin typeface="Times New Roman" panose="02020603050405020304" pitchFamily="18" charset="0"/>
              </a:rPr>
              <a:t>Bác Tai ơi? BácTai ơi?</a:t>
            </a:r>
          </a:p>
          <a:p>
            <a:pPr algn="ctr"/>
            <a:r>
              <a:rPr lang="en-US" altLang="vi-VN" sz="2000" b="1">
                <a:solidFill>
                  <a:srgbClr val="0070C0"/>
                </a:solidFill>
                <a:latin typeface="Times New Roman" panose="02020603050405020304" pitchFamily="18" charset="0"/>
              </a:rPr>
              <a:t>   Bác Tai ơi….?</a:t>
            </a:r>
            <a:endParaRPr lang="en-US" altLang="vi-VN" sz="2400" b="1">
              <a:solidFill>
                <a:srgbClr val="0070C0"/>
              </a:solidFill>
              <a:latin typeface="Times New Roman" panose="02020603050405020304" pitchFamily="18" charset="0"/>
            </a:endParaRPr>
          </a:p>
        </p:txBody>
      </p:sp>
      <p:pic>
        <p:nvPicPr>
          <p:cNvPr id="46" name="Picture 13">
            <a:extLst>
              <a:ext uri="{FF2B5EF4-FFF2-40B4-BE49-F238E27FC236}">
                <a16:creationId xmlns:a16="http://schemas.microsoft.com/office/drawing/2014/main" id="{3CCD328E-2E0E-41AE-976F-CFDBF924A57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27549">
            <a:off x="-2758135" y="679126"/>
            <a:ext cx="2671763" cy="3581400"/>
          </a:xfrm>
          <a:prstGeom prst="rect">
            <a:avLst/>
          </a:prstGeom>
          <a:noFill/>
          <a:extLst>
            <a:ext uri="{909E8E84-426E-40DD-AFC4-6F175D3DCCD1}">
              <a14:hiddenFill xmlns:a14="http://schemas.microsoft.com/office/drawing/2010/main">
                <a:solidFill>
                  <a:srgbClr val="FFFFFF"/>
                </a:solidFill>
              </a14:hiddenFill>
            </a:ext>
          </a:extLst>
        </p:spPr>
      </p:pic>
      <p:sp>
        <p:nvSpPr>
          <p:cNvPr id="47" name="AutoShape 9">
            <a:extLst>
              <a:ext uri="{FF2B5EF4-FFF2-40B4-BE49-F238E27FC236}">
                <a16:creationId xmlns:a16="http://schemas.microsoft.com/office/drawing/2014/main" id="{28E66906-0EE3-48A2-90A8-767B6DC984E2}"/>
              </a:ext>
            </a:extLst>
          </p:cNvPr>
          <p:cNvSpPr>
            <a:spLocks noChangeArrowheads="1"/>
          </p:cNvSpPr>
          <p:nvPr/>
        </p:nvSpPr>
        <p:spPr bwMode="auto">
          <a:xfrm>
            <a:off x="1606982" y="-2265675"/>
            <a:ext cx="2133600" cy="1219200"/>
          </a:xfrm>
          <a:prstGeom prst="wedgeEllipseCallout">
            <a:avLst>
              <a:gd name="adj1" fmla="val -11729"/>
              <a:gd name="adj2" fmla="val 68913"/>
            </a:avLst>
          </a:prstGeom>
          <a:solidFill>
            <a:schemeClr val="accent2">
              <a:lumMod val="20000"/>
              <a:lumOff val="80000"/>
            </a:schemeClr>
          </a:solidFill>
          <a:ln w="9525">
            <a:solidFill>
              <a:schemeClr val="tx1"/>
            </a:solidFill>
            <a:miter lim="800000"/>
            <a:headEnd/>
            <a:tailEnd/>
          </a:ln>
          <a:effectLst/>
        </p:spPr>
        <p:txBody>
          <a:bodyPr/>
          <a:lstStyle/>
          <a:p>
            <a:pPr algn="ctr"/>
            <a:r>
              <a:rPr lang="en-US" altLang="vi-VN" sz="2000" b="1">
                <a:solidFill>
                  <a:srgbClr val="0070C0"/>
                </a:solidFill>
                <a:latin typeface="Times New Roman" panose="02020603050405020304" pitchFamily="18" charset="0"/>
              </a:rPr>
              <a:t>Ai đấy? Ai gọi tôi đấy? </a:t>
            </a:r>
          </a:p>
        </p:txBody>
      </p:sp>
      <p:sp>
        <p:nvSpPr>
          <p:cNvPr id="48" name="AutoShape 10">
            <a:extLst>
              <a:ext uri="{FF2B5EF4-FFF2-40B4-BE49-F238E27FC236}">
                <a16:creationId xmlns:a16="http://schemas.microsoft.com/office/drawing/2014/main" id="{2F510956-70A0-4F05-9D73-61E24F279C7C}"/>
              </a:ext>
            </a:extLst>
          </p:cNvPr>
          <p:cNvSpPr>
            <a:spLocks noChangeArrowheads="1"/>
          </p:cNvSpPr>
          <p:nvPr/>
        </p:nvSpPr>
        <p:spPr bwMode="auto">
          <a:xfrm>
            <a:off x="12302938" y="2754451"/>
            <a:ext cx="2743200" cy="1164650"/>
          </a:xfrm>
          <a:prstGeom prst="wedgeEllipseCallout">
            <a:avLst>
              <a:gd name="adj1" fmla="val -11161"/>
              <a:gd name="adj2" fmla="val 80038"/>
            </a:avLst>
          </a:prstGeom>
          <a:solidFill>
            <a:schemeClr val="tx2">
              <a:lumMod val="20000"/>
              <a:lumOff val="80000"/>
            </a:schemeClr>
          </a:solidFill>
          <a:ln w="9525">
            <a:solidFill>
              <a:schemeClr val="tx1"/>
            </a:solidFill>
            <a:miter lim="800000"/>
            <a:headEnd/>
            <a:tailEnd/>
          </a:ln>
          <a:effectLst/>
        </p:spPr>
        <p:txBody>
          <a:bodyPr/>
          <a:lstStyle/>
          <a:p>
            <a:pPr algn="ctr"/>
            <a:r>
              <a:rPr lang="en-US" altLang="vi-VN" sz="2000" b="1">
                <a:solidFill>
                  <a:srgbClr val="0070C0"/>
                </a:solidFill>
                <a:latin typeface="Times New Roman" panose="02020603050405020304" pitchFamily="18" charset="0"/>
              </a:rPr>
              <a:t>Chúng cháu đấy, Tay, Chân đây!</a:t>
            </a:r>
            <a:endParaRPr lang="en-US" altLang="vi-VN" sz="2400" b="1">
              <a:solidFill>
                <a:srgbClr val="0070C0"/>
              </a:solidFill>
              <a:latin typeface="Times New Roman" panose="02020603050405020304" pitchFamily="18" charset="0"/>
            </a:endParaRPr>
          </a:p>
        </p:txBody>
      </p:sp>
      <p:sp>
        <p:nvSpPr>
          <p:cNvPr id="49" name="AutoShape 11">
            <a:extLst>
              <a:ext uri="{FF2B5EF4-FFF2-40B4-BE49-F238E27FC236}">
                <a16:creationId xmlns:a16="http://schemas.microsoft.com/office/drawing/2014/main" id="{BBF70937-2B89-4C5C-806C-C3624703D7DF}"/>
              </a:ext>
            </a:extLst>
          </p:cNvPr>
          <p:cNvSpPr>
            <a:spLocks noChangeArrowheads="1"/>
          </p:cNvSpPr>
          <p:nvPr/>
        </p:nvSpPr>
        <p:spPr bwMode="auto">
          <a:xfrm>
            <a:off x="-3848101" y="5297156"/>
            <a:ext cx="3886200" cy="1676400"/>
          </a:xfrm>
          <a:prstGeom prst="wedgeEllipseCallout">
            <a:avLst>
              <a:gd name="adj1" fmla="val 5097"/>
              <a:gd name="adj2" fmla="val -102898"/>
            </a:avLst>
          </a:prstGeom>
          <a:solidFill>
            <a:schemeClr val="accent3">
              <a:lumMod val="20000"/>
              <a:lumOff val="80000"/>
            </a:schemeClr>
          </a:solidFill>
          <a:ln w="9525">
            <a:solidFill>
              <a:schemeClr val="tx1"/>
            </a:solidFill>
            <a:miter lim="800000"/>
            <a:headEnd/>
            <a:tailEnd/>
          </a:ln>
          <a:effectLst/>
        </p:spPr>
        <p:txBody>
          <a:bodyPr/>
          <a:lstStyle/>
          <a:p>
            <a:pPr algn="ctr"/>
            <a:r>
              <a:rPr lang="en-US" altLang="vi-VN" sz="2000" b="1">
                <a:solidFill>
                  <a:srgbClr val="0070C0"/>
                </a:solidFill>
                <a:latin typeface="Times New Roman" panose="02020603050405020304" pitchFamily="18" charset="0"/>
              </a:rPr>
              <a:t>Tôi không nghe rõ được vì dạo này tôi cũng ù lắm, không nghe được gì cả</a:t>
            </a:r>
            <a:endParaRPr lang="en-US" altLang="vi-VN" sz="2000">
              <a:solidFill>
                <a:srgbClr val="0070C0"/>
              </a:solidFill>
            </a:endParaRPr>
          </a:p>
        </p:txBody>
      </p:sp>
      <p:pic>
        <p:nvPicPr>
          <p:cNvPr id="6" name="8">
            <a:hlinkClick r:id="" action="ppaction://media"/>
            <a:extLst>
              <a:ext uri="{FF2B5EF4-FFF2-40B4-BE49-F238E27FC236}">
                <a16:creationId xmlns:a16="http://schemas.microsoft.com/office/drawing/2014/main" id="{8358C33E-33C6-4841-9D0B-9371BCF497ED}"/>
              </a:ext>
            </a:extLst>
          </p:cNvPr>
          <p:cNvPicPr>
            <a:picLocks noChangeAspect="1"/>
          </p:cNvPicPr>
          <p:nvPr>
            <a:audioFile r:link="rId2"/>
            <p:extLst>
              <p:ext uri="{DAA4B4D4-6D71-4841-9C94-3DE7FCFB9230}">
                <p14:media xmlns:p14="http://schemas.microsoft.com/office/powerpoint/2010/main" r:embed="rId1">
                  <p14:bmkLst>
                    <p14:bmk name="Thẻ đánh dấu 1" time="0"/>
                  </p14:bmkLst>
                </p14:media>
              </p:ext>
            </p:extLst>
          </p:nvPr>
        </p:nvPicPr>
        <p:blipFill>
          <a:blip r:embed="rId8"/>
          <a:stretch>
            <a:fillRect/>
          </a:stretch>
        </p:blipFill>
        <p:spPr>
          <a:xfrm flipV="1">
            <a:off x="5610536" y="6261697"/>
            <a:ext cx="485465" cy="485465"/>
          </a:xfrm>
          <a:prstGeom prst="rect">
            <a:avLst/>
          </a:prstGeom>
        </p:spPr>
      </p:pic>
      <p:sp>
        <p:nvSpPr>
          <p:cNvPr id="22" name="AutoShape 12">
            <a:extLst>
              <a:ext uri="{FF2B5EF4-FFF2-40B4-BE49-F238E27FC236}">
                <a16:creationId xmlns:a16="http://schemas.microsoft.com/office/drawing/2014/main" id="{88C998AF-2F36-4B9E-BF91-DEE420C1FC63}"/>
              </a:ext>
            </a:extLst>
          </p:cNvPr>
          <p:cNvSpPr>
            <a:spLocks noChangeArrowheads="1"/>
          </p:cNvSpPr>
          <p:nvPr/>
        </p:nvSpPr>
        <p:spPr bwMode="auto">
          <a:xfrm>
            <a:off x="6736920" y="-2379975"/>
            <a:ext cx="3429000" cy="1447800"/>
          </a:xfrm>
          <a:prstGeom prst="wedgeEllipseCallout">
            <a:avLst>
              <a:gd name="adj1" fmla="val -26611"/>
              <a:gd name="adj2" fmla="val 11429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vi-VN" sz="2400" b="1">
                <a:solidFill>
                  <a:srgbClr val="0070C0"/>
                </a:solidFill>
                <a:latin typeface="Times New Roman" panose="02020603050405020304" pitchFamily="18" charset="0"/>
              </a:rPr>
              <a:t>Chúng ta cùng đến nhà cô Mắt hỏi nhé</a:t>
            </a:r>
            <a:r>
              <a:rPr lang="en-US" altLang="vi-VN" sz="2400">
                <a:solidFill>
                  <a:srgbClr val="0070C0"/>
                </a:solidFill>
                <a:latin typeface="Times New Roman" panose="02020603050405020304" pitchFamily="18" charset="0"/>
              </a:rPr>
              <a:t>! </a:t>
            </a:r>
          </a:p>
        </p:txBody>
      </p:sp>
    </p:spTree>
    <p:extLst>
      <p:ext uri="{BB962C8B-B14F-4D97-AF65-F5344CB8AC3E}">
        <p14:creationId xmlns:p14="http://schemas.microsoft.com/office/powerpoint/2010/main" val="2024911032"/>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1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2.08333E-7 3.33333E-6 L -0.52982 -0.42709 " pathEditMode="relative" rAng="0" ptsTypes="AA">
                                      <p:cBhvr>
                                        <p:cTn id="10" dur="2000" fill="hold"/>
                                        <p:tgtEl>
                                          <p:spTgt spid="42"/>
                                        </p:tgtEl>
                                        <p:attrNameLst>
                                          <p:attrName>ppt_x</p:attrName>
                                          <p:attrName>ppt_y</p:attrName>
                                        </p:attrNameLst>
                                      </p:cBhvr>
                                      <p:rCtr x="-26497" y="-21366"/>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0.00873 -0.06829 L -0.60417 -0.43287 " pathEditMode="relative" rAng="0" ptsTypes="AA">
                                      <p:cBhvr>
                                        <p:cTn id="14" dur="2000" fill="hold"/>
                                        <p:tgtEl>
                                          <p:spTgt spid="43"/>
                                        </p:tgtEl>
                                        <p:attrNameLst>
                                          <p:attrName>ppt_x</p:attrName>
                                          <p:attrName>ppt_y</p:attrName>
                                        </p:attrNameLst>
                                      </p:cBhvr>
                                      <p:rCtr x="-29779" y="-1824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0.00834 0.01042 L -0.39335 -0.20069 " pathEditMode="relative" rAng="0" ptsTypes="AA">
                                      <p:cBhvr>
                                        <p:cTn id="18" dur="4000" fill="hold"/>
                                        <p:tgtEl>
                                          <p:spTgt spid="45"/>
                                        </p:tgtEl>
                                        <p:attrNameLst>
                                          <p:attrName>ppt_x</p:attrName>
                                          <p:attrName>ppt_y</p:attrName>
                                        </p:attrNameLst>
                                      </p:cBhvr>
                                      <p:rCtr x="-20091" y="-10556"/>
                                    </p:animMotion>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grpId="0" nodeType="clickEffect">
                                  <p:stCondLst>
                                    <p:cond delay="0"/>
                                  </p:stCondLst>
                                  <p:childTnLst>
                                    <p:animEffect transition="out" filter="box(in)">
                                      <p:cBhvr>
                                        <p:cTn id="22" dur="4000"/>
                                        <p:tgtEl>
                                          <p:spTgt spid="45"/>
                                        </p:tgtEl>
                                      </p:cBhvr>
                                    </p:animEffect>
                                    <p:set>
                                      <p:cBhvr>
                                        <p:cTn id="23" dur="1" fill="hold">
                                          <p:stCondLst>
                                            <p:cond delay="3999"/>
                                          </p:stCondLst>
                                        </p:cTn>
                                        <p:tgtEl>
                                          <p:spTgt spid="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00782 -0.00625 L 0.28373 -0.01505 " pathEditMode="relative" rAng="0" ptsTypes="AA">
                                      <p:cBhvr>
                                        <p:cTn id="27" dur="5000" fill="hold"/>
                                        <p:tgtEl>
                                          <p:spTgt spid="46"/>
                                        </p:tgtEl>
                                        <p:attrNameLst>
                                          <p:attrName>ppt_x</p:attrName>
                                          <p:attrName>ppt_y</p:attrName>
                                        </p:attrNameLst>
                                      </p:cBhvr>
                                      <p:rCtr x="13789" y="-440"/>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1400"/>
                                  </p:stCondLst>
                                  <p:childTnLst>
                                    <p:animMotion origin="layout" path="M 0.00834 0.01042 L -0.39335 -0.20069 " pathEditMode="relative" rAng="0" ptsTypes="AA">
                                      <p:cBhvr>
                                        <p:cTn id="31" dur="6700" fill="hold"/>
                                        <p:tgtEl>
                                          <p:spTgt spid="45"/>
                                        </p:tgtEl>
                                        <p:attrNameLst>
                                          <p:attrName>ppt_x</p:attrName>
                                          <p:attrName>ppt_y</p:attrName>
                                        </p:attrNameLst>
                                      </p:cBhvr>
                                      <p:rCtr x="-20091" y="-10556"/>
                                    </p:animMotion>
                                  </p:childTnLst>
                                </p:cTn>
                              </p:par>
                            </p:childTnLst>
                          </p:cTn>
                        </p:par>
                      </p:childTnLst>
                    </p:cTn>
                  </p:par>
                  <p:par>
                    <p:cTn id="32" fill="hold">
                      <p:stCondLst>
                        <p:cond delay="indefinite"/>
                      </p:stCondLst>
                      <p:childTnLst>
                        <p:par>
                          <p:cTn id="33" fill="hold">
                            <p:stCondLst>
                              <p:cond delay="0"/>
                            </p:stCondLst>
                          </p:cTn>
                        </p:par>
                      </p:childTnLst>
                    </p:cTn>
                  </p:par>
                  <p:par>
                    <p:cTn id="34" fill="hold">
                      <p:stCondLst>
                        <p:cond delay="indefinite"/>
                      </p:stCondLst>
                      <p:childTnLst>
                        <p:par>
                          <p:cTn id="35" fill="hold">
                            <p:stCondLst>
                              <p:cond delay="0"/>
                            </p:stCondLst>
                            <p:childTnLst>
                              <p:par>
                                <p:cTn id="36" presetID="63" presetClass="path" presetSubtype="0" accel="50000" decel="50000" fill="hold" grpId="0" nodeType="clickEffect">
                                  <p:stCondLst>
                                    <p:cond delay="4000"/>
                                  </p:stCondLst>
                                  <p:childTnLst>
                                    <p:animMotion origin="layout" path="M 0.00352 -4.81481E-6 L 0.06888 0.30533 " pathEditMode="relative" rAng="0" ptsTypes="AA">
                                      <p:cBhvr>
                                        <p:cTn id="37" dur="3000" fill="hold"/>
                                        <p:tgtEl>
                                          <p:spTgt spid="47"/>
                                        </p:tgtEl>
                                        <p:attrNameLst>
                                          <p:attrName>ppt_x</p:attrName>
                                          <p:attrName>ppt_y</p:attrName>
                                        </p:attrNameLst>
                                      </p:cBhvr>
                                      <p:rCtr x="3268" y="15278"/>
                                    </p:animMotion>
                                  </p:childTnLst>
                                </p:cTn>
                              </p:par>
                            </p:childTnLst>
                          </p:cTn>
                        </p:par>
                      </p:childTnLst>
                    </p:cTn>
                  </p:par>
                  <p:par>
                    <p:cTn id="38" fill="hold">
                      <p:stCondLst>
                        <p:cond delay="indefinite"/>
                      </p:stCondLst>
                      <p:childTnLst>
                        <p:par>
                          <p:cTn id="39" fill="hold">
                            <p:stCondLst>
                              <p:cond delay="0"/>
                            </p:stCondLst>
                            <p:childTnLst>
                              <p:par>
                                <p:cTn id="40" presetID="4" presetClass="exit" presetSubtype="16" fill="hold" grpId="1" nodeType="clickEffect">
                                  <p:stCondLst>
                                    <p:cond delay="4000"/>
                                  </p:stCondLst>
                                  <p:childTnLst>
                                    <p:animEffect transition="out" filter="box(in)">
                                      <p:cBhvr>
                                        <p:cTn id="41" dur="3000"/>
                                        <p:tgtEl>
                                          <p:spTgt spid="47"/>
                                        </p:tgtEl>
                                      </p:cBhvr>
                                    </p:animEffect>
                                    <p:set>
                                      <p:cBhvr>
                                        <p:cTn id="42" dur="1" fill="hold">
                                          <p:stCondLst>
                                            <p:cond delay="2999"/>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58333E-6 -4.07407E-6 L -0.38125 -0.1699 " pathEditMode="relative" rAng="0" ptsTypes="AA">
                                      <p:cBhvr>
                                        <p:cTn id="46" dur="2000" fill="hold"/>
                                        <p:tgtEl>
                                          <p:spTgt spid="48"/>
                                        </p:tgtEl>
                                        <p:attrNameLst>
                                          <p:attrName>ppt_x</p:attrName>
                                          <p:attrName>ppt_y</p:attrName>
                                        </p:attrNameLst>
                                      </p:cBhvr>
                                      <p:rCtr x="-19062" y="-8495"/>
                                    </p:animMotion>
                                  </p:childTnLst>
                                </p:cTn>
                              </p:par>
                            </p:childTnLst>
                          </p:cTn>
                        </p:par>
                      </p:childTnLst>
                    </p:cTn>
                  </p:par>
                  <p:par>
                    <p:cTn id="47" fill="hold">
                      <p:stCondLst>
                        <p:cond delay="indefinite"/>
                      </p:stCondLst>
                      <p:childTnLst>
                        <p:par>
                          <p:cTn id="48" fill="hold">
                            <p:stCondLst>
                              <p:cond delay="0"/>
                            </p:stCondLst>
                            <p:childTnLst>
                              <p:par>
                                <p:cTn id="49" presetID="4" presetClass="exit" presetSubtype="16" fill="hold" grpId="0" nodeType="clickEffect">
                                  <p:stCondLst>
                                    <p:cond delay="0"/>
                                  </p:stCondLst>
                                  <p:childTnLst>
                                    <p:animEffect transition="out" filter="box(in)">
                                      <p:cBhvr>
                                        <p:cTn id="50" dur="500"/>
                                        <p:tgtEl>
                                          <p:spTgt spid="48"/>
                                        </p:tgtEl>
                                      </p:cBhvr>
                                    </p:animEffect>
                                    <p:set>
                                      <p:cBhvr>
                                        <p:cTn id="51" dur="1" fill="hold">
                                          <p:stCondLst>
                                            <p:cond delay="499"/>
                                          </p:stCondLst>
                                        </p:cTn>
                                        <p:tgtEl>
                                          <p:spTgt spid="4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64" presetClass="path" presetSubtype="0" accel="50000" decel="50000" fill="hold" grpId="0" nodeType="clickEffect">
                                  <p:stCondLst>
                                    <p:cond delay="8100"/>
                                  </p:stCondLst>
                                  <p:childTnLst>
                                    <p:animMotion origin="layout" path="M -2.77556E-17 4.07407E-6 L 0.39935 -0.04329 " pathEditMode="relative" rAng="0" ptsTypes="AA">
                                      <p:cBhvr>
                                        <p:cTn id="55" dur="9900" fill="hold"/>
                                        <p:tgtEl>
                                          <p:spTgt spid="49"/>
                                        </p:tgtEl>
                                        <p:attrNameLst>
                                          <p:attrName>ppt_x</p:attrName>
                                          <p:attrName>ppt_y</p:attrName>
                                        </p:attrNameLst>
                                      </p:cBhvr>
                                      <p:rCtr x="19961" y="-2176"/>
                                    </p:animMotion>
                                  </p:childTnLst>
                                </p:cTn>
                              </p:par>
                            </p:childTnLst>
                          </p:cTn>
                        </p:par>
                      </p:childTnLst>
                    </p:cTn>
                  </p:par>
                  <p:par>
                    <p:cTn id="56" fill="hold">
                      <p:stCondLst>
                        <p:cond delay="indefinite"/>
                      </p:stCondLst>
                      <p:childTnLst>
                        <p:par>
                          <p:cTn id="57" fill="hold">
                            <p:stCondLst>
                              <p:cond delay="0"/>
                            </p:stCondLst>
                            <p:childTnLst>
                              <p:par>
                                <p:cTn id="58" presetID="4" presetClass="exit" presetSubtype="16" fill="hold" grpId="1" nodeType="clickEffect">
                                  <p:stCondLst>
                                    <p:cond delay="8000"/>
                                  </p:stCondLst>
                                  <p:childTnLst>
                                    <p:animEffect transition="out" filter="box(in)">
                                      <p:cBhvr>
                                        <p:cTn id="59" dur="10000"/>
                                        <p:tgtEl>
                                          <p:spTgt spid="49"/>
                                        </p:tgtEl>
                                      </p:cBhvr>
                                    </p:animEffect>
                                    <p:set>
                                      <p:cBhvr>
                                        <p:cTn id="60" dur="1" fill="hold">
                                          <p:stCondLst>
                                            <p:cond delay="9999"/>
                                          </p:stCondLst>
                                        </p:cTn>
                                        <p:tgtEl>
                                          <p:spTgt spid="4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5" presetClass="path" presetSubtype="0" accel="50000" decel="50000" fill="hold" grpId="0" nodeType="clickEffect">
                                  <p:stCondLst>
                                    <p:cond delay="0"/>
                                  </p:stCondLst>
                                  <p:childTnLst>
                                    <p:animMotion origin="layout" path="M 8.33333E-7 -4.81481E-6 L -0.6125 -0.13888 " pathEditMode="relative" rAng="0" ptsTypes="AA">
                                      <p:cBhvr>
                                        <p:cTn id="64" dur="2000" fill="hold"/>
                                        <p:tgtEl>
                                          <p:spTgt spid="22"/>
                                        </p:tgtEl>
                                        <p:attrNameLst>
                                          <p:attrName>ppt_x</p:attrName>
                                          <p:attrName>ppt_y</p:attrName>
                                        </p:attrNameLst>
                                      </p:cBhvr>
                                      <p:rCtr x="-30625" y="-694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5" fill="hold" display="0">
                  <p:stCondLst>
                    <p:cond delay="indefinite"/>
                  </p:stCondLst>
                  <p:endCondLst>
                    <p:cond evt="onStopAudio" delay="0">
                      <p:tgtEl>
                        <p:sldTgt/>
                      </p:tgtEl>
                    </p:cond>
                  </p:endCondLst>
                </p:cTn>
                <p:tgtEl>
                  <p:spTgt spid="6"/>
                </p:tgtEl>
              </p:cMediaNode>
            </p:audio>
          </p:childTnLst>
        </p:cTn>
      </p:par>
    </p:tnLst>
    <p:bldLst>
      <p:bldP spid="45" grpId="0" animBg="1"/>
      <p:bldP spid="45" grpId="1" animBg="1"/>
      <p:bldP spid="47" grpId="0" animBg="1"/>
      <p:bldP spid="47" grpId="1" animBg="1"/>
      <p:bldP spid="48" grpId="0" animBg="1"/>
      <p:bldP spid="48" grpId="1" animBg="1"/>
      <p:bldP spid="49" grpId="0" animBg="1"/>
      <p:bldP spid="49" grpId="1"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5" y="-20708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a:extLst>
              <a:ext uri="{FF2B5EF4-FFF2-40B4-BE49-F238E27FC236}">
                <a16:creationId xmlns:a16="http://schemas.microsoft.com/office/drawing/2014/main" id="{5635E44A-7523-47B7-BA61-3B16D2C441A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27549">
            <a:off x="-2637340" y="5692178"/>
            <a:ext cx="2074862"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8E326C21-5E58-4D5B-A6D3-6B7F4BA02BF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54473">
            <a:off x="-5285176" y="5900414"/>
            <a:ext cx="3181350" cy="3733800"/>
          </a:xfrm>
          <a:prstGeom prst="rect">
            <a:avLst/>
          </a:prstGeom>
          <a:noFill/>
          <a:extLst>
            <a:ext uri="{909E8E84-426E-40DD-AFC4-6F175D3DCCD1}">
              <a14:hiddenFill xmlns:a14="http://schemas.microsoft.com/office/drawing/2010/main">
                <a:solidFill>
                  <a:srgbClr val="FFFF00"/>
                </a:solidFill>
              </a14:hiddenFill>
            </a:ext>
          </a:extLst>
        </p:spPr>
      </p:pic>
      <p:pic>
        <p:nvPicPr>
          <p:cNvPr id="35" name="Picture 5">
            <a:extLst>
              <a:ext uri="{FF2B5EF4-FFF2-40B4-BE49-F238E27FC236}">
                <a16:creationId xmlns:a16="http://schemas.microsoft.com/office/drawing/2014/main" id="{7D4426CD-2D38-4613-8250-D878E165B9B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14968" y="7396244"/>
            <a:ext cx="3200400" cy="3124200"/>
          </a:xfrm>
          <a:prstGeom prst="rect">
            <a:avLst/>
          </a:prstGeom>
          <a:noFill/>
          <a:extLst>
            <a:ext uri="{909E8E84-426E-40DD-AFC4-6F175D3DCCD1}">
              <a14:hiddenFill xmlns:a14="http://schemas.microsoft.com/office/drawing/2010/main">
                <a:solidFill>
                  <a:srgbClr val="FFFFFF"/>
                </a:solidFill>
              </a14:hiddenFill>
            </a:ext>
          </a:extLst>
        </p:spPr>
      </p:pic>
      <p:sp>
        <p:nvSpPr>
          <p:cNvPr id="36" name="AutoShape 16">
            <a:extLst>
              <a:ext uri="{FF2B5EF4-FFF2-40B4-BE49-F238E27FC236}">
                <a16:creationId xmlns:a16="http://schemas.microsoft.com/office/drawing/2014/main" id="{57143E1E-C648-4976-8B6F-E269F5E3B0DC}"/>
              </a:ext>
            </a:extLst>
          </p:cNvPr>
          <p:cNvSpPr>
            <a:spLocks noChangeArrowheads="1"/>
          </p:cNvSpPr>
          <p:nvPr/>
        </p:nvSpPr>
        <p:spPr bwMode="auto">
          <a:xfrm>
            <a:off x="7614572" y="7782797"/>
            <a:ext cx="4370950" cy="1981200"/>
          </a:xfrm>
          <a:prstGeom prst="cloudCallout">
            <a:avLst>
              <a:gd name="adj1" fmla="val 26319"/>
              <a:gd name="adj2" fmla="val -40866"/>
            </a:avLst>
          </a:prstGeom>
          <a:solidFill>
            <a:schemeClr val="accent1">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Thế là Bác Tai,  Tay, Chân cùng đi đến nhà Cô Mắt.</a:t>
            </a:r>
          </a:p>
        </p:txBody>
      </p:sp>
      <p:pic>
        <p:nvPicPr>
          <p:cNvPr id="37" name="Picture 11">
            <a:extLst>
              <a:ext uri="{FF2B5EF4-FFF2-40B4-BE49-F238E27FC236}">
                <a16:creationId xmlns:a16="http://schemas.microsoft.com/office/drawing/2014/main" id="{A7161A5C-59D2-45D0-9E5B-7C3B142054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67020" y="-3534211"/>
            <a:ext cx="3982064" cy="2973772"/>
          </a:xfrm>
          <a:prstGeom prst="rect">
            <a:avLst/>
          </a:prstGeom>
          <a:noFill/>
          <a:extLst>
            <a:ext uri="{909E8E84-426E-40DD-AFC4-6F175D3DCCD1}">
              <a14:hiddenFill xmlns:a14="http://schemas.microsoft.com/office/drawing/2010/main">
                <a:solidFill>
                  <a:srgbClr val="FFFFFF"/>
                </a:solidFill>
              </a14:hiddenFill>
            </a:ext>
          </a:extLst>
        </p:spPr>
      </p:pic>
      <p:sp>
        <p:nvSpPr>
          <p:cNvPr id="38" name="AutoShape 14">
            <a:extLst>
              <a:ext uri="{FF2B5EF4-FFF2-40B4-BE49-F238E27FC236}">
                <a16:creationId xmlns:a16="http://schemas.microsoft.com/office/drawing/2014/main" id="{B3B8F3FA-28C8-429E-846B-9177FD179F41}"/>
              </a:ext>
            </a:extLst>
          </p:cNvPr>
          <p:cNvSpPr>
            <a:spLocks noChangeArrowheads="1"/>
          </p:cNvSpPr>
          <p:nvPr/>
        </p:nvSpPr>
        <p:spPr bwMode="auto">
          <a:xfrm>
            <a:off x="3008672" y="-3409983"/>
            <a:ext cx="4605900" cy="2086509"/>
          </a:xfrm>
          <a:prstGeom prst="cloudCallout">
            <a:avLst>
              <a:gd name="adj1" fmla="val 7130"/>
              <a:gd name="adj2" fmla="val -37500"/>
            </a:avLst>
          </a:prstGeom>
          <a:solidFill>
            <a:schemeClr val="accent2">
              <a:lumMod val="20000"/>
              <a:lumOff val="80000"/>
            </a:schemeClr>
          </a:solidFill>
          <a:ln w="9525">
            <a:solidFill>
              <a:schemeClr val="tx1"/>
            </a:solidFill>
            <a:round/>
            <a:headEnd/>
            <a:tailEnd/>
          </a:ln>
          <a:effectLst/>
        </p:spPr>
        <p:txBody>
          <a:bodyPr/>
          <a:lstStyle/>
          <a:p>
            <a:pPr algn="ctr"/>
            <a:r>
              <a:rPr lang="en-US" altLang="vi-VN" sz="2000" b="1">
                <a:solidFill>
                  <a:srgbClr val="0070C0"/>
                </a:solidFill>
                <a:latin typeface="Times New Roman" panose="02020603050405020304" pitchFamily="18" charset="0"/>
              </a:rPr>
              <a:t>Đến nơi họ trông thấy bạn miệng. Trông bạn ấy cũng uể oải không kém, mặt mũi tái nhợt. Tất cả cùng cất giọng gọi:</a:t>
            </a:r>
          </a:p>
        </p:txBody>
      </p:sp>
      <p:sp>
        <p:nvSpPr>
          <p:cNvPr id="39" name="AutoShape 15">
            <a:extLst>
              <a:ext uri="{FF2B5EF4-FFF2-40B4-BE49-F238E27FC236}">
                <a16:creationId xmlns:a16="http://schemas.microsoft.com/office/drawing/2014/main" id="{A5DE3893-BF1B-42B8-8363-7E2517EAFAC3}"/>
              </a:ext>
            </a:extLst>
          </p:cNvPr>
          <p:cNvSpPr>
            <a:spLocks noChangeArrowheads="1"/>
          </p:cNvSpPr>
          <p:nvPr/>
        </p:nvSpPr>
        <p:spPr bwMode="auto">
          <a:xfrm>
            <a:off x="12949084" y="2362200"/>
            <a:ext cx="4419600" cy="1066800"/>
          </a:xfrm>
          <a:prstGeom prst="cloudCallout">
            <a:avLst>
              <a:gd name="adj1" fmla="val 19287"/>
              <a:gd name="adj2" fmla="val -60713"/>
            </a:avLst>
          </a:prstGeom>
          <a:solidFill>
            <a:schemeClr val="accent1">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Cô mắt ơi! Cô mắt!</a:t>
            </a:r>
          </a:p>
        </p:txBody>
      </p:sp>
      <p:pic>
        <p:nvPicPr>
          <p:cNvPr id="40" name="Picture 12">
            <a:extLst>
              <a:ext uri="{FF2B5EF4-FFF2-40B4-BE49-F238E27FC236}">
                <a16:creationId xmlns:a16="http://schemas.microsoft.com/office/drawing/2014/main" id="{278E5A69-5EA3-4EAC-B8B5-1C85BAF0E03A}"/>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6818" y="-2290164"/>
            <a:ext cx="2636818" cy="3574457"/>
          </a:xfrm>
          <a:prstGeom prst="rect">
            <a:avLst/>
          </a:prstGeom>
          <a:noFill/>
          <a:extLst>
            <a:ext uri="{909E8E84-426E-40DD-AFC4-6F175D3DCCD1}">
              <a14:hiddenFill xmlns:a14="http://schemas.microsoft.com/office/drawing/2010/main">
                <a:solidFill>
                  <a:srgbClr val="FFFFFF"/>
                </a:solidFill>
              </a14:hiddenFill>
            </a:ext>
          </a:extLst>
        </p:spPr>
      </p:pic>
      <p:sp>
        <p:nvSpPr>
          <p:cNvPr id="41" name="AutoShape 16">
            <a:extLst>
              <a:ext uri="{FF2B5EF4-FFF2-40B4-BE49-F238E27FC236}">
                <a16:creationId xmlns:a16="http://schemas.microsoft.com/office/drawing/2014/main" id="{602DD70A-E43C-436B-8B90-0F8936DA1B80}"/>
              </a:ext>
            </a:extLst>
          </p:cNvPr>
          <p:cNvSpPr>
            <a:spLocks noChangeArrowheads="1"/>
          </p:cNvSpPr>
          <p:nvPr/>
        </p:nvSpPr>
        <p:spPr bwMode="auto">
          <a:xfrm>
            <a:off x="7538884" y="7767314"/>
            <a:ext cx="5410200" cy="1981200"/>
          </a:xfrm>
          <a:prstGeom prst="cloudCallout">
            <a:avLst>
              <a:gd name="adj1" fmla="val -19008"/>
              <a:gd name="adj2" fmla="val -93314"/>
            </a:avLst>
          </a:prstGeom>
          <a:solidFill>
            <a:schemeClr val="accent4">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Cô mắt nghe tiếng gọi bước ra: có chuyện gì mà ồn ào thế?</a:t>
            </a:r>
          </a:p>
        </p:txBody>
      </p:sp>
      <p:sp>
        <p:nvSpPr>
          <p:cNvPr id="42" name="AutoShape 17">
            <a:extLst>
              <a:ext uri="{FF2B5EF4-FFF2-40B4-BE49-F238E27FC236}">
                <a16:creationId xmlns:a16="http://schemas.microsoft.com/office/drawing/2014/main" id="{BA901286-ABD0-43CE-BD6F-D4D569D122AE}"/>
              </a:ext>
            </a:extLst>
          </p:cNvPr>
          <p:cNvSpPr>
            <a:spLocks noChangeArrowheads="1"/>
          </p:cNvSpPr>
          <p:nvPr/>
        </p:nvSpPr>
        <p:spPr bwMode="auto">
          <a:xfrm>
            <a:off x="12949084" y="2185155"/>
            <a:ext cx="4656190" cy="1544782"/>
          </a:xfrm>
          <a:prstGeom prst="cloudCallout">
            <a:avLst>
              <a:gd name="adj1" fmla="val 6074"/>
              <a:gd name="adj2" fmla="val -70565"/>
            </a:avLst>
          </a:prstGeom>
          <a:solidFill>
            <a:schemeClr val="accent4">
              <a:lumMod val="20000"/>
              <a:lumOff val="80000"/>
            </a:schemeClr>
          </a:solidFill>
          <a:ln w="9525">
            <a:solidFill>
              <a:schemeClr val="tx1"/>
            </a:solidFill>
            <a:round/>
            <a:headEnd/>
            <a:tailEnd/>
          </a:ln>
          <a:effectLst/>
        </p:spPr>
        <p:txBody>
          <a:bodyPr/>
          <a:lstStyle/>
          <a:p>
            <a:pPr algn="ctr"/>
            <a:r>
              <a:rPr lang="en-US" altLang="vi-VN" sz="2000" b="1">
                <a:solidFill>
                  <a:srgbClr val="0070C0"/>
                </a:solidFill>
                <a:latin typeface="Times New Roman" panose="02020603050405020304" pitchFamily="18" charset="0"/>
              </a:rPr>
              <a:t>Sao chúng tôi mệt mỏi thế này? Cô có thể giải thích cho chúng tôi rõ được không?</a:t>
            </a:r>
          </a:p>
        </p:txBody>
      </p:sp>
      <p:pic>
        <p:nvPicPr>
          <p:cNvPr id="2" name="9">
            <a:hlinkClick r:id="" action="ppaction://media"/>
            <a:extLst>
              <a:ext uri="{FF2B5EF4-FFF2-40B4-BE49-F238E27FC236}">
                <a16:creationId xmlns:a16="http://schemas.microsoft.com/office/drawing/2014/main" id="{D839E9A0-8E14-4DF2-AE36-8EEBBBC615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782215" y="6041320"/>
            <a:ext cx="609600" cy="609600"/>
          </a:xfrm>
          <a:prstGeom prst="rect">
            <a:avLst/>
          </a:prstGeom>
        </p:spPr>
      </p:pic>
    </p:spTree>
    <p:extLst>
      <p:ext uri="{BB962C8B-B14F-4D97-AF65-F5344CB8AC3E}">
        <p14:creationId xmlns:p14="http://schemas.microsoft.com/office/powerpoint/2010/main" val="137962047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08333E-7 -3.7037E-6 L 0.55039 -0.30995 " pathEditMode="relative" rAng="0" ptsTypes="AA">
                                      <p:cBhvr>
                                        <p:cTn id="10" dur="2000" fill="hold"/>
                                        <p:tgtEl>
                                          <p:spTgt spid="33"/>
                                        </p:tgtEl>
                                        <p:attrNameLst>
                                          <p:attrName>ppt_x</p:attrName>
                                          <p:attrName>ppt_y</p:attrName>
                                        </p:attrNameLst>
                                      </p:cBhvr>
                                      <p:rCtr x="27513" y="-15509"/>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4.79167E-6 1.11111E-6 L 0.57408 -0.40139 " pathEditMode="relative" rAng="0" ptsTypes="AA">
                                      <p:cBhvr>
                                        <p:cTn id="14" dur="2000" fill="hold"/>
                                        <p:tgtEl>
                                          <p:spTgt spid="34"/>
                                        </p:tgtEl>
                                        <p:attrNameLst>
                                          <p:attrName>ppt_x</p:attrName>
                                          <p:attrName>ppt_y</p:attrName>
                                        </p:attrNameLst>
                                      </p:cBhvr>
                                      <p:rCtr x="28711" y="-20069"/>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1.25E-6 0 L 0.65352 -0.575 " pathEditMode="relative" rAng="0" ptsTypes="AA">
                                      <p:cBhvr>
                                        <p:cTn id="18" dur="2000" fill="hold"/>
                                        <p:tgtEl>
                                          <p:spTgt spid="35"/>
                                        </p:tgtEl>
                                        <p:attrNameLst>
                                          <p:attrName>ppt_x</p:attrName>
                                          <p:attrName>ppt_y</p:attrName>
                                        </p:attrNameLst>
                                      </p:cBhvr>
                                      <p:rCtr x="32682" y="-28750"/>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grpId="0" nodeType="clickEffect">
                                  <p:stCondLst>
                                    <p:cond delay="1250"/>
                                  </p:stCondLst>
                                  <p:childTnLst>
                                    <p:animMotion origin="layout" path="M -6.25E-7 -2.22222E-6 L -0.09805 -0.43102 " pathEditMode="relative" rAng="0" ptsTypes="AA">
                                      <p:cBhvr>
                                        <p:cTn id="22" dur="2000" fill="hold"/>
                                        <p:tgtEl>
                                          <p:spTgt spid="36"/>
                                        </p:tgtEl>
                                        <p:attrNameLst>
                                          <p:attrName>ppt_x</p:attrName>
                                          <p:attrName>ppt_y</p:attrName>
                                        </p:attrNameLst>
                                      </p:cBhvr>
                                      <p:rCtr x="-4909" y="-21551"/>
                                    </p:animMotion>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1" nodeType="clickEffect">
                                  <p:stCondLst>
                                    <p:cond delay="1250"/>
                                  </p:stCondLst>
                                  <p:childTnLst>
                                    <p:animEffect transition="out" filter="box(in)">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6" presetClass="path" presetSubtype="0" accel="50000" decel="50000" fill="hold" nodeType="clickEffect">
                                  <p:stCondLst>
                                    <p:cond delay="0"/>
                                  </p:stCondLst>
                                  <p:childTnLst>
                                    <p:animMotion origin="layout" path="M 1.875E-6 -3.7037E-7 L -0.11016 0.55648 " pathEditMode="relative" rAng="0" ptsTypes="AA">
                                      <p:cBhvr>
                                        <p:cTn id="31" dur="2000" fill="hold"/>
                                        <p:tgtEl>
                                          <p:spTgt spid="37"/>
                                        </p:tgtEl>
                                        <p:attrNameLst>
                                          <p:attrName>ppt_x</p:attrName>
                                          <p:attrName>ppt_y</p:attrName>
                                        </p:attrNameLst>
                                      </p:cBhvr>
                                      <p:rCtr x="-5508" y="27824"/>
                                    </p:animMotion>
                                  </p:childTnLst>
                                </p:cTn>
                              </p:par>
                            </p:childTnLst>
                          </p:cTn>
                        </p:par>
                      </p:childTnLst>
                    </p:cTn>
                  </p:par>
                  <p:par>
                    <p:cTn id="32" fill="hold">
                      <p:stCondLst>
                        <p:cond delay="indefinite"/>
                      </p:stCondLst>
                      <p:childTnLst>
                        <p:par>
                          <p:cTn id="33" fill="hold">
                            <p:stCondLst>
                              <p:cond delay="0"/>
                            </p:stCondLst>
                            <p:childTnLst>
                              <p:par>
                                <p:cTn id="34" presetID="64" presetClass="path" presetSubtype="0" accel="50000" decel="50000" fill="hold" grpId="0" nodeType="clickEffect">
                                  <p:stCondLst>
                                    <p:cond delay="3500"/>
                                  </p:stCondLst>
                                  <p:childTnLst>
                                    <p:animMotion origin="layout" path="M 0.04153 0.5419 L 0.04153 0.4831 " pathEditMode="relative" rAng="0" ptsTypes="AA">
                                      <p:cBhvr>
                                        <p:cTn id="35" dur="4000" fill="hold"/>
                                        <p:tgtEl>
                                          <p:spTgt spid="38"/>
                                        </p:tgtEl>
                                        <p:attrNameLst>
                                          <p:attrName>ppt_x</p:attrName>
                                          <p:attrName>ppt_y</p:attrName>
                                        </p:attrNameLst>
                                      </p:cBhvr>
                                      <p:rCtr x="0" y="-2940"/>
                                    </p:animMotion>
                                  </p:childTnLst>
                                </p:cTn>
                              </p:par>
                            </p:childTnLst>
                          </p:cTn>
                        </p:par>
                      </p:childTnLst>
                    </p:cTn>
                  </p:par>
                  <p:par>
                    <p:cTn id="36" fill="hold">
                      <p:stCondLst>
                        <p:cond delay="indefinite"/>
                      </p:stCondLst>
                      <p:childTnLst>
                        <p:par>
                          <p:cTn id="37" fill="hold">
                            <p:stCondLst>
                              <p:cond delay="0"/>
                            </p:stCondLst>
                            <p:childTnLst>
                              <p:par>
                                <p:cTn id="38" presetID="4" presetClass="exit" presetSubtype="16" fill="hold" grpId="1" nodeType="clickEffect">
                                  <p:stCondLst>
                                    <p:cond delay="3500"/>
                                  </p:stCondLst>
                                  <p:childTnLst>
                                    <p:animEffect transition="out" filter="box(in)">
                                      <p:cBhvr>
                                        <p:cTn id="39" dur="4000"/>
                                        <p:tgtEl>
                                          <p:spTgt spid="38"/>
                                        </p:tgtEl>
                                      </p:cBhvr>
                                    </p:animEffect>
                                    <p:set>
                                      <p:cBhvr>
                                        <p:cTn id="40" dur="1" fill="hold">
                                          <p:stCondLst>
                                            <p:cond delay="3999"/>
                                          </p:stCondLst>
                                        </p:cTn>
                                        <p:tgtEl>
                                          <p:spTgt spid="3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4" presetClass="path" presetSubtype="0" accel="50000" decel="50000" fill="hold" grpId="0" nodeType="clickEffect">
                                  <p:stCondLst>
                                    <p:cond delay="1000"/>
                                  </p:stCondLst>
                                  <p:childTnLst>
                                    <p:animMotion origin="layout" path="M 6.25E-7 -2.22222E-6 L -0.50781 0.19607 " pathEditMode="relative" rAng="0" ptsTypes="AA">
                                      <p:cBhvr>
                                        <p:cTn id="44" dur="2000" fill="hold"/>
                                        <p:tgtEl>
                                          <p:spTgt spid="39"/>
                                        </p:tgtEl>
                                        <p:attrNameLst>
                                          <p:attrName>ppt_x</p:attrName>
                                          <p:attrName>ppt_y</p:attrName>
                                        </p:attrNameLst>
                                      </p:cBhvr>
                                      <p:rCtr x="-25391" y="9792"/>
                                    </p:animMotion>
                                  </p:childTnLst>
                                </p:cTn>
                              </p:par>
                            </p:childTnLst>
                          </p:cTn>
                        </p:par>
                      </p:childTnLst>
                    </p:cTn>
                  </p:par>
                  <p:par>
                    <p:cTn id="45" fill="hold">
                      <p:stCondLst>
                        <p:cond delay="indefinite"/>
                      </p:stCondLst>
                      <p:childTnLst>
                        <p:par>
                          <p:cTn id="46" fill="hold">
                            <p:stCondLst>
                              <p:cond delay="0"/>
                            </p:stCondLst>
                            <p:childTnLst>
                              <p:par>
                                <p:cTn id="47" presetID="4" presetClass="exit" presetSubtype="16" fill="hold" grpId="1" nodeType="clickEffect">
                                  <p:stCondLst>
                                    <p:cond delay="1000"/>
                                  </p:stCondLst>
                                  <p:childTnLst>
                                    <p:animEffect transition="out" filter="box(in)">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0.02369 0.11019 L 0.49271 0.2713 " pathEditMode="relative" rAng="0" ptsTypes="AA">
                                      <p:cBhvr>
                                        <p:cTn id="53" dur="2000" fill="hold"/>
                                        <p:tgtEl>
                                          <p:spTgt spid="40"/>
                                        </p:tgtEl>
                                        <p:attrNameLst>
                                          <p:attrName>ppt_x</p:attrName>
                                          <p:attrName>ppt_y</p:attrName>
                                        </p:attrNameLst>
                                      </p:cBhvr>
                                      <p:rCtr x="23451" y="8056"/>
                                    </p:animMotion>
                                  </p:childTnLst>
                                </p:cTn>
                              </p:par>
                            </p:childTnLst>
                          </p:cTn>
                        </p:par>
                      </p:childTnLst>
                    </p:cTn>
                  </p:par>
                  <p:par>
                    <p:cTn id="54" fill="hold">
                      <p:stCondLst>
                        <p:cond delay="indefinite"/>
                      </p:stCondLst>
                      <p:childTnLst>
                        <p:par>
                          <p:cTn id="55" fill="hold">
                            <p:stCondLst>
                              <p:cond delay="0"/>
                            </p:stCondLst>
                            <p:childTnLst>
                              <p:par>
                                <p:cTn id="56" presetID="64" presetClass="path" presetSubtype="0" accel="50000" decel="50000" fill="hold" grpId="0" nodeType="clickEffect">
                                  <p:stCondLst>
                                    <p:cond delay="1000"/>
                                  </p:stCondLst>
                                  <p:childTnLst>
                                    <p:animMotion origin="layout" path="M 0.04688 0.01158 L -0.04257 -0.41319 " pathEditMode="relative" rAng="0" ptsTypes="AA">
                                      <p:cBhvr>
                                        <p:cTn id="57" dur="2250" fill="hold"/>
                                        <p:tgtEl>
                                          <p:spTgt spid="41"/>
                                        </p:tgtEl>
                                        <p:attrNameLst>
                                          <p:attrName>ppt_x</p:attrName>
                                          <p:attrName>ppt_y</p:attrName>
                                        </p:attrNameLst>
                                      </p:cBhvr>
                                      <p:rCtr x="-4479" y="-21250"/>
                                    </p:animMotion>
                                  </p:childTnLst>
                                </p:cTn>
                              </p:par>
                            </p:childTnLst>
                          </p:cTn>
                        </p:par>
                      </p:childTnLst>
                    </p:cTn>
                  </p:par>
                  <p:par>
                    <p:cTn id="58" fill="hold">
                      <p:stCondLst>
                        <p:cond delay="indefinite"/>
                      </p:stCondLst>
                      <p:childTnLst>
                        <p:par>
                          <p:cTn id="59" fill="hold">
                            <p:stCondLst>
                              <p:cond delay="0"/>
                            </p:stCondLst>
                            <p:childTnLst>
                              <p:par>
                                <p:cTn id="60" presetID="4" presetClass="exit" presetSubtype="16" fill="hold" grpId="1" nodeType="clickEffect">
                                  <p:stCondLst>
                                    <p:cond delay="1000"/>
                                  </p:stCondLst>
                                  <p:childTnLst>
                                    <p:animEffect transition="out" filter="box(in)">
                                      <p:cBhvr>
                                        <p:cTn id="61" dur="2250"/>
                                        <p:tgtEl>
                                          <p:spTgt spid="41"/>
                                        </p:tgtEl>
                                      </p:cBhvr>
                                    </p:animEffect>
                                    <p:set>
                                      <p:cBhvr>
                                        <p:cTn id="62" dur="1" fill="hold">
                                          <p:stCondLst>
                                            <p:cond delay="2249"/>
                                          </p:stCondLst>
                                        </p:cTn>
                                        <p:tgtEl>
                                          <p:spTgt spid="4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0" nodeType="clickEffect">
                                  <p:stCondLst>
                                    <p:cond delay="3000"/>
                                  </p:stCondLst>
                                  <p:childTnLst>
                                    <p:animMotion origin="layout" path="M -4.79167E-6 0 L -0.50794 0.21273 " pathEditMode="relative" rAng="0" ptsTypes="AA">
                                      <p:cBhvr>
                                        <p:cTn id="66" dur="12000" fill="hold"/>
                                        <p:tgtEl>
                                          <p:spTgt spid="42"/>
                                        </p:tgtEl>
                                        <p:attrNameLst>
                                          <p:attrName>ppt_x</p:attrName>
                                          <p:attrName>ppt_y</p:attrName>
                                        </p:attrNameLst>
                                      </p:cBhvr>
                                      <p:rCtr x="-25404" y="1062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7" fill="hold" display="0">
                  <p:stCondLst>
                    <p:cond delay="indefinite"/>
                  </p:stCondLst>
                  <p:endCondLst>
                    <p:cond evt="onStopAudio" delay="0">
                      <p:tgtEl>
                        <p:sldTgt/>
                      </p:tgtEl>
                    </p:cond>
                  </p:endCondLst>
                </p:cTn>
                <p:tgtEl>
                  <p:spTgt spid="2"/>
                </p:tgtEl>
              </p:cMediaNode>
            </p:audio>
          </p:childTnLst>
        </p:cTn>
      </p:par>
    </p:tnLst>
    <p:bldLst>
      <p:bldP spid="36" grpId="0" animBg="1"/>
      <p:bldP spid="36" grpId="1" animBg="1"/>
      <p:bldP spid="38" grpId="0" animBg="1"/>
      <p:bldP spid="38" grpId="1" animBg="1"/>
      <p:bldP spid="39" grpId="0" animBg="1"/>
      <p:bldP spid="39" grpId="1" animBg="1"/>
      <p:bldP spid="41" grpId="0" animBg="1"/>
      <p:bldP spid="41" grpId="1"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DF2E02C5-1421-4D17-9648-B458D21CF5A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004454" y="817419"/>
            <a:ext cx="2905125" cy="381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AutoShape 7">
            <a:extLst>
              <a:ext uri="{FF2B5EF4-FFF2-40B4-BE49-F238E27FC236}">
                <a16:creationId xmlns:a16="http://schemas.microsoft.com/office/drawing/2014/main" id="{E26C5C71-7BEB-4C83-ABAA-626194E45046}"/>
              </a:ext>
            </a:extLst>
          </p:cNvPr>
          <p:cNvSpPr>
            <a:spLocks noChangeArrowheads="1"/>
          </p:cNvSpPr>
          <p:nvPr/>
        </p:nvSpPr>
        <p:spPr bwMode="auto">
          <a:xfrm>
            <a:off x="5805055" y="1537855"/>
            <a:ext cx="6096000" cy="3089564"/>
          </a:xfrm>
          <a:prstGeom prst="cloudCallout">
            <a:avLst>
              <a:gd name="adj1" fmla="val -54340"/>
              <a:gd name="adj2" fmla="val 1064"/>
            </a:avLst>
          </a:prstGeom>
          <a:solidFill>
            <a:schemeClr val="accent2">
              <a:lumMod val="20000"/>
              <a:lumOff val="80000"/>
            </a:schemeClr>
          </a:solidFill>
          <a:ln w="9525">
            <a:solidFill>
              <a:schemeClr val="tx1"/>
            </a:solidFill>
            <a:round/>
            <a:headEnd/>
            <a:tailEnd/>
          </a:ln>
          <a:effectLst/>
        </p:spPr>
        <p:txBody>
          <a:bodyPr/>
          <a:lstStyle/>
          <a:p>
            <a:pPr algn="just"/>
            <a:r>
              <a:rPr lang="en-US" altLang="vi-VN" sz="2000" b="1">
                <a:solidFill>
                  <a:srgbClr val="0070C0"/>
                </a:solidFill>
                <a:latin typeface="Times New Roman" panose="02020603050405020304" pitchFamily="18" charset="0"/>
              </a:rPr>
              <a:t>Mặc dù tôi không nhìn rỏ lắm, nhưng tôi hiểu là do bạn miệng không được ăn uống nên cơ thể ta cũng mệt mỏi theo. Chúng ta cùng đi tìm cô chủ, khuyên cô chủ chịu khó ăn uống và năng tập thể dục. Như vậy chúng ta mới khỏe được</a:t>
            </a:r>
          </a:p>
        </p:txBody>
      </p:sp>
      <p:pic>
        <p:nvPicPr>
          <p:cNvPr id="2" name="10">
            <a:hlinkClick r:id="" action="ppaction://media"/>
            <a:extLst>
              <a:ext uri="{FF2B5EF4-FFF2-40B4-BE49-F238E27FC236}">
                <a16:creationId xmlns:a16="http://schemas.microsoft.com/office/drawing/2014/main" id="{7B599AA9-E4B4-43E6-B8C1-754EDF2247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1636" y="6165274"/>
            <a:ext cx="609600" cy="609600"/>
          </a:xfrm>
          <a:prstGeom prst="rect">
            <a:avLst/>
          </a:prstGeom>
        </p:spPr>
      </p:pic>
    </p:spTree>
    <p:extLst>
      <p:ext uri="{BB962C8B-B14F-4D97-AF65-F5344CB8AC3E}">
        <p14:creationId xmlns:p14="http://schemas.microsoft.com/office/powerpoint/2010/main" val="330979456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repeatCount="5000" accel="50000" decel="50000" fill="hold" nodeType="clickEffect">
                                  <p:stCondLst>
                                    <p:cond delay="0"/>
                                  </p:stCondLst>
                                  <p:childTnLst>
                                    <p:animMotion origin="layout" path="M -0.09218 -0.04444 L -0.04778 0.15255 C -0.03841 0.19699 -0.02435 0.22222 -0.00976 0.22222 C 0.0069 0.22222 0.02032 0.19699 0.02969 0.15255 L 0.07448 -0.04444 " pathEditMode="relative" rAng="0" ptsTypes="AAAAA">
                                      <p:cBhvr>
                                        <p:cTn id="6" dur="2000" fill="hold"/>
                                        <p:tgtEl>
                                          <p:spTgt spid="3"/>
                                        </p:tgtEl>
                                        <p:attrNameLst>
                                          <p:attrName>ppt_x</p:attrName>
                                          <p:attrName>ppt_y</p:attrName>
                                        </p:attrNameLst>
                                      </p:cBhvr>
                                      <p:rCtr x="8333" y="13333"/>
                                    </p:animMotion>
                                  </p:childTnLst>
                                </p:cTn>
                              </p:par>
                              <p:par>
                                <p:cTn id="7" presetID="5"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heckerboard(across)">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9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EA69F369-005F-416A-8FF8-CBE54A37404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1">
            <a:extLst>
              <a:ext uri="{FF2B5EF4-FFF2-40B4-BE49-F238E27FC236}">
                <a16:creationId xmlns:a16="http://schemas.microsoft.com/office/drawing/2014/main" id="{2FE5671A-E612-476B-81E9-26FF6EB465FA}"/>
              </a:ext>
            </a:extLst>
          </p:cNvPr>
          <p:cNvSpPr>
            <a:spLocks noChangeArrowheads="1"/>
          </p:cNvSpPr>
          <p:nvPr/>
        </p:nvSpPr>
        <p:spPr bwMode="auto">
          <a:xfrm>
            <a:off x="6286500" y="1835727"/>
            <a:ext cx="4419600" cy="2029691"/>
          </a:xfrm>
          <a:prstGeom prst="cloudCallout">
            <a:avLst>
              <a:gd name="adj1" fmla="val -73834"/>
              <a:gd name="adj2" fmla="val 16275"/>
            </a:avLst>
          </a:prstGeom>
          <a:solidFill>
            <a:schemeClr val="bg1">
              <a:lumMod val="95000"/>
            </a:schemeClr>
          </a:solidFill>
          <a:ln w="9525">
            <a:solidFill>
              <a:schemeClr val="tx1"/>
            </a:solidFill>
            <a:round/>
            <a:headEnd/>
            <a:tailEnd/>
          </a:ln>
          <a:effectLst/>
        </p:spPr>
        <p:txBody>
          <a:bodyPr/>
          <a:lstStyle/>
          <a:p>
            <a:pPr algn="ctr"/>
            <a:r>
              <a:rPr lang="en-US" altLang="vi-VN" sz="2400" b="1">
                <a:latin typeface="Times New Roman" panose="02020603050405020304" pitchFamily="18" charset="0"/>
              </a:rPr>
              <a:t>Đúng đấy chúng ta cùng đi tìm cô chủ</a:t>
            </a:r>
          </a:p>
        </p:txBody>
      </p:sp>
      <p:pic>
        <p:nvPicPr>
          <p:cNvPr id="2" name="11">
            <a:hlinkClick r:id="" action="ppaction://media"/>
            <a:extLst>
              <a:ext uri="{FF2B5EF4-FFF2-40B4-BE49-F238E27FC236}">
                <a16:creationId xmlns:a16="http://schemas.microsoft.com/office/drawing/2014/main" id="{CB8C198C-7AFC-467A-9295-30EED5B2D9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6500" y="6248400"/>
            <a:ext cx="609600" cy="609600"/>
          </a:xfrm>
          <a:prstGeom prst="rect">
            <a:avLst/>
          </a:prstGeom>
        </p:spPr>
      </p:pic>
    </p:spTree>
    <p:extLst>
      <p:ext uri="{BB962C8B-B14F-4D97-AF65-F5344CB8AC3E}">
        <p14:creationId xmlns:p14="http://schemas.microsoft.com/office/powerpoint/2010/main" val="309402460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path" presetSubtype="0" accel="50000" decel="50000" fill="hold" nodeType="clickEffect">
                                  <p:stCondLst>
                                    <p:cond delay="0"/>
                                  </p:stCondLst>
                                  <p:childTnLst>
                                    <p:animMotion origin="layout" path="M -0.1875 0 L -0.1684 0.13194 L -0.15035 0 L -0.13108 0.13194 L -0.11198 0 L -0.0941 0.13194 L -0.07483 0 L -0.05677 0.13194 L -0.0375 0 L -0.0184 0.13194 L -0.00035 0 L 0.01892 0.13194 L 0.03681 0 L 0.0559 0.13194 L 0.07517 0 L 0.09323 0.13194 L 0.1125 0 " pathEditMode="relative" rAng="0" ptsTypes="FFFFFFFFFFFFFFFFF">
                                      <p:cBhvr>
                                        <p:cTn id="6" dur="2000" fill="hold"/>
                                        <p:tgtEl>
                                          <p:spTgt spid="3"/>
                                        </p:tgtEl>
                                        <p:attrNameLst>
                                          <p:attrName>ppt_x</p:attrName>
                                          <p:attrName>ppt_y</p:attrName>
                                        </p:attrNameLst>
                                      </p:cBhvr>
                                      <p:rCtr x="15000" y="6597"/>
                                    </p:animMotion>
                                  </p:childTnLst>
                                </p:cTn>
                              </p:par>
                              <p:par>
                                <p:cTn id="7" presetID="5"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heckerboard(across)">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D66B9AC-3D6B-42C2-830F-613CD202E2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284866" y="-394854"/>
            <a:ext cx="5791200" cy="685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AutoShape 6">
            <a:extLst>
              <a:ext uri="{FF2B5EF4-FFF2-40B4-BE49-F238E27FC236}">
                <a16:creationId xmlns:a16="http://schemas.microsoft.com/office/drawing/2014/main" id="{EF6F03CE-0E39-470D-809D-AB6F70AC29C1}"/>
              </a:ext>
            </a:extLst>
          </p:cNvPr>
          <p:cNvSpPr>
            <a:spLocks noChangeArrowheads="1"/>
          </p:cNvSpPr>
          <p:nvPr/>
        </p:nvSpPr>
        <p:spPr bwMode="auto">
          <a:xfrm>
            <a:off x="6477000" y="671946"/>
            <a:ext cx="5105400" cy="2362200"/>
          </a:xfrm>
          <a:prstGeom prst="cloudCallout">
            <a:avLst>
              <a:gd name="adj1" fmla="val -58522"/>
              <a:gd name="adj2" fmla="val -23059"/>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Cô bé choàng tỉnh và nghĩ: mình phải ăn thật nhiều thôi</a:t>
            </a:r>
          </a:p>
        </p:txBody>
      </p:sp>
      <p:pic>
        <p:nvPicPr>
          <p:cNvPr id="8" name="12">
            <a:hlinkClick r:id="" action="ppaction://media"/>
            <a:extLst>
              <a:ext uri="{FF2B5EF4-FFF2-40B4-BE49-F238E27FC236}">
                <a16:creationId xmlns:a16="http://schemas.microsoft.com/office/drawing/2014/main" id="{6131A51F-B43C-4821-BE68-71259B1F07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7134" y="5756565"/>
            <a:ext cx="609600" cy="609600"/>
          </a:xfrm>
          <a:prstGeom prst="rect">
            <a:avLst/>
          </a:prstGeom>
        </p:spPr>
      </p:pic>
    </p:spTree>
    <p:extLst>
      <p:ext uri="{BB962C8B-B14F-4D97-AF65-F5344CB8AC3E}">
        <p14:creationId xmlns:p14="http://schemas.microsoft.com/office/powerpoint/2010/main" val="32921050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e mooiste foto wallpaper kindje 2015 (2560x1600) | Cartoon house, Cartoon  background, House cartoon">
            <a:extLst>
              <a:ext uri="{FF2B5EF4-FFF2-40B4-BE49-F238E27FC236}">
                <a16:creationId xmlns:a16="http://schemas.microsoft.com/office/drawing/2014/main" id="{05F2DF73-3B7E-490D-9913-A3BF082B6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FFA80DA-1D9D-4F66-832C-812EF35079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0365" y="2396836"/>
            <a:ext cx="2784475" cy="3916363"/>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a:extLst>
              <a:ext uri="{FF2B5EF4-FFF2-40B4-BE49-F238E27FC236}">
                <a16:creationId xmlns:a16="http://schemas.microsoft.com/office/drawing/2014/main" id="{2A35CE4C-AFA4-43C0-B033-588D82890FE9}"/>
              </a:ext>
            </a:extLst>
          </p:cNvPr>
          <p:cNvSpPr>
            <a:spLocks noChangeArrowheads="1"/>
          </p:cNvSpPr>
          <p:nvPr/>
        </p:nvSpPr>
        <p:spPr bwMode="auto">
          <a:xfrm>
            <a:off x="9982200" y="8097982"/>
            <a:ext cx="4419600" cy="2590800"/>
          </a:xfrm>
          <a:prstGeom prst="cloudCallout">
            <a:avLst>
              <a:gd name="adj1" fmla="val -8944"/>
              <a:gd name="adj2" fmla="val 54778"/>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Chẳng bao lâu sau cô bé trở thành người khỏe mạnh giúp được rất nhiều việc cho mọi người</a:t>
            </a:r>
          </a:p>
        </p:txBody>
      </p:sp>
      <p:pic>
        <p:nvPicPr>
          <p:cNvPr id="2" name="13">
            <a:hlinkClick r:id="" action="ppaction://media"/>
            <a:extLst>
              <a:ext uri="{FF2B5EF4-FFF2-40B4-BE49-F238E27FC236}">
                <a16:creationId xmlns:a16="http://schemas.microsoft.com/office/drawing/2014/main" id="{0A29B403-5E9D-4727-8FDE-9EDFD02C97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6982" y="2819400"/>
            <a:ext cx="609600" cy="609600"/>
          </a:xfrm>
          <a:prstGeom prst="rect">
            <a:avLst/>
          </a:prstGeom>
        </p:spPr>
      </p:pic>
    </p:spTree>
    <p:extLst>
      <p:ext uri="{BB962C8B-B14F-4D97-AF65-F5344CB8AC3E}">
        <p14:creationId xmlns:p14="http://schemas.microsoft.com/office/powerpoint/2010/main" val="401831463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repeatCount="5000" accel="50000" decel="50000" fill="hold" nodeType="clickEffect">
                                  <p:stCondLst>
                                    <p:cond delay="1800"/>
                                  </p:stCondLst>
                                  <p:childTnLst>
                                    <p:animMotion origin="layout" path="M -0.08359 1.85185E-6 L -0.06185 0.13055 C -0.05768 0.15995 -0.05039 0.17685 -0.04323 0.17685 C -0.03437 0.17685 -0.02786 0.15995 -0.0237 0.13055 L -1.875E-6 1.85185E-6 " pathEditMode="relative" rAng="0" ptsTypes="AAAAA">
                                      <p:cBhvr>
                                        <p:cTn id="6" dur="2000" fill="hold"/>
                                        <p:tgtEl>
                                          <p:spTgt spid="4"/>
                                        </p:tgtEl>
                                        <p:attrNameLst>
                                          <p:attrName>ppt_x</p:attrName>
                                          <p:attrName>ppt_y</p:attrName>
                                        </p:attrNameLst>
                                      </p:cBhvr>
                                      <p:rCtr x="4180" y="8843"/>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0 4.07407E-6 L -0.22839 -0.69098 " pathEditMode="relative" rAng="0" ptsTypes="AA">
                                      <p:cBhvr>
                                        <p:cTn id="10" dur="2000" fill="hold"/>
                                        <p:tgtEl>
                                          <p:spTgt spid="9"/>
                                        </p:tgtEl>
                                        <p:attrNameLst>
                                          <p:attrName>ppt_x</p:attrName>
                                          <p:attrName>ppt_y</p:attrName>
                                        </p:attrNameLst>
                                      </p:cBhvr>
                                      <p:rCtr x="-11419" y="-34560"/>
                                    </p:animMotion>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Hồng Đẹp ❤️ 1001 Hình Nền Màu Hồng Cute Nhất">
            <a:extLst>
              <a:ext uri="{FF2B5EF4-FFF2-40B4-BE49-F238E27FC236}">
                <a16:creationId xmlns:a16="http://schemas.microsoft.com/office/drawing/2014/main" id="{10014062-72F6-4D06-8ABA-9527448D6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ải hình ảnh hinh nen powerpoint dang yeu 85b332e8f25e42 tại kho hình nền,  ảnh đẹp khoanh24.com">
            <a:extLst>
              <a:ext uri="{FF2B5EF4-FFF2-40B4-BE49-F238E27FC236}">
                <a16:creationId xmlns:a16="http://schemas.microsoft.com/office/drawing/2014/main" id="{1F80A77B-DC5D-42DC-AE3C-3906221DE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a:extLst>
              <a:ext uri="{FF2B5EF4-FFF2-40B4-BE49-F238E27FC236}">
                <a16:creationId xmlns:a16="http://schemas.microsoft.com/office/drawing/2014/main" id="{8925DC89-9D23-4D74-872C-514E6FD72353}"/>
              </a:ext>
            </a:extLst>
          </p:cNvPr>
          <p:cNvSpPr txBox="1">
            <a:spLocks noChangeArrowheads="1"/>
          </p:cNvSpPr>
          <p:nvPr/>
        </p:nvSpPr>
        <p:spPr bwMode="auto">
          <a:xfrm>
            <a:off x="3165764" y="3204883"/>
            <a:ext cx="58604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6000"/>
              <a:t> </a:t>
            </a:r>
            <a:r>
              <a:rPr lang="en-US" sz="6000" b="1">
                <a:solidFill>
                  <a:srgbClr val="0070C0"/>
                </a:solidFill>
                <a:latin typeface="Times New Roman" panose="02020603050405020304" pitchFamily="18" charset="0"/>
                <a:cs typeface="Times New Roman" panose="02020603050405020304" pitchFamily="18" charset="0"/>
              </a:rPr>
              <a:t>ĐÀM THOẠI</a:t>
            </a:r>
            <a:endParaRPr lang="en-US" sz="6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225216"/>
      </p:ext>
    </p:extLst>
  </p:cSld>
  <p:clrMapOvr>
    <a:masterClrMapping/>
  </p:clrMapOvr>
  <p:transition spd="slow" advClick="0" advTm="3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nền Powerpoint dễ thương đẹp, đơn giản và cute nhất">
            <a:extLst>
              <a:ext uri="{FF2B5EF4-FFF2-40B4-BE49-F238E27FC236}">
                <a16:creationId xmlns:a16="http://schemas.microsoft.com/office/drawing/2014/main" id="{AC883D21-DCDA-47A9-8A41-76EC72BCC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a:extLst>
              <a:ext uri="{FF2B5EF4-FFF2-40B4-BE49-F238E27FC236}">
                <a16:creationId xmlns:a16="http://schemas.microsoft.com/office/drawing/2014/main" id="{F959661C-8E75-4C61-82CB-49BF2F1EB5AA}"/>
              </a:ext>
            </a:extLst>
          </p:cNvPr>
          <p:cNvSpPr txBox="1">
            <a:spLocks noChangeArrowheads="1"/>
          </p:cNvSpPr>
          <p:nvPr/>
        </p:nvSpPr>
        <p:spPr bwMode="auto">
          <a:xfrm>
            <a:off x="914400" y="1219200"/>
            <a:ext cx="11277600" cy="200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lnSpc>
                <a:spcPct val="150000"/>
              </a:lnSpc>
              <a:defRPr/>
            </a:pPr>
            <a:r>
              <a:rPr lang="en-US" sz="4400" b="1">
                <a:solidFill>
                  <a:srgbClr val="0070C0"/>
                </a:solidFill>
                <a:cs typeface="Times New Roman" panose="02020603050405020304" pitchFamily="18" charset="0"/>
              </a:rPr>
              <a:t>- Cô </a:t>
            </a:r>
            <a:r>
              <a:rPr lang="en-US" sz="4400" b="1" dirty="0">
                <a:solidFill>
                  <a:srgbClr val="0070C0"/>
                </a:solidFill>
                <a:cs typeface="Times New Roman" panose="02020603050405020304" pitchFamily="18" charset="0"/>
              </a:rPr>
              <a:t>vừa kể cho các con nghe câu chuyện gì?</a:t>
            </a:r>
          </a:p>
          <a:p>
            <a:pPr algn="just" eaLnBrk="1" hangingPunct="1">
              <a:lnSpc>
                <a:spcPct val="150000"/>
              </a:lnSpc>
              <a:defRPr/>
            </a:pPr>
            <a:r>
              <a:rPr lang="en-US" sz="4400" b="1">
                <a:solidFill>
                  <a:srgbClr val="0070C0"/>
                </a:solidFill>
                <a:cs typeface="Times New Roman" panose="02020603050405020304" pitchFamily="18" charset="0"/>
              </a:rPr>
              <a:t>- Trong câu chuyện có những nhân vật nào?</a:t>
            </a:r>
            <a:endParaRPr lang="en-US" sz="4400" b="1" dirty="0">
              <a:solidFill>
                <a:srgbClr val="0070C0"/>
              </a:solidFill>
              <a:cs typeface="Times New Roman" panose="02020603050405020304" pitchFamily="18" charset="0"/>
            </a:endParaRPr>
          </a:p>
        </p:txBody>
      </p:sp>
      <p:pic>
        <p:nvPicPr>
          <p:cNvPr id="2" name="14">
            <a:hlinkClick r:id="" action="ppaction://media"/>
            <a:extLst>
              <a:ext uri="{FF2B5EF4-FFF2-40B4-BE49-F238E27FC236}">
                <a16:creationId xmlns:a16="http://schemas.microsoft.com/office/drawing/2014/main" id="{33F0A40A-8088-4666-B1B3-0F96E10300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11490" y="5978237"/>
            <a:ext cx="609600" cy="609600"/>
          </a:xfrm>
          <a:prstGeom prst="rect">
            <a:avLst/>
          </a:prstGeom>
        </p:spPr>
      </p:pic>
    </p:spTree>
    <p:extLst>
      <p:ext uri="{BB962C8B-B14F-4D97-AF65-F5344CB8AC3E}">
        <p14:creationId xmlns:p14="http://schemas.microsoft.com/office/powerpoint/2010/main" val="382305232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80">
                                          <p:stCondLst>
                                            <p:cond delay="0"/>
                                          </p:stCondLst>
                                        </p:cTn>
                                        <p:tgtEl>
                                          <p:spTgt spid="4">
                                            <p:txEl>
                                              <p:pRg st="1" end="1"/>
                                            </p:txEl>
                                          </p:spTgt>
                                        </p:tgtEl>
                                      </p:cBhvr>
                                    </p:animEffect>
                                    <p:anim calcmode="lin" valueType="num">
                                      <p:cBhvr>
                                        <p:cTn id="13"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xEl>
                                              <p:pRg st="1" end="1"/>
                                            </p:txEl>
                                          </p:spTgt>
                                        </p:tgtEl>
                                      </p:cBhvr>
                                      <p:to x="100000" y="60000"/>
                                    </p:animScale>
                                    <p:animScale>
                                      <p:cBhvr>
                                        <p:cTn id="19" dur="166" decel="50000">
                                          <p:stCondLst>
                                            <p:cond delay="676"/>
                                          </p:stCondLst>
                                        </p:cTn>
                                        <p:tgtEl>
                                          <p:spTgt spid="4">
                                            <p:txEl>
                                              <p:pRg st="1" end="1"/>
                                            </p:txEl>
                                          </p:spTgt>
                                        </p:tgtEl>
                                      </p:cBhvr>
                                      <p:to x="100000" y="100000"/>
                                    </p:animScale>
                                    <p:animScale>
                                      <p:cBhvr>
                                        <p:cTn id="20" dur="26">
                                          <p:stCondLst>
                                            <p:cond delay="1312"/>
                                          </p:stCondLst>
                                        </p:cTn>
                                        <p:tgtEl>
                                          <p:spTgt spid="4">
                                            <p:txEl>
                                              <p:pRg st="1" end="1"/>
                                            </p:txEl>
                                          </p:spTgt>
                                        </p:tgtEl>
                                      </p:cBhvr>
                                      <p:to x="100000" y="80000"/>
                                    </p:animScale>
                                    <p:animScale>
                                      <p:cBhvr>
                                        <p:cTn id="21" dur="166" decel="50000">
                                          <p:stCondLst>
                                            <p:cond delay="1338"/>
                                          </p:stCondLst>
                                        </p:cTn>
                                        <p:tgtEl>
                                          <p:spTgt spid="4">
                                            <p:txEl>
                                              <p:pRg st="1" end="1"/>
                                            </p:txEl>
                                          </p:spTgt>
                                        </p:tgtEl>
                                      </p:cBhvr>
                                      <p:to x="100000" y="100000"/>
                                    </p:animScale>
                                    <p:animScale>
                                      <p:cBhvr>
                                        <p:cTn id="22" dur="26">
                                          <p:stCondLst>
                                            <p:cond delay="1642"/>
                                          </p:stCondLst>
                                        </p:cTn>
                                        <p:tgtEl>
                                          <p:spTgt spid="4">
                                            <p:txEl>
                                              <p:pRg st="1" end="1"/>
                                            </p:txEl>
                                          </p:spTgt>
                                        </p:tgtEl>
                                      </p:cBhvr>
                                      <p:to x="100000" y="90000"/>
                                    </p:animScale>
                                    <p:animScale>
                                      <p:cBhvr>
                                        <p:cTn id="23" dur="166" decel="50000">
                                          <p:stCondLst>
                                            <p:cond delay="1668"/>
                                          </p:stCondLst>
                                        </p:cTn>
                                        <p:tgtEl>
                                          <p:spTgt spid="4">
                                            <p:txEl>
                                              <p:pRg st="1" end="1"/>
                                            </p:txEl>
                                          </p:spTgt>
                                        </p:tgtEl>
                                      </p:cBhvr>
                                      <p:to x="100000" y="100000"/>
                                    </p:animScale>
                                    <p:animScale>
                                      <p:cBhvr>
                                        <p:cTn id="24" dur="26">
                                          <p:stCondLst>
                                            <p:cond delay="1808"/>
                                          </p:stCondLst>
                                        </p:cTn>
                                        <p:tgtEl>
                                          <p:spTgt spid="4">
                                            <p:txEl>
                                              <p:pRg st="1" end="1"/>
                                            </p:txEl>
                                          </p:spTgt>
                                        </p:tgtEl>
                                      </p:cBhvr>
                                      <p:to x="100000" y="95000"/>
                                    </p:animScale>
                                    <p:animScale>
                                      <p:cBhvr>
                                        <p:cTn id="25" dur="166" decel="50000">
                                          <p:stCondLst>
                                            <p:cond delay="1834"/>
                                          </p:stCondLst>
                                        </p:cTn>
                                        <p:tgtEl>
                                          <p:spTgt spid="4">
                                            <p:txEl>
                                              <p:pRg st="1" end="1"/>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Hồng Đẹp ❤️ 1001 Hình Nền Màu Hồng Cute Nhất">
            <a:extLst>
              <a:ext uri="{FF2B5EF4-FFF2-40B4-BE49-F238E27FC236}">
                <a16:creationId xmlns:a16="http://schemas.microsoft.com/office/drawing/2014/main" id="{10014062-72F6-4D06-8ABA-9527448D6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4CA12BC4-4474-4847-B2E8-F6974FFE5CA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 y="2514600"/>
            <a:ext cx="77343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0E6F5244-DE76-4B22-88C1-49807CDEE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775" y="1200739"/>
            <a:ext cx="3432053" cy="53841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5943729D-6E50-4EF8-8EDE-4673042C116E}"/>
              </a:ext>
            </a:extLst>
          </p:cNvPr>
          <p:cNvSpPr/>
          <p:nvPr/>
        </p:nvSpPr>
        <p:spPr>
          <a:xfrm>
            <a:off x="1342713" y="4891"/>
            <a:ext cx="4877025" cy="162202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rgbClr val="0070C0"/>
                </a:solidFill>
                <a:latin typeface="Times New Roman" panose="02020603050405020304" pitchFamily="18" charset="0"/>
                <a:cs typeface="Times New Roman" panose="02020603050405020304" pitchFamily="18" charset="0"/>
              </a:rPr>
              <a:t>Trong câu chuyện có nhân vật</a:t>
            </a:r>
            <a:r>
              <a:rPr lang="en-US" sz="2400">
                <a:solidFill>
                  <a:srgbClr val="0070C0"/>
                </a:solidFill>
                <a:latin typeface="Times New Roman" panose="02020603050405020304" pitchFamily="18" charset="0"/>
                <a:cs typeface="Times New Roman" panose="02020603050405020304" pitchFamily="18" charset="0"/>
              </a:rPr>
              <a:t>: Bạn Mi Mi, Bác Tai, Bạn Chân, Tay, Mắt, Miệng.</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 name="15">
            <a:hlinkClick r:id="" action="ppaction://media"/>
            <a:extLst>
              <a:ext uri="{FF2B5EF4-FFF2-40B4-BE49-F238E27FC236}">
                <a16:creationId xmlns:a16="http://schemas.microsoft.com/office/drawing/2014/main" id="{54973C9A-378C-4075-9AE4-9DA065ACC3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336" y="6111846"/>
            <a:ext cx="609600" cy="609600"/>
          </a:xfrm>
          <a:prstGeom prst="rect">
            <a:avLst/>
          </a:prstGeom>
        </p:spPr>
      </p:pic>
    </p:spTree>
    <p:extLst>
      <p:ext uri="{BB962C8B-B14F-4D97-AF65-F5344CB8AC3E}">
        <p14:creationId xmlns:p14="http://schemas.microsoft.com/office/powerpoint/2010/main" val="30757616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D8CF7A-A163-4E93-B1FE-F918194F70A1}"/>
              </a:ext>
            </a:extLst>
          </p:cNvPr>
          <p:cNvSpPr>
            <a:spLocks noGrp="1"/>
          </p:cNvSpPr>
          <p:nvPr>
            <p:ph type="title"/>
          </p:nvPr>
        </p:nvSpPr>
        <p:spPr/>
        <p:txBody>
          <a:bodyPr/>
          <a:lstStyle/>
          <a:p>
            <a:endParaRPr lang="vi-VN"/>
          </a:p>
        </p:txBody>
      </p:sp>
      <p:pic>
        <p:nvPicPr>
          <p:cNvPr id="6" name="Picture 2" descr="Hình Nền Hồng Đẹp ❤️ 1001 Hình Nền Màu Hồng Cute Nhất">
            <a:extLst>
              <a:ext uri="{FF2B5EF4-FFF2-40B4-BE49-F238E27FC236}">
                <a16:creationId xmlns:a16="http://schemas.microsoft.com/office/drawing/2014/main" id="{C063FDDC-E772-44A8-A8F5-4C4D85E1D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 y="4993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a:extLst>
              <a:ext uri="{FF2B5EF4-FFF2-40B4-BE49-F238E27FC236}">
                <a16:creationId xmlns:a16="http://schemas.microsoft.com/office/drawing/2014/main" id="{08D5BC9F-CC61-4EAE-8012-CEF9975E4C67}"/>
              </a:ext>
            </a:extLst>
          </p:cNvPr>
          <p:cNvSpPr>
            <a:spLocks noChangeArrowheads="1"/>
          </p:cNvSpPr>
          <p:nvPr/>
        </p:nvSpPr>
        <p:spPr bwMode="auto">
          <a:xfrm>
            <a:off x="3230881" y="2383632"/>
            <a:ext cx="5715000" cy="1853925"/>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Trong câu truyện, bạn Mi Mi là người như thế nào?</a:t>
            </a:r>
          </a:p>
        </p:txBody>
      </p:sp>
      <p:grpSp>
        <p:nvGrpSpPr>
          <p:cNvPr id="11" name="Nhóm 10">
            <a:extLst>
              <a:ext uri="{FF2B5EF4-FFF2-40B4-BE49-F238E27FC236}">
                <a16:creationId xmlns:a16="http://schemas.microsoft.com/office/drawing/2014/main" id="{C090259B-CF2B-410F-B9E3-03BB79644AED}"/>
              </a:ext>
            </a:extLst>
          </p:cNvPr>
          <p:cNvGrpSpPr/>
          <p:nvPr/>
        </p:nvGrpSpPr>
        <p:grpSpPr>
          <a:xfrm>
            <a:off x="-237426" y="7550944"/>
            <a:ext cx="12388948" cy="6858000"/>
            <a:chOff x="0" y="0"/>
            <a:chExt cx="9144000" cy="6858000"/>
          </a:xfrm>
        </p:grpSpPr>
        <p:pic>
          <p:nvPicPr>
            <p:cNvPr id="12" name="Picture 5">
              <a:extLst>
                <a:ext uri="{FF2B5EF4-FFF2-40B4-BE49-F238E27FC236}">
                  <a16:creationId xmlns:a16="http://schemas.microsoft.com/office/drawing/2014/main" id="{C28A37CC-D427-4C6C-947A-1E6A3F4084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82A4BB58-B22F-44FE-88AE-251E22CB996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2600" y="1066800"/>
              <a:ext cx="4572000" cy="4591050"/>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1">
              <a:extLst>
                <a:ext uri="{FF2B5EF4-FFF2-40B4-BE49-F238E27FC236}">
                  <a16:creationId xmlns:a16="http://schemas.microsoft.com/office/drawing/2014/main" id="{1BB681FD-C9D7-4B47-91F1-C891902C01C5}"/>
                </a:ext>
              </a:extLst>
            </p:cNvPr>
            <p:cNvSpPr>
              <a:spLocks noChangeArrowheads="1"/>
            </p:cNvSpPr>
            <p:nvPr/>
          </p:nvSpPr>
          <p:spPr bwMode="auto">
            <a:xfrm>
              <a:off x="5662911" y="4486421"/>
              <a:ext cx="3124200" cy="1905000"/>
            </a:xfrm>
            <a:prstGeom prst="cloudCallout">
              <a:avLst>
                <a:gd name="adj1" fmla="val -48140"/>
                <a:gd name="adj2" fmla="val -42241"/>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vi-VN" b="1">
                  <a:latin typeface="Times New Roman" panose="02020603050405020304" pitchFamily="18" charset="0"/>
                </a:rPr>
                <a:t>Mi Mi  rất lười ăn nên lúc nào cũng cảm thấy mệt mỏi</a:t>
              </a:r>
            </a:p>
          </p:txBody>
        </p:sp>
      </p:grpSp>
      <p:pic>
        <p:nvPicPr>
          <p:cNvPr id="19" name="16">
            <a:hlinkClick r:id="" action="ppaction://media"/>
            <a:extLst>
              <a:ext uri="{FF2B5EF4-FFF2-40B4-BE49-F238E27FC236}">
                <a16:creationId xmlns:a16="http://schemas.microsoft.com/office/drawing/2014/main" id="{6D7DCB96-4097-4A74-B261-6E4AB08FE27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11159490" y="723106"/>
            <a:ext cx="609600" cy="609600"/>
          </a:xfrm>
        </p:spPr>
      </p:pic>
    </p:spTree>
    <p:extLst>
      <p:ext uri="{BB962C8B-B14F-4D97-AF65-F5344CB8AC3E}">
        <p14:creationId xmlns:p14="http://schemas.microsoft.com/office/powerpoint/2010/main" val="132360227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6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1000"/>
                                  </p:stCondLst>
                                  <p:childTnLst>
                                    <p:animEffect transition="out" filter="diamond(out)">
                                      <p:cBhvr>
                                        <p:cTn id="11" dur="6000"/>
                                        <p:tgtEl>
                                          <p:spTgt spid="8"/>
                                        </p:tgtEl>
                                      </p:cBhvr>
                                    </p:animEffect>
                                    <p:set>
                                      <p:cBhvr>
                                        <p:cTn id="12" dur="1" fill="hold">
                                          <p:stCondLst>
                                            <p:cond delay="5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6" presetClass="path" presetSubtype="0" accel="50000" decel="50000" fill="hold" nodeType="clickEffect">
                                  <p:stCondLst>
                                    <p:cond delay="0"/>
                                  </p:stCondLst>
                                  <p:childTnLst>
                                    <p:animMotion origin="layout" path="M -1.66667E-6 2.59259E-6 L 0.01146 -1.10116 " pathEditMode="relative" rAng="0" ptsTypes="AA">
                                      <p:cBhvr>
                                        <p:cTn id="16" dur="2000" fill="hold"/>
                                        <p:tgtEl>
                                          <p:spTgt spid="11"/>
                                        </p:tgtEl>
                                        <p:attrNameLst>
                                          <p:attrName>ppt_x</p:attrName>
                                          <p:attrName>ppt_y</p:attrName>
                                        </p:attrNameLst>
                                      </p:cBhvr>
                                      <p:rCtr x="573" y="-55069"/>
                                    </p:animMotion>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464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9"/>
                </p:tgtEl>
              </p:cMediaNode>
            </p:audio>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903BFC3-C61D-4E22-90F4-047F40B29730}"/>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3">
            <a:extLst>
              <a:ext uri="{FF2B5EF4-FFF2-40B4-BE49-F238E27FC236}">
                <a16:creationId xmlns:a16="http://schemas.microsoft.com/office/drawing/2014/main" id="{18308084-FA4A-45D3-B56F-BD6DA63582DA}"/>
              </a:ext>
            </a:extLst>
          </p:cNvPr>
          <p:cNvSpPr>
            <a:spLocks noChangeArrowheads="1"/>
          </p:cNvSpPr>
          <p:nvPr/>
        </p:nvSpPr>
        <p:spPr bwMode="auto">
          <a:xfrm>
            <a:off x="1561513" y="425470"/>
            <a:ext cx="9284677"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MỤC ĐÍCH  - YÊU CẦU</a:t>
            </a:r>
          </a:p>
          <a:p>
            <a:pPr algn="l"/>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Kiến thức:</a:t>
            </a:r>
            <a:endParaRPr lang="vi-VN"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eaLnBrk="1" hangingPunct="1"/>
            <a:r>
              <a:rPr lang="en-US"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a:solidFill>
                  <a:srgbClr val="0070C0"/>
                </a:solidFill>
                <a:latin typeface="Times New Roman" panose="02020603050405020304" pitchFamily="18" charset="0"/>
                <a:cs typeface="Times New Roman" panose="02020603050405020304" pitchFamily="18" charset="0"/>
              </a:rPr>
              <a:t> Trẻ biết tên truyện,</a:t>
            </a:r>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tên các nhân vật,</a:t>
            </a:r>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nắm được nội dung và các tinh tiết chính của truyện</a:t>
            </a:r>
            <a:r>
              <a:rPr lang="en-US" sz="2800">
                <a:solidFill>
                  <a:srgbClr val="0070C0"/>
                </a:solidFill>
                <a:latin typeface="Times New Roman" panose="02020603050405020304" pitchFamily="18" charset="0"/>
                <a:cs typeface="Times New Roman" panose="02020603050405020304" pitchFamily="18" charset="0"/>
              </a:rPr>
              <a:t>.</a:t>
            </a:r>
            <a:endParaRPr lang="vi-VN" sz="2800">
              <a:solidFill>
                <a:srgbClr val="0070C0"/>
              </a:solidFill>
              <a:latin typeface="Times New Roman" panose="02020603050405020304" pitchFamily="18" charset="0"/>
              <a:cs typeface="Times New Roman" panose="02020603050405020304" pitchFamily="18" charset="0"/>
            </a:endParaRPr>
          </a:p>
          <a:p>
            <a:pPr algn="l"/>
            <a:r>
              <a:rPr lang="en-US"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-Trẻ hiểu nội dung truyện: Nếu không ăn, uống đầy đủ các chất dinh dưỡng và không tập thể dục thì các bộ phận trên cơ thể đều mệt mỏi.</a:t>
            </a:r>
            <a:endParaRPr lang="vi-VN"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Kỹ năng:</a:t>
            </a:r>
            <a:endParaRPr lang="vi-VN"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Q</a:t>
            </a:r>
            <a:r>
              <a:rPr lang="vi-VN" sz="2800">
                <a:solidFill>
                  <a:srgbClr val="0070C0"/>
                </a:solidFill>
                <a:latin typeface="Times New Roman" panose="02020603050405020304" pitchFamily="18" charset="0"/>
                <a:cs typeface="Times New Roman" panose="02020603050405020304" pitchFamily="18" charset="0"/>
              </a:rPr>
              <a:t>ua lời kể trẻ phân biệt được các nhân vật</a:t>
            </a:r>
            <a:r>
              <a:rPr lang="en-US"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en-US"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-Trẻ chú ý lắng nghe và phát triển kĩ năng ghi nhớ, quan sát.</a:t>
            </a:r>
            <a:endParaRPr lang="vi-VN"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Giáo dục:</a:t>
            </a:r>
            <a:endParaRPr lang="vi-VN"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en-US"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Giúp trẻ biết giữ gìn sức khỏe, bằng cách ăn, uống đầy đủ dưỡng chất và chăm tập thể dục cho cơ thể khoẻ mạnh.</a:t>
            </a:r>
            <a:endParaRPr lang="vi-VN"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en-US"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-Trẻ hứng thú tham gia tích cực vào các hoạt động khi ở nhà.</a:t>
            </a:r>
            <a:endParaRPr lang="vi-VN"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eaLnBrk="1" hangingPunct="1"/>
            <a:endParaRPr lang="vi-VN" sz="2000" dirty="0">
              <a:solidFill>
                <a:srgbClr val="0070C0"/>
              </a:solidFill>
              <a:latin typeface="Times New Roman" panose="02020603050405020304" pitchFamily="18" charset="0"/>
              <a:cs typeface="Times New Roman" panose="02020603050405020304" pitchFamily="18" charset="0"/>
            </a:endParaRPr>
          </a:p>
        </p:txBody>
      </p:sp>
      <p:pic>
        <p:nvPicPr>
          <p:cNvPr id="4" name="2">
            <a:hlinkClick r:id="" action="ppaction://media"/>
            <a:extLst>
              <a:ext uri="{FF2B5EF4-FFF2-40B4-BE49-F238E27FC236}">
                <a16:creationId xmlns:a16="http://schemas.microsoft.com/office/drawing/2014/main" id="{7577751C-20B7-4916-875B-5729858367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3994" y="5692036"/>
            <a:ext cx="609600" cy="609600"/>
          </a:xfrm>
          <a:prstGeom prst="rect">
            <a:avLst/>
          </a:prstGeom>
        </p:spPr>
      </p:pic>
    </p:spTree>
    <p:extLst>
      <p:ext uri="{BB962C8B-B14F-4D97-AF65-F5344CB8AC3E}">
        <p14:creationId xmlns:p14="http://schemas.microsoft.com/office/powerpoint/2010/main" val="1140382702"/>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A883B-ECD8-425D-9EB3-CCA9D4F8F1F3}"/>
              </a:ext>
            </a:extLst>
          </p:cNvPr>
          <p:cNvSpPr>
            <a:spLocks noGrp="1"/>
          </p:cNvSpPr>
          <p:nvPr>
            <p:ph type="title"/>
          </p:nvPr>
        </p:nvSpPr>
        <p:spPr/>
        <p:txBody>
          <a:bodyPr/>
          <a:lstStyle/>
          <a:p>
            <a:endParaRPr lang="vi-VN"/>
          </a:p>
        </p:txBody>
      </p:sp>
      <p:pic>
        <p:nvPicPr>
          <p:cNvPr id="4" name="Picture 2" descr="Hình Nền Hồng Đẹp ❤️ 1001 Hình Nền Màu Hồng Cute Nhất">
            <a:extLst>
              <a:ext uri="{FF2B5EF4-FFF2-40B4-BE49-F238E27FC236}">
                <a16:creationId xmlns:a16="http://schemas.microsoft.com/office/drawing/2014/main" id="{5FA10315-ACF7-422D-9038-88137809355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52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nền Powerpoint dễ thương đẹp, đơn giản và cute nhất">
            <a:extLst>
              <a:ext uri="{FF2B5EF4-FFF2-40B4-BE49-F238E27FC236}">
                <a16:creationId xmlns:a16="http://schemas.microsoft.com/office/drawing/2014/main" id="{9753FC06-E475-4869-92C3-B886CD186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6">
            <a:extLst>
              <a:ext uri="{FF2B5EF4-FFF2-40B4-BE49-F238E27FC236}">
                <a16:creationId xmlns:a16="http://schemas.microsoft.com/office/drawing/2014/main" id="{D502A257-3597-4A6D-9AEA-7CEF3B9EFD6D}"/>
              </a:ext>
            </a:extLst>
          </p:cNvPr>
          <p:cNvSpPr>
            <a:spLocks noChangeArrowheads="1"/>
          </p:cNvSpPr>
          <p:nvPr/>
        </p:nvSpPr>
        <p:spPr bwMode="auto">
          <a:xfrm>
            <a:off x="6306555" y="398294"/>
            <a:ext cx="5423647" cy="1911305"/>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Khi bạn Mi Mi  ngủ thiếp đi và điều gì đã xảy ra?</a:t>
            </a:r>
          </a:p>
        </p:txBody>
      </p:sp>
      <p:pic>
        <p:nvPicPr>
          <p:cNvPr id="20" name="Picture 4">
            <a:extLst>
              <a:ext uri="{FF2B5EF4-FFF2-40B4-BE49-F238E27FC236}">
                <a16:creationId xmlns:a16="http://schemas.microsoft.com/office/drawing/2014/main" id="{F7C7DD11-A2F4-4B66-A5D0-481B9122DB3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54473">
            <a:off x="1100476" y="86173"/>
            <a:ext cx="3181350" cy="3962400"/>
          </a:xfrm>
          <a:prstGeom prst="rect">
            <a:avLst/>
          </a:prstGeom>
          <a:noFill/>
          <a:extLst>
            <a:ext uri="{909E8E84-426E-40DD-AFC4-6F175D3DCCD1}">
              <a14:hiddenFill xmlns:a14="http://schemas.microsoft.com/office/drawing/2010/main">
                <a:solidFill>
                  <a:srgbClr val="FFFF00"/>
                </a:solidFill>
              </a14:hiddenFill>
            </a:ext>
          </a:extLst>
        </p:spPr>
      </p:pic>
      <p:pic>
        <p:nvPicPr>
          <p:cNvPr id="21" name="Picture 3">
            <a:extLst>
              <a:ext uri="{FF2B5EF4-FFF2-40B4-BE49-F238E27FC236}">
                <a16:creationId xmlns:a16="http://schemas.microsoft.com/office/drawing/2014/main" id="{54555099-A42C-4CE7-B9A1-70C72ADB096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0951" y="3780865"/>
            <a:ext cx="3200400" cy="3124200"/>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6">
            <a:extLst>
              <a:ext uri="{FF2B5EF4-FFF2-40B4-BE49-F238E27FC236}">
                <a16:creationId xmlns:a16="http://schemas.microsoft.com/office/drawing/2014/main" id="{AAB274AD-3CEF-4ED6-9DA6-DE0749E48A5A}"/>
              </a:ext>
            </a:extLst>
          </p:cNvPr>
          <p:cNvSpPr>
            <a:spLocks noChangeArrowheads="1"/>
          </p:cNvSpPr>
          <p:nvPr/>
        </p:nvSpPr>
        <p:spPr bwMode="auto">
          <a:xfrm>
            <a:off x="6517341" y="2372579"/>
            <a:ext cx="4836459" cy="2206969"/>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Mi Mi nằm mơ thấy bạn Tay, Chân đang nói chuyện và  kêu mình bị mỏi.</a:t>
            </a:r>
            <a:endParaRPr lang="en-US" altLang="vi-VN" sz="2400" b="1">
              <a:latin typeface="Times New Roman" panose="02020603050405020304" pitchFamily="18" charset="0"/>
            </a:endParaRPr>
          </a:p>
        </p:txBody>
      </p:sp>
      <p:pic>
        <p:nvPicPr>
          <p:cNvPr id="6" name="17">
            <a:hlinkClick r:id="" action="ppaction://media"/>
            <a:extLst>
              <a:ext uri="{FF2B5EF4-FFF2-40B4-BE49-F238E27FC236}">
                <a16:creationId xmlns:a16="http://schemas.microsoft.com/office/drawing/2014/main" id="{8CF38FB1-0AB4-48AA-A412-5692CD2800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70472" y="6061262"/>
            <a:ext cx="609600" cy="609600"/>
          </a:xfrm>
          <a:prstGeom prst="rect">
            <a:avLst/>
          </a:prstGeom>
        </p:spPr>
      </p:pic>
    </p:spTree>
    <p:extLst>
      <p:ext uri="{BB962C8B-B14F-4D97-AF65-F5344CB8AC3E}">
        <p14:creationId xmlns:p14="http://schemas.microsoft.com/office/powerpoint/2010/main" val="129336719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3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500"/>
                                  </p:stCondLst>
                                  <p:childTnLst>
                                    <p:animEffect transition="out" filter="diamond(out)">
                                      <p:cBhvr>
                                        <p:cTn id="11" dur="3000"/>
                                        <p:tgtEl>
                                          <p:spTgt spid="19"/>
                                        </p:tgtEl>
                                      </p:cBhvr>
                                    </p:animEffect>
                                    <p:set>
                                      <p:cBhvr>
                                        <p:cTn id="12" dur="1" fill="hold">
                                          <p:stCondLst>
                                            <p:cond delay="29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97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19" grpId="0" animBg="1"/>
      <p:bldP spid="19" grpId="1"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A883B-ECD8-425D-9EB3-CCA9D4F8F1F3}"/>
              </a:ext>
            </a:extLst>
          </p:cNvPr>
          <p:cNvSpPr>
            <a:spLocks noGrp="1"/>
          </p:cNvSpPr>
          <p:nvPr>
            <p:ph type="title"/>
          </p:nvPr>
        </p:nvSpPr>
        <p:spPr/>
        <p:txBody>
          <a:bodyPr/>
          <a:lstStyle/>
          <a:p>
            <a:endParaRPr lang="vi-VN"/>
          </a:p>
        </p:txBody>
      </p:sp>
      <p:pic>
        <p:nvPicPr>
          <p:cNvPr id="4" name="Picture 2" descr="Hình Nền Hồng Đẹp ❤️ 1001 Hình Nền Màu Hồng Cute Nhất">
            <a:extLst>
              <a:ext uri="{FF2B5EF4-FFF2-40B4-BE49-F238E27FC236}">
                <a16:creationId xmlns:a16="http://schemas.microsoft.com/office/drawing/2014/main" id="{5FA10315-ACF7-422D-9038-88137809355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894" y="-33419"/>
            <a:ext cx="12192000" cy="695212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a:extLst>
              <a:ext uri="{FF2B5EF4-FFF2-40B4-BE49-F238E27FC236}">
                <a16:creationId xmlns:a16="http://schemas.microsoft.com/office/drawing/2014/main" id="{FC9AF1C7-EF2C-4913-8303-40D8870B32F1}"/>
              </a:ext>
            </a:extLst>
          </p:cNvPr>
          <p:cNvSpPr>
            <a:spLocks noChangeArrowheads="1"/>
          </p:cNvSpPr>
          <p:nvPr/>
        </p:nvSpPr>
        <p:spPr bwMode="auto">
          <a:xfrm>
            <a:off x="3836894" y="130829"/>
            <a:ext cx="4518212" cy="2007253"/>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Bạn chân và Tay đã đến tìm ai?</a:t>
            </a:r>
          </a:p>
        </p:txBody>
      </p:sp>
      <p:pic>
        <p:nvPicPr>
          <p:cNvPr id="6" name="Picture 13">
            <a:extLst>
              <a:ext uri="{FF2B5EF4-FFF2-40B4-BE49-F238E27FC236}">
                <a16:creationId xmlns:a16="http://schemas.microsoft.com/office/drawing/2014/main" id="{44A1BBC6-864E-4892-9807-C4437EB0FD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27549">
            <a:off x="-2953032" y="371490"/>
            <a:ext cx="2671763" cy="358140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a:extLst>
              <a:ext uri="{FF2B5EF4-FFF2-40B4-BE49-F238E27FC236}">
                <a16:creationId xmlns:a16="http://schemas.microsoft.com/office/drawing/2014/main" id="{BAF9E661-7F37-49C1-A6F8-2ECFCA622249}"/>
              </a:ext>
            </a:extLst>
          </p:cNvPr>
          <p:cNvSpPr>
            <a:spLocks noChangeArrowheads="1"/>
          </p:cNvSpPr>
          <p:nvPr/>
        </p:nvSpPr>
        <p:spPr bwMode="auto">
          <a:xfrm>
            <a:off x="7626724" y="795060"/>
            <a:ext cx="4518212" cy="2007253"/>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Bác Tai đã nói gì với 2 bạn Tay và Chân?</a:t>
            </a:r>
          </a:p>
        </p:txBody>
      </p:sp>
      <p:pic>
        <p:nvPicPr>
          <p:cNvPr id="8" name="Picture 4">
            <a:extLst>
              <a:ext uri="{FF2B5EF4-FFF2-40B4-BE49-F238E27FC236}">
                <a16:creationId xmlns:a16="http://schemas.microsoft.com/office/drawing/2014/main" id="{F7AE1080-E08F-4557-B96A-085790D7CAE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54473">
            <a:off x="5060240" y="2829587"/>
            <a:ext cx="3181350" cy="3962400"/>
          </a:xfrm>
          <a:prstGeom prst="rect">
            <a:avLst/>
          </a:prstGeom>
          <a:noFill/>
          <a:extLst>
            <a:ext uri="{909E8E84-426E-40DD-AFC4-6F175D3DCCD1}">
              <a14:hiddenFill xmlns:a14="http://schemas.microsoft.com/office/drawing/2010/main">
                <a:solidFill>
                  <a:srgbClr val="FFFF00"/>
                </a:solidFill>
              </a14:hiddenFill>
            </a:ext>
          </a:extLst>
        </p:spPr>
      </p:pic>
      <p:pic>
        <p:nvPicPr>
          <p:cNvPr id="9" name="Picture 3">
            <a:extLst>
              <a:ext uri="{FF2B5EF4-FFF2-40B4-BE49-F238E27FC236}">
                <a16:creationId xmlns:a16="http://schemas.microsoft.com/office/drawing/2014/main" id="{F4A05C2F-3344-4591-BAE1-53B00A64EC8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28212" y="3069184"/>
            <a:ext cx="3200400" cy="31242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a:extLst>
              <a:ext uri="{FF2B5EF4-FFF2-40B4-BE49-F238E27FC236}">
                <a16:creationId xmlns:a16="http://schemas.microsoft.com/office/drawing/2014/main" id="{4BF858EC-EF1D-4C2F-B684-85B28EF1712C}"/>
              </a:ext>
            </a:extLst>
          </p:cNvPr>
          <p:cNvSpPr>
            <a:spLocks noChangeArrowheads="1"/>
          </p:cNvSpPr>
          <p:nvPr/>
        </p:nvSpPr>
        <p:spPr bwMode="auto">
          <a:xfrm>
            <a:off x="597778" y="3746079"/>
            <a:ext cx="4657165" cy="2485629"/>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Tôi không thể nghe rõ được, vì dạo này tôi cũng ù lắm, không nghe được gì cả</a:t>
            </a:r>
            <a:endParaRPr lang="en-US" altLang="vi-VN" sz="2400">
              <a:solidFill>
                <a:srgbClr val="0070C0"/>
              </a:solidFill>
            </a:endParaRPr>
          </a:p>
        </p:txBody>
      </p:sp>
      <p:pic>
        <p:nvPicPr>
          <p:cNvPr id="3" name="18">
            <a:hlinkClick r:id="" action="ppaction://media"/>
            <a:extLst>
              <a:ext uri="{FF2B5EF4-FFF2-40B4-BE49-F238E27FC236}">
                <a16:creationId xmlns:a16="http://schemas.microsoft.com/office/drawing/2014/main" id="{F8BBEED5-AFC3-4B59-B7A3-4AC33B3E25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3388" y="5888584"/>
            <a:ext cx="609600" cy="609600"/>
          </a:xfrm>
          <a:prstGeom prst="rect">
            <a:avLst/>
          </a:prstGeom>
        </p:spPr>
      </p:pic>
    </p:spTree>
    <p:extLst>
      <p:ext uri="{BB962C8B-B14F-4D97-AF65-F5344CB8AC3E}">
        <p14:creationId xmlns:p14="http://schemas.microsoft.com/office/powerpoint/2010/main" val="190320119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6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2000"/>
                                  </p:stCondLst>
                                  <p:childTnLst>
                                    <p:animEffect transition="out" filter="diamond(out)">
                                      <p:cBhvr>
                                        <p:cTn id="11" dur="6000"/>
                                        <p:tgtEl>
                                          <p:spTgt spid="5"/>
                                        </p:tgtEl>
                                      </p:cBhvr>
                                    </p:animEffect>
                                    <p:set>
                                      <p:cBhvr>
                                        <p:cTn id="12" dur="1" fill="hold">
                                          <p:stCondLst>
                                            <p:cond delay="5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00781 -0.00625 L 0.28372 -0.01505 " pathEditMode="relative" rAng="0" ptsTypes="AA">
                                      <p:cBhvr>
                                        <p:cTn id="16" dur="2000" fill="hold"/>
                                        <p:tgtEl>
                                          <p:spTgt spid="6"/>
                                        </p:tgtEl>
                                        <p:attrNameLst>
                                          <p:attrName>ppt_x</p:attrName>
                                          <p:attrName>ppt_y</p:attrName>
                                        </p:attrNameLst>
                                      </p:cBhvr>
                                      <p:rCtr x="13789" y="-440"/>
                                    </p:animMotion>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6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xit" presetSubtype="32" fill="hold" grpId="1" nodeType="clickEffect">
                                  <p:stCondLst>
                                    <p:cond delay="0"/>
                                  </p:stCondLst>
                                  <p:childTnLst>
                                    <p:animEffect transition="out" filter="diamond(out)">
                                      <p:cBhvr>
                                        <p:cTn id="25" dur="6000"/>
                                        <p:tgtEl>
                                          <p:spTgt spid="7"/>
                                        </p:tgtEl>
                                      </p:cBhvr>
                                    </p:animEffect>
                                    <p:set>
                                      <p:cBhvr>
                                        <p:cTn id="26" dur="1" fill="hold">
                                          <p:stCondLst>
                                            <p:cond delay="5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ox(in)">
                                      <p:cBhvr>
                                        <p:cTn id="31" dur="4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xit" presetSubtype="32" fill="hold" grpId="1" nodeType="clickEffect">
                                  <p:stCondLst>
                                    <p:cond delay="0"/>
                                  </p:stCondLst>
                                  <p:childTnLst>
                                    <p:animEffect transition="out" filter="diamond(out)">
                                      <p:cBhvr>
                                        <p:cTn id="35" dur="4000"/>
                                        <p:tgtEl>
                                          <p:spTgt spid="10"/>
                                        </p:tgtEl>
                                      </p:cBhvr>
                                    </p:animEffect>
                                    <p:set>
                                      <p:cBhvr>
                                        <p:cTn id="36" dur="1" fill="hold">
                                          <p:stCondLst>
                                            <p:cond delay="3999"/>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1900"/>
                                  </p:stCondLst>
                                  <p:childTnLst>
                                    <p:cmd type="call" cmd="playFrom(0.0)">
                                      <p:cBhvr>
                                        <p:cTn id="40" dur="41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childTnLst>
        </p:cTn>
      </p:par>
    </p:tnLst>
    <p:bldLst>
      <p:bldP spid="5" grpId="0" animBg="1"/>
      <p:bldP spid="5" grpId="1" animBg="1"/>
      <p:bldP spid="7" grpId="0" animBg="1"/>
      <p:bldP spid="7" grpId="1" animBg="1"/>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769A41C-D1C6-46CD-9467-F8489C1B8B90}"/>
              </a:ext>
            </a:extLst>
          </p:cNvPr>
          <p:cNvSpPr>
            <a:spLocks noGrp="1"/>
          </p:cNvSpPr>
          <p:nvPr>
            <p:ph type="title"/>
          </p:nvPr>
        </p:nvSpPr>
        <p:spPr/>
        <p:txBody>
          <a:bodyPr/>
          <a:lstStyle/>
          <a:p>
            <a:endParaRPr lang="vi-VN"/>
          </a:p>
        </p:txBody>
      </p:sp>
      <p:pic>
        <p:nvPicPr>
          <p:cNvPr id="4" name="Picture 2" descr="Hình Nền Hồng Đẹp ❤️ 1001 Hình Nền Màu Hồng Cute Nhất">
            <a:extLst>
              <a:ext uri="{FF2B5EF4-FFF2-40B4-BE49-F238E27FC236}">
                <a16:creationId xmlns:a16="http://schemas.microsoft.com/office/drawing/2014/main" id="{50ED5D01-15E5-4C9D-9451-2B7A9D8C43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6" y="0"/>
            <a:ext cx="12192000" cy="695212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a:extLst>
              <a:ext uri="{FF2B5EF4-FFF2-40B4-BE49-F238E27FC236}">
                <a16:creationId xmlns:a16="http://schemas.microsoft.com/office/drawing/2014/main" id="{870C5C36-6142-4846-B74E-D51819DB1821}"/>
              </a:ext>
            </a:extLst>
          </p:cNvPr>
          <p:cNvSpPr>
            <a:spLocks noChangeArrowheads="1"/>
          </p:cNvSpPr>
          <p:nvPr/>
        </p:nvSpPr>
        <p:spPr bwMode="auto">
          <a:xfrm>
            <a:off x="4195148" y="3942"/>
            <a:ext cx="4657165" cy="2485629"/>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Bác Tai, Tay, Chân, Miệng đi tìm Mắt và được bạn Mắt trả lời như thế nào?</a:t>
            </a:r>
            <a:endParaRPr lang="en-US" altLang="vi-VN" sz="2400">
              <a:solidFill>
                <a:srgbClr val="0070C0"/>
              </a:solidFill>
            </a:endParaRPr>
          </a:p>
        </p:txBody>
      </p:sp>
      <p:pic>
        <p:nvPicPr>
          <p:cNvPr id="6" name="Picture 13">
            <a:extLst>
              <a:ext uri="{FF2B5EF4-FFF2-40B4-BE49-F238E27FC236}">
                <a16:creationId xmlns:a16="http://schemas.microsoft.com/office/drawing/2014/main" id="{65F45C62-388D-4ABD-A21A-37017D001C2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27549">
            <a:off x="3533362" y="3071646"/>
            <a:ext cx="2452287" cy="328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2CD78FE-ABF5-467D-A849-961A4A08D14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54473">
            <a:off x="5645132" y="2949935"/>
            <a:ext cx="3181350" cy="3962400"/>
          </a:xfrm>
          <a:prstGeom prst="rect">
            <a:avLst/>
          </a:prstGeom>
          <a:noFill/>
          <a:extLst>
            <a:ext uri="{909E8E84-426E-40DD-AFC4-6F175D3DCCD1}">
              <a14:hiddenFill xmlns:a14="http://schemas.microsoft.com/office/drawing/2010/main">
                <a:solidFill>
                  <a:srgbClr val="FFFF00"/>
                </a:solidFill>
              </a14:hiddenFill>
            </a:ext>
          </a:extLst>
        </p:spPr>
      </p:pic>
      <p:pic>
        <p:nvPicPr>
          <p:cNvPr id="8" name="Picture 3">
            <a:extLst>
              <a:ext uri="{FF2B5EF4-FFF2-40B4-BE49-F238E27FC236}">
                <a16:creationId xmlns:a16="http://schemas.microsoft.com/office/drawing/2014/main" id="{EDFD1378-218C-4228-9E8D-9103308959E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4706" y="3460298"/>
            <a:ext cx="3200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a:extLst>
              <a:ext uri="{FF2B5EF4-FFF2-40B4-BE49-F238E27FC236}">
                <a16:creationId xmlns:a16="http://schemas.microsoft.com/office/drawing/2014/main" id="{2C9AE6AF-627F-4CC1-94C0-ECDA6A4CE9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51" y="3685309"/>
            <a:ext cx="3336478" cy="2491654"/>
          </a:xfrm>
          <a:prstGeom prst="rect">
            <a:avLst/>
          </a:prstGeom>
          <a:noFill/>
          <a:extLst>
            <a:ext uri="{909E8E84-426E-40DD-AFC4-6F175D3DCCD1}">
              <a14:hiddenFill xmlns:a14="http://schemas.microsoft.com/office/drawing/2010/main">
                <a:solidFill>
                  <a:srgbClr val="FFFFFF"/>
                </a:solidFill>
              </a14:hiddenFill>
            </a:ext>
          </a:extLst>
        </p:spPr>
      </p:pic>
      <p:pic>
        <p:nvPicPr>
          <p:cNvPr id="14" name="19">
            <a:hlinkClick r:id="" action="ppaction://media"/>
            <a:extLst>
              <a:ext uri="{FF2B5EF4-FFF2-40B4-BE49-F238E27FC236}">
                <a16:creationId xmlns:a16="http://schemas.microsoft.com/office/drawing/2014/main" id="{01F5B8AA-B2F5-4B55-BF63-1FE9EF09B3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20324" y="1552994"/>
            <a:ext cx="609600" cy="609600"/>
          </a:xfrm>
          <a:prstGeom prst="rect">
            <a:avLst/>
          </a:prstGeom>
        </p:spPr>
      </p:pic>
    </p:spTree>
    <p:extLst>
      <p:ext uri="{BB962C8B-B14F-4D97-AF65-F5344CB8AC3E}">
        <p14:creationId xmlns:p14="http://schemas.microsoft.com/office/powerpoint/2010/main" val="837411680"/>
      </p:ext>
    </p:extLst>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250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4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2500"/>
                                  </p:stCondLst>
                                  <p:childTnLst>
                                    <p:animEffect transition="out" filter="diamond(out)">
                                      <p:cBhvr>
                                        <p:cTn id="11" dur="4000"/>
                                        <p:tgtEl>
                                          <p:spTgt spid="5"/>
                                        </p:tgtEl>
                                      </p:cBhvr>
                                    </p:animEffect>
                                    <p:set>
                                      <p:cBhvr>
                                        <p:cTn id="12" dur="1" fill="hold">
                                          <p:stCondLst>
                                            <p:cond delay="3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40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4"/>
                </p:tgtEl>
              </p:cMediaNode>
            </p:audio>
          </p:childTnLst>
        </p:cTn>
      </p:par>
    </p:tnLst>
    <p:bldLst>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DF2E02C5-1421-4D17-9648-B458D21CF5A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004454" y="817419"/>
            <a:ext cx="2905125" cy="381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AutoShape 7">
            <a:extLst>
              <a:ext uri="{FF2B5EF4-FFF2-40B4-BE49-F238E27FC236}">
                <a16:creationId xmlns:a16="http://schemas.microsoft.com/office/drawing/2014/main" id="{E26C5C71-7BEB-4C83-ABAA-626194E45046}"/>
              </a:ext>
            </a:extLst>
          </p:cNvPr>
          <p:cNvSpPr>
            <a:spLocks noChangeArrowheads="1"/>
          </p:cNvSpPr>
          <p:nvPr/>
        </p:nvSpPr>
        <p:spPr bwMode="auto">
          <a:xfrm>
            <a:off x="5805055" y="1537855"/>
            <a:ext cx="6096000" cy="3089564"/>
          </a:xfrm>
          <a:prstGeom prst="cloudCallout">
            <a:avLst>
              <a:gd name="adj1" fmla="val -54340"/>
              <a:gd name="adj2" fmla="val 1064"/>
            </a:avLst>
          </a:prstGeom>
          <a:solidFill>
            <a:schemeClr val="accent2">
              <a:lumMod val="20000"/>
              <a:lumOff val="80000"/>
            </a:schemeClr>
          </a:solidFill>
          <a:ln w="9525">
            <a:solidFill>
              <a:schemeClr val="tx1"/>
            </a:solidFill>
            <a:round/>
            <a:headEnd/>
            <a:tailEnd/>
          </a:ln>
          <a:effectLst/>
        </p:spPr>
        <p:txBody>
          <a:bodyPr/>
          <a:lstStyle/>
          <a:p>
            <a:pPr algn="just"/>
            <a:r>
              <a:rPr lang="en-US" altLang="vi-VN" sz="2000" b="1">
                <a:solidFill>
                  <a:srgbClr val="0070C0"/>
                </a:solidFill>
                <a:latin typeface="Times New Roman" panose="02020603050405020304" pitchFamily="18" charset="0"/>
              </a:rPr>
              <a:t>Mặc dù tôi không nhìn rõ lắm, nhưng tôi hiểu là do bạn miệng không được ăn uống nên cơ thể ta cũng mệt mỏi theo. Chúng ta cùng đi tìm cô chủ, khuyên cô chủ chịu khó ăn uống và năng tập thể dục. Như vậy chúng ta mới khỏe được</a:t>
            </a:r>
          </a:p>
        </p:txBody>
      </p:sp>
      <p:pic>
        <p:nvPicPr>
          <p:cNvPr id="6" name="10">
            <a:hlinkClick r:id="" action="ppaction://media"/>
            <a:extLst>
              <a:ext uri="{FF2B5EF4-FFF2-40B4-BE49-F238E27FC236}">
                <a16:creationId xmlns:a16="http://schemas.microsoft.com/office/drawing/2014/main" id="{E96CBAD9-FF04-450C-8162-4994E2FBE0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2618" y="5756563"/>
            <a:ext cx="609600" cy="609600"/>
          </a:xfrm>
          <a:prstGeom prst="rect">
            <a:avLst/>
          </a:prstGeom>
        </p:spPr>
      </p:pic>
    </p:spTree>
    <p:extLst>
      <p:ext uri="{BB962C8B-B14F-4D97-AF65-F5344CB8AC3E}">
        <p14:creationId xmlns:p14="http://schemas.microsoft.com/office/powerpoint/2010/main" val="194343670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repeatCount="5000" accel="50000" decel="50000" fill="hold" nodeType="clickEffect">
                                  <p:stCondLst>
                                    <p:cond delay="0"/>
                                  </p:stCondLst>
                                  <p:childTnLst>
                                    <p:animMotion origin="layout" path="M -0.09218 -0.04444 L -0.04778 0.15255 C -0.03841 0.19699 -0.02435 0.22222 -0.00976 0.22222 C 0.0069 0.22222 0.02032 0.19699 0.02969 0.15255 L 0.07448 -0.04444 " pathEditMode="relative" rAng="0" ptsTypes="AAAAA">
                                      <p:cBhvr>
                                        <p:cTn id="6" dur="2000" fill="hold"/>
                                        <p:tgtEl>
                                          <p:spTgt spid="3"/>
                                        </p:tgtEl>
                                        <p:attrNameLst>
                                          <p:attrName>ppt_x</p:attrName>
                                          <p:attrName>ppt_y</p:attrName>
                                        </p:attrNameLst>
                                      </p:cBhvr>
                                      <p:rCtr x="8333" y="13333"/>
                                    </p:animMotion>
                                  </p:childTnLst>
                                </p:cTn>
                              </p:par>
                              <p:par>
                                <p:cTn id="7" presetID="5"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heckerboard(across)">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9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A883B-ECD8-425D-9EB3-CCA9D4F8F1F3}"/>
              </a:ext>
            </a:extLst>
          </p:cNvPr>
          <p:cNvSpPr>
            <a:spLocks noGrp="1"/>
          </p:cNvSpPr>
          <p:nvPr>
            <p:ph type="title"/>
          </p:nvPr>
        </p:nvSpPr>
        <p:spPr/>
        <p:txBody>
          <a:bodyPr/>
          <a:lstStyle/>
          <a:p>
            <a:endParaRPr lang="vi-VN"/>
          </a:p>
        </p:txBody>
      </p:sp>
      <p:pic>
        <p:nvPicPr>
          <p:cNvPr id="4" name="Picture 2" descr="Hình Nền Hồng Đẹp ❤️ 1001 Hình Nền Màu Hồng Cute Nhất">
            <a:extLst>
              <a:ext uri="{FF2B5EF4-FFF2-40B4-BE49-F238E27FC236}">
                <a16:creationId xmlns:a16="http://schemas.microsoft.com/office/drawing/2014/main" id="{5FA10315-ACF7-422D-9038-88137809355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88259" y="-47065"/>
            <a:ext cx="12192000" cy="6952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15B25F6-E8C1-421E-9A25-B35AAED5F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128909"/>
            <a:ext cx="5791200" cy="685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AutoShape 6">
            <a:extLst>
              <a:ext uri="{FF2B5EF4-FFF2-40B4-BE49-F238E27FC236}">
                <a16:creationId xmlns:a16="http://schemas.microsoft.com/office/drawing/2014/main" id="{8EBDFD0C-812C-48A9-96F8-A22039D63DDC}"/>
              </a:ext>
            </a:extLst>
          </p:cNvPr>
          <p:cNvSpPr>
            <a:spLocks noChangeArrowheads="1"/>
          </p:cNvSpPr>
          <p:nvPr/>
        </p:nvSpPr>
        <p:spPr bwMode="auto">
          <a:xfrm>
            <a:off x="6400802" y="365125"/>
            <a:ext cx="4657165" cy="2485629"/>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Khi tỉnh dậy, Mi Mi đã thay đổi như thế nào?</a:t>
            </a:r>
            <a:endParaRPr lang="en-US" altLang="vi-VN" sz="2400">
              <a:solidFill>
                <a:srgbClr val="0070C0"/>
              </a:solidFill>
            </a:endParaRPr>
          </a:p>
        </p:txBody>
      </p:sp>
      <p:pic>
        <p:nvPicPr>
          <p:cNvPr id="3" name="21">
            <a:hlinkClick r:id="" action="ppaction://media"/>
            <a:extLst>
              <a:ext uri="{FF2B5EF4-FFF2-40B4-BE49-F238E27FC236}">
                <a16:creationId xmlns:a16="http://schemas.microsoft.com/office/drawing/2014/main" id="{F9BCBBF6-103A-4209-98FE-7FA29EDDE6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8367" y="5202382"/>
            <a:ext cx="609600" cy="609600"/>
          </a:xfrm>
          <a:prstGeom prst="rect">
            <a:avLst/>
          </a:prstGeom>
        </p:spPr>
      </p:pic>
    </p:spTree>
    <p:extLst>
      <p:ext uri="{BB962C8B-B14F-4D97-AF65-F5344CB8AC3E}">
        <p14:creationId xmlns:p14="http://schemas.microsoft.com/office/powerpoint/2010/main" val="357540929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e mooiste foto wallpaper kindje 2015 (2560x1600) | Cartoon house, Cartoon  background, House cartoon">
            <a:extLst>
              <a:ext uri="{FF2B5EF4-FFF2-40B4-BE49-F238E27FC236}">
                <a16:creationId xmlns:a16="http://schemas.microsoft.com/office/drawing/2014/main" id="{05F2DF73-3B7E-490D-9913-A3BF082B6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FFA80DA-1D9D-4F66-832C-812EF35079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0365" y="2396836"/>
            <a:ext cx="2784475" cy="391636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3">
            <a:extLst>
              <a:ext uri="{FF2B5EF4-FFF2-40B4-BE49-F238E27FC236}">
                <a16:creationId xmlns:a16="http://schemas.microsoft.com/office/drawing/2014/main" id="{9952E7EF-F229-445B-A21F-36784ADEE91B}"/>
              </a:ext>
            </a:extLst>
          </p:cNvPr>
          <p:cNvSpPr>
            <a:spLocks noChangeArrowheads="1"/>
          </p:cNvSpPr>
          <p:nvPr/>
        </p:nvSpPr>
        <p:spPr bwMode="auto">
          <a:xfrm>
            <a:off x="3810000" y="-3048000"/>
            <a:ext cx="4419600" cy="2133600"/>
          </a:xfrm>
          <a:prstGeom prst="cloudCallout">
            <a:avLst>
              <a:gd name="adj1" fmla="val -8944"/>
              <a:gd name="adj2" fmla="val 50444"/>
            </a:avLst>
          </a:prstGeom>
          <a:solidFill>
            <a:schemeClr val="accent2">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Mình cũng phải chăm tập thể dục mới được</a:t>
            </a:r>
          </a:p>
        </p:txBody>
      </p:sp>
      <p:sp>
        <p:nvSpPr>
          <p:cNvPr id="9" name="AutoShape 4">
            <a:extLst>
              <a:ext uri="{FF2B5EF4-FFF2-40B4-BE49-F238E27FC236}">
                <a16:creationId xmlns:a16="http://schemas.microsoft.com/office/drawing/2014/main" id="{2A35CE4C-AFA4-43C0-B033-588D82890FE9}"/>
              </a:ext>
            </a:extLst>
          </p:cNvPr>
          <p:cNvSpPr>
            <a:spLocks noChangeArrowheads="1"/>
          </p:cNvSpPr>
          <p:nvPr/>
        </p:nvSpPr>
        <p:spPr bwMode="auto">
          <a:xfrm>
            <a:off x="9982200" y="8097982"/>
            <a:ext cx="4419600" cy="2590800"/>
          </a:xfrm>
          <a:prstGeom prst="cloudCallout">
            <a:avLst>
              <a:gd name="adj1" fmla="val -8944"/>
              <a:gd name="adj2" fmla="val 54778"/>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Chẳng bao lâu sau cô bé trở thành người khỏe manh giúp được rất nhiều việc cho mọi người</a:t>
            </a:r>
          </a:p>
        </p:txBody>
      </p:sp>
      <p:pic>
        <p:nvPicPr>
          <p:cNvPr id="11" name="13">
            <a:hlinkClick r:id="" action="ppaction://media"/>
            <a:extLst>
              <a:ext uri="{FF2B5EF4-FFF2-40B4-BE49-F238E27FC236}">
                <a16:creationId xmlns:a16="http://schemas.microsoft.com/office/drawing/2014/main" id="{43813E8A-4EB5-43B0-AD71-D8B38EE689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50040" y="6205826"/>
            <a:ext cx="609600" cy="609600"/>
          </a:xfrm>
          <a:prstGeom prst="rect">
            <a:avLst/>
          </a:prstGeom>
        </p:spPr>
      </p:pic>
    </p:spTree>
    <p:extLst>
      <p:ext uri="{BB962C8B-B14F-4D97-AF65-F5344CB8AC3E}">
        <p14:creationId xmlns:p14="http://schemas.microsoft.com/office/powerpoint/2010/main" val="352316715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repeatCount="5000" accel="50000" decel="50000" fill="hold" nodeType="clickEffect">
                                  <p:stCondLst>
                                    <p:cond delay="0"/>
                                  </p:stCondLst>
                                  <p:childTnLst>
                                    <p:animMotion origin="layout" path="M -0.08359 1.85185E-6 L -0.06185 0.13055 C -0.05768 0.15995 -0.05039 0.17685 -0.04323 0.17685 C -0.03437 0.17685 -0.02786 0.15995 -0.0237 0.13055 L -1.875E-6 1.85185E-6 " pathEditMode="relative" rAng="0" ptsTypes="AAAAA">
                                      <p:cBhvr>
                                        <p:cTn id="6" dur="2000" fill="hold"/>
                                        <p:tgtEl>
                                          <p:spTgt spid="4"/>
                                        </p:tgtEl>
                                        <p:attrNameLst>
                                          <p:attrName>ppt_x</p:attrName>
                                          <p:attrName>ppt_y</p:attrName>
                                        </p:attrNameLst>
                                      </p:cBhvr>
                                      <p:rCtr x="4180" y="8843"/>
                                    </p:animMotion>
                                  </p:childTnLst>
                                </p:cTn>
                              </p:par>
                              <p:par>
                                <p:cTn id="7" presetID="42" presetClass="path" presetSubtype="0" accel="50000" decel="50000" fill="hold" grpId="0" nodeType="withEffect">
                                  <p:stCondLst>
                                    <p:cond delay="0"/>
                                  </p:stCondLst>
                                  <p:childTnLst>
                                    <p:animMotion origin="layout" path="M 5.55112E-17 -1.11111E-6 L 0.19492 0.53125 " pathEditMode="relative" rAng="0" ptsTypes="AA">
                                      <p:cBhvr>
                                        <p:cTn id="8" dur="2000" fill="hold"/>
                                        <p:tgtEl>
                                          <p:spTgt spid="8"/>
                                        </p:tgtEl>
                                        <p:attrNameLst>
                                          <p:attrName>ppt_x</p:attrName>
                                          <p:attrName>ppt_y</p:attrName>
                                        </p:attrNameLst>
                                      </p:cBhvr>
                                      <p:rCtr x="9740" y="26574"/>
                                    </p:animMotion>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grpId="0" nodeType="clickEffect">
                                  <p:stCondLst>
                                    <p:cond delay="0"/>
                                  </p:stCondLst>
                                  <p:childTnLst>
                                    <p:animMotion origin="layout" path="M 0 4.07407E-6 L -0.22839 -0.69098 " pathEditMode="relative" rAng="0" ptsTypes="AA">
                                      <p:cBhvr>
                                        <p:cTn id="17" dur="2000" fill="hold"/>
                                        <p:tgtEl>
                                          <p:spTgt spid="9"/>
                                        </p:tgtEl>
                                        <p:attrNameLst>
                                          <p:attrName>ppt_x</p:attrName>
                                          <p:attrName>ppt_y</p:attrName>
                                        </p:attrNameLst>
                                      </p:cBhvr>
                                      <p:rCtr x="-11419" y="-34560"/>
                                    </p:animMotion>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36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8" grpId="0" animBg="1"/>
      <p:bldP spid="8" grpId="1"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A883B-ECD8-425D-9EB3-CCA9D4F8F1F3}"/>
              </a:ext>
            </a:extLst>
          </p:cNvPr>
          <p:cNvSpPr>
            <a:spLocks noGrp="1"/>
          </p:cNvSpPr>
          <p:nvPr>
            <p:ph type="title"/>
          </p:nvPr>
        </p:nvSpPr>
        <p:spPr/>
        <p:txBody>
          <a:bodyPr/>
          <a:lstStyle/>
          <a:p>
            <a:endParaRPr lang="vi-VN"/>
          </a:p>
        </p:txBody>
      </p:sp>
      <p:pic>
        <p:nvPicPr>
          <p:cNvPr id="7172" name="Picture 4" descr="Những hình nền powerpoint dễ thương, đáng yêu và ngộ nghĩnh">
            <a:extLst>
              <a:ext uri="{FF2B5EF4-FFF2-40B4-BE49-F238E27FC236}">
                <a16:creationId xmlns:a16="http://schemas.microsoft.com/office/drawing/2014/main" id="{0525887D-0402-4C62-BBC3-5D4AFB9FDAD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EB02F949-9E8B-495A-9609-077F8C1C049B}"/>
              </a:ext>
            </a:extLst>
          </p:cNvPr>
          <p:cNvSpPr txBox="1">
            <a:spLocks/>
          </p:cNvSpPr>
          <p:nvPr/>
        </p:nvSpPr>
        <p:spPr>
          <a:xfrm>
            <a:off x="633046" y="573413"/>
            <a:ext cx="11211951" cy="41392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vi-VN" u="sng">
                <a:solidFill>
                  <a:srgbClr val="0070C0"/>
                </a:solidFill>
                <a:latin typeface="Times New Roman" panose="02020603050405020304" pitchFamily="18" charset="0"/>
                <a:cs typeface="Times New Roman" panose="02020603050405020304" pitchFamily="18" charset="0"/>
              </a:rPr>
              <a:t> </a:t>
            </a:r>
            <a:r>
              <a:rPr lang="en-US" u="sng">
                <a:solidFill>
                  <a:srgbClr val="0070C0"/>
                </a:solidFill>
                <a:latin typeface="Times New Roman" panose="02020603050405020304" pitchFamily="18" charset="0"/>
                <a:cs typeface="Times New Roman" panose="02020603050405020304" pitchFamily="18" charset="0"/>
              </a:rPr>
              <a:t>GIÁO DỤC</a:t>
            </a:r>
          </a:p>
          <a:p>
            <a:pPr>
              <a:defRPr/>
            </a:pPr>
            <a:r>
              <a:rPr lang="vi-VN" sz="3200">
                <a:solidFill>
                  <a:srgbClr val="0070C0"/>
                </a:solidFill>
                <a:latin typeface="Times New Roman" panose="02020603050405020304" pitchFamily="18" charset="0"/>
                <a:cs typeface="Times New Roman" panose="02020603050405020304" pitchFamily="18" charset="0"/>
              </a:rPr>
              <a:t> </a:t>
            </a:r>
            <a:r>
              <a:rPr lang="en-US" sz="3200">
                <a:solidFill>
                  <a:srgbClr val="0070C0"/>
                </a:solidFill>
                <a:latin typeface="Times New Roman" panose="02020603050405020304" pitchFamily="18" charset="0"/>
                <a:cs typeface="Times New Roman" panose="02020603050405020304" pitchFamily="18" charset="0"/>
              </a:rPr>
              <a:t>Qua câu chuyện “ Giấc mơ kỳ lạ”, cho chúng ta biết rằng, mỗi bộ phận trên cơ thể đều giúp ích cho con người như: di chuyển, lắng nghe, nói, nhìn….. và đều có liên quan đến các hoạt động của mỗi con người. Vì vậy để cơ thể khoẻ mạnh thì các con phải luôn ăn, uống đủ dinh dưỡng, hợp vệ sinh, nghỉ ngơi và chăm tập thể dục các con nhé.</a:t>
            </a:r>
            <a:endParaRPr lang="en-US" sz="3200" dirty="0">
              <a:latin typeface="Times New Roman" panose="02020603050405020304" pitchFamily="18" charset="0"/>
              <a:cs typeface="Times New Roman" panose="02020603050405020304" pitchFamily="18" charset="0"/>
            </a:endParaRPr>
          </a:p>
        </p:txBody>
      </p:sp>
      <p:pic>
        <p:nvPicPr>
          <p:cNvPr id="3" name="22">
            <a:hlinkClick r:id="" action="ppaction://media"/>
            <a:extLst>
              <a:ext uri="{FF2B5EF4-FFF2-40B4-BE49-F238E27FC236}">
                <a16:creationId xmlns:a16="http://schemas.microsoft.com/office/drawing/2014/main" id="{84CEE34F-2AA7-46B3-9C92-CB3256043E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9021" y="5286090"/>
            <a:ext cx="609600" cy="609600"/>
          </a:xfrm>
          <a:prstGeom prst="rect">
            <a:avLst/>
          </a:prstGeom>
        </p:spPr>
      </p:pic>
    </p:spTree>
    <p:extLst>
      <p:ext uri="{BB962C8B-B14F-4D97-AF65-F5344CB8AC3E}">
        <p14:creationId xmlns:p14="http://schemas.microsoft.com/office/powerpoint/2010/main" val="7746738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hung ảnh đẹp - Khung hình đẹp để ghép ảnh photoshop">
            <a:extLst>
              <a:ext uri="{FF2B5EF4-FFF2-40B4-BE49-F238E27FC236}">
                <a16:creationId xmlns:a16="http://schemas.microsoft.com/office/drawing/2014/main" id="{33AFD4F5-44C4-4E5B-9FAB-F472A4668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088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1576C9C6-05CE-4B8B-BB6E-201C1EC478C7}"/>
              </a:ext>
            </a:extLst>
          </p:cNvPr>
          <p:cNvSpPr txBox="1">
            <a:spLocks/>
          </p:cNvSpPr>
          <p:nvPr/>
        </p:nvSpPr>
        <p:spPr>
          <a:xfrm>
            <a:off x="2541494" y="1459677"/>
            <a:ext cx="6884894" cy="34888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vi-VN">
                <a:solidFill>
                  <a:srgbClr val="0070C0"/>
                </a:solidFill>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6" name="Text Box 5">
            <a:extLst>
              <a:ext uri="{FF2B5EF4-FFF2-40B4-BE49-F238E27FC236}">
                <a16:creationId xmlns:a16="http://schemas.microsoft.com/office/drawing/2014/main" id="{A20A34D6-B5AE-4FF4-8F8C-5C5ABF5F0FA7}"/>
              </a:ext>
            </a:extLst>
          </p:cNvPr>
          <p:cNvSpPr txBox="1">
            <a:spLocks noChangeArrowheads="1"/>
          </p:cNvSpPr>
          <p:nvPr/>
        </p:nvSpPr>
        <p:spPr bwMode="auto">
          <a:xfrm>
            <a:off x="2541494" y="1896560"/>
            <a:ext cx="7261412" cy="195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150000"/>
              </a:lnSpc>
              <a:spcBef>
                <a:spcPct val="0"/>
              </a:spcBef>
              <a:buFontTx/>
              <a:buNone/>
            </a:pPr>
            <a:r>
              <a:rPr lang="en-US" sz="2800">
                <a:latin typeface="Times New Roman" panose="02020603050405020304" pitchFamily="18" charset="0"/>
                <a:cs typeface="Times New Roman" panose="02020603050405020304" pitchFamily="18" charset="0"/>
              </a:rPr>
              <a:t> </a:t>
            </a:r>
            <a:r>
              <a:rPr lang="en-US" sz="2800" b="1">
                <a:solidFill>
                  <a:srgbClr val="0070C0"/>
                </a:solidFill>
                <a:latin typeface="Times New Roman" panose="02020603050405020304" pitchFamily="18" charset="0"/>
                <a:cs typeface="Times New Roman" panose="02020603050405020304" pitchFamily="18" charset="0"/>
              </a:rPr>
              <a:t>CÔ MỜI CÁC CON CÙNG LẮNG NGHE CÂU TRUYỆN</a:t>
            </a:r>
          </a:p>
          <a:p>
            <a:pPr algn="ctr" eaLnBrk="1" hangingPunct="1">
              <a:lnSpc>
                <a:spcPct val="150000"/>
              </a:lnSpc>
              <a:spcBef>
                <a:spcPct val="0"/>
              </a:spcBef>
              <a:buFontTx/>
              <a:buNone/>
            </a:pPr>
            <a:r>
              <a:rPr lang="en-US" sz="2800" b="1">
                <a:solidFill>
                  <a:srgbClr val="0070C0"/>
                </a:solidFill>
                <a:latin typeface="Times New Roman" panose="02020603050405020304" pitchFamily="18" charset="0"/>
                <a:cs typeface="Times New Roman" panose="02020603050405020304" pitchFamily="18" charset="0"/>
              </a:rPr>
              <a:t>“ GIẤC MƠ KỲ LẠ”</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2" name="23">
            <a:hlinkClick r:id="" action="ppaction://media"/>
            <a:extLst>
              <a:ext uri="{FF2B5EF4-FFF2-40B4-BE49-F238E27FC236}">
                <a16:creationId xmlns:a16="http://schemas.microsoft.com/office/drawing/2014/main" id="{986053B8-F361-4524-B9EF-5A842D9680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29759" y="4338918"/>
            <a:ext cx="609600" cy="609600"/>
          </a:xfrm>
          <a:prstGeom prst="rect">
            <a:avLst/>
          </a:prstGeom>
        </p:spPr>
      </p:pic>
    </p:spTree>
    <p:extLst>
      <p:ext uri="{BB962C8B-B14F-4D97-AF65-F5344CB8AC3E}">
        <p14:creationId xmlns:p14="http://schemas.microsoft.com/office/powerpoint/2010/main" val="1531853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8C0B2E-FDDE-4409-8E30-08677DE068D5}"/>
              </a:ext>
            </a:extLst>
          </p:cNvPr>
          <p:cNvSpPr>
            <a:spLocks noGrp="1"/>
          </p:cNvSpPr>
          <p:nvPr>
            <p:ph type="title"/>
          </p:nvPr>
        </p:nvSpPr>
        <p:spPr/>
        <p:txBody>
          <a:bodyPr/>
          <a:lstStyle/>
          <a:p>
            <a:endParaRPr lang="vi-VN"/>
          </a:p>
        </p:txBody>
      </p:sp>
      <p:pic>
        <p:nvPicPr>
          <p:cNvPr id="4" name="Giấc mơ kì lạ- truyện tranh.">
            <a:hlinkClick r:id="" action="ppaction://media"/>
            <a:extLst>
              <a:ext uri="{FF2B5EF4-FFF2-40B4-BE49-F238E27FC236}">
                <a16:creationId xmlns:a16="http://schemas.microsoft.com/office/drawing/2014/main" id="{77358D46-1685-4E1E-A942-0D6C33379E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94129"/>
            <a:ext cx="12192000" cy="7113494"/>
          </a:xfrm>
        </p:spPr>
      </p:pic>
    </p:spTree>
    <p:extLst>
      <p:ext uri="{BB962C8B-B14F-4D97-AF65-F5344CB8AC3E}">
        <p14:creationId xmlns:p14="http://schemas.microsoft.com/office/powerpoint/2010/main" val="279787091"/>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19D4A1F-5DC7-4D0A-BAD1-7011B1B6174D}"/>
              </a:ext>
            </a:extLst>
          </p:cNvPr>
          <p:cNvSpPr>
            <a:spLocks noGrp="1"/>
          </p:cNvSpPr>
          <p:nvPr>
            <p:ph type="title"/>
          </p:nvPr>
        </p:nvSpPr>
        <p:spPr/>
        <p:txBody>
          <a:bodyPr/>
          <a:lstStyle/>
          <a:p>
            <a:endParaRPr lang="vi-VN"/>
          </a:p>
        </p:txBody>
      </p:sp>
      <p:pic>
        <p:nvPicPr>
          <p:cNvPr id="13314" name="Picture 2" descr="Hình nền màu hồng dễ thương đẹp nhất cho điện thoại, máy tính">
            <a:extLst>
              <a:ext uri="{FF2B5EF4-FFF2-40B4-BE49-F238E27FC236}">
                <a16:creationId xmlns:a16="http://schemas.microsoft.com/office/drawing/2014/main" id="{854B8C6C-BAE2-4573-9143-67CD77144CE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704625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a:extLst>
              <a:ext uri="{FF2B5EF4-FFF2-40B4-BE49-F238E27FC236}">
                <a16:creationId xmlns:a16="http://schemas.microsoft.com/office/drawing/2014/main" id="{0CA3BF9E-E874-453A-83DC-7C4D04229371}"/>
              </a:ext>
            </a:extLst>
          </p:cNvPr>
          <p:cNvSpPr txBox="1">
            <a:spLocks noChangeArrowheads="1"/>
          </p:cNvSpPr>
          <p:nvPr/>
        </p:nvSpPr>
        <p:spPr bwMode="auto">
          <a:xfrm>
            <a:off x="0" y="1241612"/>
            <a:ext cx="12192000" cy="243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150000"/>
              </a:lnSpc>
              <a:spcBef>
                <a:spcPct val="0"/>
              </a:spcBef>
              <a:buFontTx/>
              <a:buNone/>
            </a:pPr>
            <a:r>
              <a:rPr lang="en-US" sz="2800">
                <a:latin typeface="Times New Roman" panose="02020603050405020304" pitchFamily="18" charset="0"/>
                <a:cs typeface="Times New Roman" panose="02020603050405020304" pitchFamily="18" charset="0"/>
              </a:rPr>
              <a:t> </a:t>
            </a:r>
            <a:r>
              <a:rPr lang="en-US" sz="5400" b="1">
                <a:solidFill>
                  <a:srgbClr val="0070C0"/>
                </a:solidFill>
                <a:latin typeface="Times New Roman" panose="02020603050405020304" pitchFamily="18" charset="0"/>
                <a:cs typeface="Times New Roman" panose="02020603050405020304" pitchFamily="18" charset="0"/>
              </a:rPr>
              <a:t>BUỔI HỌC ĐẾN ĐÂY TẠM DỪNG HẸN GẶP LẠI CÁC CON</a:t>
            </a:r>
            <a:endParaRPr lang="en-US" sz="5400" b="1" dirty="0">
              <a:solidFill>
                <a:srgbClr val="0070C0"/>
              </a:solidFill>
              <a:latin typeface="Times New Roman" panose="02020603050405020304" pitchFamily="18" charset="0"/>
              <a:cs typeface="Times New Roman" panose="02020603050405020304" pitchFamily="18" charset="0"/>
            </a:endParaRPr>
          </a:p>
        </p:txBody>
      </p:sp>
      <p:pic>
        <p:nvPicPr>
          <p:cNvPr id="3" name="24">
            <a:hlinkClick r:id="" action="ppaction://media"/>
            <a:extLst>
              <a:ext uri="{FF2B5EF4-FFF2-40B4-BE49-F238E27FC236}">
                <a16:creationId xmlns:a16="http://schemas.microsoft.com/office/drawing/2014/main" id="{C7EF4CBC-A306-450A-81F2-21E35F8062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04509" y="5664879"/>
            <a:ext cx="609600" cy="609600"/>
          </a:xfrm>
          <a:prstGeom prst="rect">
            <a:avLst/>
          </a:prstGeom>
        </p:spPr>
      </p:pic>
    </p:spTree>
    <p:extLst>
      <p:ext uri="{BB962C8B-B14F-4D97-AF65-F5344CB8AC3E}">
        <p14:creationId xmlns:p14="http://schemas.microsoft.com/office/powerpoint/2010/main" val="280016104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999 Hình Nền Powerpoint Đơn Giản Tinh Tế Năm 2018">
            <a:extLst>
              <a:ext uri="{FF2B5EF4-FFF2-40B4-BE49-F238E27FC236}">
                <a16:creationId xmlns:a16="http://schemas.microsoft.com/office/drawing/2014/main" id="{C0D57280-7C5D-4DA7-823A-1EA9F512B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a:extLst>
              <a:ext uri="{FF2B5EF4-FFF2-40B4-BE49-F238E27FC236}">
                <a16:creationId xmlns:a16="http://schemas.microsoft.com/office/drawing/2014/main" id="{1B12257B-AD76-4C70-A65D-8801863BA13B}"/>
              </a:ext>
            </a:extLst>
          </p:cNvPr>
          <p:cNvSpPr txBox="1">
            <a:spLocks noChangeArrowheads="1"/>
          </p:cNvSpPr>
          <p:nvPr/>
        </p:nvSpPr>
        <p:spPr bwMode="auto">
          <a:xfrm>
            <a:off x="112542" y="816604"/>
            <a:ext cx="12079458" cy="248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150000"/>
              </a:lnSpc>
              <a:spcBef>
                <a:spcPct val="0"/>
              </a:spcBef>
              <a:buFontTx/>
              <a:buNone/>
            </a:pPr>
            <a:r>
              <a:rPr lang="vi-VN" sz="3600" b="1" i="1">
                <a:solidFill>
                  <a:srgbClr val="0070C0"/>
                </a:solidFill>
                <a:latin typeface="Times New Roman" panose="02020603050405020304" pitchFamily="18" charset="0"/>
              </a:rPr>
              <a:t> </a:t>
            </a:r>
            <a:r>
              <a:rPr lang="en-US" sz="3600" b="1">
                <a:solidFill>
                  <a:srgbClr val="0070C0"/>
                </a:solidFill>
                <a:latin typeface="Times New Roman" panose="02020603050405020304" pitchFamily="18" charset="0"/>
              </a:rPr>
              <a:t>ỔN ĐỊNH TỔ CHỨC</a:t>
            </a:r>
            <a:endParaRPr lang="vi-VN" sz="3600" b="1" dirty="0">
              <a:solidFill>
                <a:srgbClr val="0070C0"/>
              </a:solidFill>
              <a:latin typeface="Times New Roman" panose="02020603050405020304" pitchFamily="18" charset="0"/>
            </a:endParaRPr>
          </a:p>
          <a:p>
            <a:pPr marL="571500" indent="-571500">
              <a:lnSpc>
                <a:spcPct val="150000"/>
              </a:lnSpc>
              <a:spcBef>
                <a:spcPct val="0"/>
              </a:spcBef>
              <a:buFontTx/>
              <a:buChar char="-"/>
            </a:pPr>
            <a:r>
              <a:rPr lang="en-US" sz="3600">
                <a:solidFill>
                  <a:srgbClr val="0070C0"/>
                </a:solidFill>
                <a:latin typeface="Times New Roman" panose="02020603050405020304" pitchFamily="18" charset="0"/>
              </a:rPr>
              <a:t>Trước khi nghe cô kể câu truyện, cô mời các con cùng</a:t>
            </a:r>
            <a:r>
              <a:rPr lang="vi-VN" sz="3600">
                <a:solidFill>
                  <a:srgbClr val="0070C0"/>
                </a:solidFill>
                <a:latin typeface="Times New Roman" panose="02020603050405020304" pitchFamily="18" charset="0"/>
              </a:rPr>
              <a:t> hát bài</a:t>
            </a:r>
            <a:r>
              <a:rPr lang="en-US" sz="3600">
                <a:solidFill>
                  <a:srgbClr val="0070C0"/>
                </a:solidFill>
                <a:latin typeface="Times New Roman" panose="02020603050405020304" pitchFamily="18" charset="0"/>
              </a:rPr>
              <a:t>:</a:t>
            </a:r>
            <a:r>
              <a:rPr lang="vi-VN" sz="3600">
                <a:solidFill>
                  <a:srgbClr val="0070C0"/>
                </a:solidFill>
                <a:latin typeface="Times New Roman" panose="02020603050405020304" pitchFamily="18" charset="0"/>
              </a:rPr>
              <a:t> “</a:t>
            </a:r>
            <a:r>
              <a:rPr lang="en-US" sz="3600">
                <a:solidFill>
                  <a:srgbClr val="0070C0"/>
                </a:solidFill>
                <a:latin typeface="Times New Roman" panose="02020603050405020304" pitchFamily="18" charset="0"/>
              </a:rPr>
              <a:t>Mời bạn ăn</a:t>
            </a:r>
            <a:r>
              <a:rPr lang="vi-VN" sz="3600">
                <a:solidFill>
                  <a:srgbClr val="0070C0"/>
                </a:solidFill>
                <a:latin typeface="Times New Roman" panose="02020603050405020304" pitchFamily="18" charset="0"/>
              </a:rPr>
              <a:t>’’</a:t>
            </a:r>
            <a:r>
              <a:rPr lang="en-US" sz="3600">
                <a:solidFill>
                  <a:srgbClr val="0070C0"/>
                </a:solidFill>
                <a:latin typeface="Times New Roman" panose="02020603050405020304" pitchFamily="18" charset="0"/>
              </a:rPr>
              <a:t>.</a:t>
            </a:r>
            <a:r>
              <a:rPr lang="vi-VN" sz="3600">
                <a:solidFill>
                  <a:srgbClr val="0070C0"/>
                </a:solidFill>
                <a:latin typeface="Times New Roman" panose="02020603050405020304" pitchFamily="18" charset="0"/>
              </a:rPr>
              <a:t> </a:t>
            </a:r>
            <a:endParaRPr lang="en-US" sz="3600" dirty="0">
              <a:solidFill>
                <a:srgbClr val="0070C0"/>
              </a:solidFill>
              <a:latin typeface="Times New Roman" panose="02020603050405020304" pitchFamily="18" charset="0"/>
            </a:endParaRPr>
          </a:p>
        </p:txBody>
      </p:sp>
      <p:pic>
        <p:nvPicPr>
          <p:cNvPr id="2" name="3">
            <a:hlinkClick r:id="" action="ppaction://media"/>
            <a:extLst>
              <a:ext uri="{FF2B5EF4-FFF2-40B4-BE49-F238E27FC236}">
                <a16:creationId xmlns:a16="http://schemas.microsoft.com/office/drawing/2014/main" id="{234BAAA6-EEF8-42E4-A893-CC3B71B88C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13096" y="6355915"/>
            <a:ext cx="609600" cy="609600"/>
          </a:xfrm>
          <a:prstGeom prst="rect">
            <a:avLst/>
          </a:prstGeom>
        </p:spPr>
      </p:pic>
    </p:spTree>
    <p:extLst>
      <p:ext uri="{BB962C8B-B14F-4D97-AF65-F5344CB8AC3E}">
        <p14:creationId xmlns:p14="http://schemas.microsoft.com/office/powerpoint/2010/main" val="48526176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ời bạn ãn.- Nhạc thiếu nhi">
            <a:hlinkClick r:id="" action="ppaction://media"/>
            <a:extLst>
              <a:ext uri="{FF2B5EF4-FFF2-40B4-BE49-F238E27FC236}">
                <a16:creationId xmlns:a16="http://schemas.microsoft.com/office/drawing/2014/main" id="{32C11EDB-00F9-4DDA-9AEC-5F11AD42E8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2192000" cy="6858000"/>
          </a:xfrm>
          <a:prstGeom prst="rect">
            <a:avLst/>
          </a:prstGeom>
        </p:spPr>
      </p:pic>
    </p:spTree>
    <p:extLst>
      <p:ext uri="{BB962C8B-B14F-4D97-AF65-F5344CB8AC3E}">
        <p14:creationId xmlns:p14="http://schemas.microsoft.com/office/powerpoint/2010/main" val="1666241311"/>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100+ hình nền khung đẹp - hinhanhsieudep.net">
            <a:extLst>
              <a:ext uri="{FF2B5EF4-FFF2-40B4-BE49-F238E27FC236}">
                <a16:creationId xmlns:a16="http://schemas.microsoft.com/office/drawing/2014/main" id="{7BC336B3-719F-45DE-AEA6-DC30F91DD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12192000" cy="7772400"/>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98D3F148-B3C8-44B1-9A4F-8F9385CC9BFF}"/>
              </a:ext>
            </a:extLst>
          </p:cNvPr>
          <p:cNvSpPr txBox="1"/>
          <p:nvPr/>
        </p:nvSpPr>
        <p:spPr>
          <a:xfrm>
            <a:off x="130628" y="199578"/>
            <a:ext cx="11930744" cy="6555641"/>
          </a:xfrm>
          <a:prstGeom prst="rect">
            <a:avLst/>
          </a:prstGeom>
          <a:noFill/>
        </p:spPr>
        <p:txBody>
          <a:bodyPr wrap="square">
            <a:spAutoFit/>
          </a:bodyPr>
          <a:lstStyle/>
          <a:p>
            <a:pPr algn="ctr"/>
            <a:r>
              <a:rPr lang="en-US" sz="1400">
                <a:solidFill>
                  <a:srgbClr val="0070C0"/>
                </a:solidFill>
                <a:effectLst/>
                <a:latin typeface="Times New Roman" panose="02020603050405020304" pitchFamily="18" charset="0"/>
                <a:ea typeface="Arial" panose="020B0604020202020204" pitchFamily="34" charset="0"/>
              </a:rPr>
              <a:t>TRUYỆN:  GIẤC MƠ KỲ LẠ</a:t>
            </a:r>
          </a:p>
          <a:p>
            <a:r>
              <a:rPr lang="vi-VN" sz="1400">
                <a:solidFill>
                  <a:srgbClr val="0070C0"/>
                </a:solidFill>
                <a:effectLst/>
                <a:latin typeface="Times New Roman" panose="02020603050405020304" pitchFamily="18" charset="0"/>
                <a:ea typeface="Arial" panose="020B0604020202020204" pitchFamily="34" charset="0"/>
              </a:rPr>
              <a:t>Trong ngôi nhà kia có cô bé tên là Mi Mi.</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Mi Mi rất lười ăn nên lúc nào cũng cảm thấy mệt mỏi và không muốn làm gì cả, suốt ngày chỉ muốn nằm ngủ thôi.</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Một hôm, mệt quá, cô bé ngủ thiếp đi. Trong giấc mơ, cô vô cùng ngạc nhiên khi thấy các bộ phận của cơ thể lại có thể trò chuyện được với nhau. Cô thấy anh Tay nói chuyện với anh Chân:</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 Này anh Chân, không biết tại sao dạo này tay của tôi lại mỏi thế,không muốn làm gì cả.</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 Tôi cũng thế, hay chúng ta cùng đến hỏi bác Tai cho ra nhẽ đi! – Anh Chân cũng lên tiếng.</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Anh Tay và anh Chân cùng đi đến nhà bác Tai. Họ gọi:</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 Bác Tai ơi, bác Tai!</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Họ gọi một câu, rồi ba câu cũng không thấy bác Tai trả lời. Một lúc sau, bác Tai mới lên tiếng:</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 Ai đấy? Ai gọi tôi đấy?</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 Chúng cháu đấy, Tay, Chân đây!</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 Có chu</a:t>
            </a:r>
            <a:r>
              <a:rPr lang="en-US" sz="1400">
                <a:solidFill>
                  <a:srgbClr val="0070C0"/>
                </a:solidFill>
                <a:effectLst/>
                <a:latin typeface="Times New Roman" panose="02020603050405020304" pitchFamily="18" charset="0"/>
                <a:ea typeface="Arial" panose="020B0604020202020204" pitchFamily="34" charset="0"/>
              </a:rPr>
              <a:t>yện</a:t>
            </a:r>
            <a:r>
              <a:rPr lang="vi-VN" sz="1400">
                <a:solidFill>
                  <a:srgbClr val="0070C0"/>
                </a:solidFill>
                <a:effectLst/>
                <a:latin typeface="Times New Roman" panose="02020603050405020304" pitchFamily="18" charset="0"/>
                <a:ea typeface="Arial" panose="020B0604020202020204" pitchFamily="34" charset="0"/>
              </a:rPr>
              <a:t> gì thế?</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 Bác nghe được nhiều điều, bác có thể cho chúng cháu biết, tại sao dạo này chúng cháu lại mệt mỏ tế?</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 Tôi không thể nói cho các anh rõ được vì dạo này tôi cũng ù lắm, không nghe được gì cả. Chúng ta cùng đến nhà cô Mắt hỏi nhé!</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Thế là bác Tai, anh Chân cùng đi đến nhà cô Mắt. Đến nơi, họ cũng nhìn thếy bạn miệng. Trông bạn ấy ể oải không kém, mặt mũi thì tái nhợt. Tất cả cùng cất giọng gọi:</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 Cô Mắt ơi, cô mắt!</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Cô mắt nghe tiếng gọi liền bước ra và hỏi:</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 Có chuyện gì mà ồn ào thế?</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Bác miện cất giọng hỏi:</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 Sao tất cả chúng tôi lại mệt mỏi thế này?</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Cô nhìn thấy được mọi điều, cô có thể giải thích cho chúng tôi rõ được không?</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Cô mắt nói:</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 Mặc dù mắt tôi nhìn không rõ lắm, nhưng tôi hiểu tất cả là do bạn miệng không được ăn, không được uống nên cơ thể của chúng ta mệt mỏi theo. Bây giờ, chúng ta cùng đi tìm cô chủ và bảo cô chủ phải chịu khó ăn uống, năng tập thể dục thì mới có một cơ thể khỏe mạnh và chúng ta mới khỏa khoắn được.</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Nghe thấy tếh. tất cả mọi người hiểu ra và đồng thanh:</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 Đúng đấy, chúng ta cùng đi tìm cô chủ!</a:t>
            </a:r>
            <a:br>
              <a:rPr lang="vi-VN" sz="1400">
                <a:solidFill>
                  <a:srgbClr val="0070C0"/>
                </a:solidFill>
                <a:effectLst/>
                <a:latin typeface="Times New Roman" panose="02020603050405020304" pitchFamily="18" charset="0"/>
                <a:ea typeface="Arial" panose="020B0604020202020204" pitchFamily="34" charset="0"/>
              </a:rPr>
            </a:br>
            <a:r>
              <a:rPr lang="vi-VN" sz="1400">
                <a:solidFill>
                  <a:srgbClr val="0070C0"/>
                </a:solidFill>
                <a:effectLst/>
                <a:latin typeface="Times New Roman" panose="02020603050405020304" pitchFamily="18" charset="0"/>
                <a:ea typeface="Arial" panose="020B0604020202020204" pitchFamily="34" charset="0"/>
              </a:rPr>
              <a:t>Đúng lúc đó, cô bé choàng tỉnh và giật mình nghĩ: “Mình phải ăn thật nhiều và chăm tập thể dục mới được!”</a:t>
            </a:r>
            <a:br>
              <a:rPr lang="vi-VN" sz="1400">
                <a:solidFill>
                  <a:srgbClr val="0070C0"/>
                </a:solidFill>
                <a:effectLst/>
                <a:latin typeface="Times New Roman" panose="02020603050405020304" pitchFamily="18" charset="0"/>
                <a:ea typeface="Arial" panose="020B0604020202020204" pitchFamily="34" charset="0"/>
              </a:rPr>
            </a:br>
            <a:endParaRPr lang="vi-VN" sz="1400">
              <a:solidFill>
                <a:srgbClr val="0070C0"/>
              </a:solidFill>
            </a:endParaRPr>
          </a:p>
        </p:txBody>
      </p:sp>
    </p:spTree>
    <p:extLst>
      <p:ext uri="{BB962C8B-B14F-4D97-AF65-F5344CB8AC3E}">
        <p14:creationId xmlns:p14="http://schemas.microsoft.com/office/powerpoint/2010/main" val="3763006107"/>
      </p:ext>
    </p:extLst>
  </p:cSld>
  <p:clrMapOvr>
    <a:masterClrMapping/>
  </p:clrMapOvr>
  <p:transition spd="slow" advClick="0" advTm="3000">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hình nền powerpoint dễ thương, đáng yêu và ngộ nghĩnh">
            <a:extLst>
              <a:ext uri="{FF2B5EF4-FFF2-40B4-BE49-F238E27FC236}">
                <a16:creationId xmlns:a16="http://schemas.microsoft.com/office/drawing/2014/main" id="{E1C1056B-C582-45E8-B9A5-84B0571E4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88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6">
            <a:extLst>
              <a:ext uri="{FF2B5EF4-FFF2-40B4-BE49-F238E27FC236}">
                <a16:creationId xmlns:a16="http://schemas.microsoft.com/office/drawing/2014/main" id="{E8A9E507-65BB-4057-A82A-A7FDA937201B}"/>
              </a:ext>
            </a:extLst>
          </p:cNvPr>
          <p:cNvSpPr>
            <a:spLocks noChangeArrowheads="1" noChangeShapeType="1" noTextEdit="1"/>
          </p:cNvSpPr>
          <p:nvPr/>
        </p:nvSpPr>
        <p:spPr bwMode="auto">
          <a:xfrm>
            <a:off x="1695158" y="1181685"/>
            <a:ext cx="9678572" cy="2630293"/>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CÂU TRUYỆN: </a:t>
            </a:r>
            <a:r>
              <a:rPr lang="vi-VN" sz="3600" b="1"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GIẤC MƠ KÌ LẠ</a:t>
            </a:r>
          </a:p>
        </p:txBody>
      </p:sp>
      <p:pic>
        <p:nvPicPr>
          <p:cNvPr id="3" name="4">
            <a:hlinkClick r:id="" action="ppaction://media"/>
            <a:extLst>
              <a:ext uri="{FF2B5EF4-FFF2-40B4-BE49-F238E27FC236}">
                <a16:creationId xmlns:a16="http://schemas.microsoft.com/office/drawing/2014/main" id="{282F7159-AC1B-49C9-8E51-EF1F7B9CC5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67712540"/>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B6796675-01E6-47AC-B0C0-581BBFC00D3D}"/>
              </a:ext>
            </a:extLst>
          </p:cNvPr>
          <p:cNvGrpSpPr/>
          <p:nvPr/>
        </p:nvGrpSpPr>
        <p:grpSpPr>
          <a:xfrm>
            <a:off x="-196948" y="0"/>
            <a:ext cx="12388948" cy="6858000"/>
            <a:chOff x="0" y="0"/>
            <a:chExt cx="9144000" cy="6858000"/>
          </a:xfrm>
        </p:grpSpPr>
        <p:pic>
          <p:nvPicPr>
            <p:cNvPr id="7" name="Picture 5">
              <a:extLst>
                <a:ext uri="{FF2B5EF4-FFF2-40B4-BE49-F238E27FC236}">
                  <a16:creationId xmlns:a16="http://schemas.microsoft.com/office/drawing/2014/main" id="{81169948-E89F-4C36-8034-02D9BFDBA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1119EA35-0986-4CE4-9F53-DDF1A7C2FE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2600" y="1066800"/>
              <a:ext cx="4572000" cy="459105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5">
            <a:hlinkClick r:id="" action="ppaction://media"/>
            <a:extLst>
              <a:ext uri="{FF2B5EF4-FFF2-40B4-BE49-F238E27FC236}">
                <a16:creationId xmlns:a16="http://schemas.microsoft.com/office/drawing/2014/main" id="{3616A045-090D-47D3-89A3-9FEBBD8A64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0631" y="6176890"/>
            <a:ext cx="609600" cy="609600"/>
          </a:xfrm>
          <a:prstGeom prst="rect">
            <a:avLst/>
          </a:prstGeom>
        </p:spPr>
      </p:pic>
      <p:pic>
        <p:nvPicPr>
          <p:cNvPr id="10" name="Picture 7">
            <a:extLst>
              <a:ext uri="{FF2B5EF4-FFF2-40B4-BE49-F238E27FC236}">
                <a16:creationId xmlns:a16="http://schemas.microsoft.com/office/drawing/2014/main" id="{7D4A5D9A-F63D-4C47-AECC-23934C03F61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2350584"/>
            <a:ext cx="657225" cy="7192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3E6F207B-FA63-4094-B414-9A3D18FA7928}"/>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0950" y="2764597"/>
            <a:ext cx="723900" cy="74295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1">
            <a:extLst>
              <a:ext uri="{FF2B5EF4-FFF2-40B4-BE49-F238E27FC236}">
                <a16:creationId xmlns:a16="http://schemas.microsoft.com/office/drawing/2014/main" id="{215F256F-BCF4-4703-BC88-C4EC97E9937A}"/>
              </a:ext>
            </a:extLst>
          </p:cNvPr>
          <p:cNvSpPr>
            <a:spLocks noChangeArrowheads="1"/>
          </p:cNvSpPr>
          <p:nvPr/>
        </p:nvSpPr>
        <p:spPr bwMode="auto">
          <a:xfrm>
            <a:off x="7475571" y="4421688"/>
            <a:ext cx="4232891" cy="1969733"/>
          </a:xfrm>
          <a:prstGeom prst="cloudCallout">
            <a:avLst>
              <a:gd name="adj1" fmla="val -48140"/>
              <a:gd name="adj2" fmla="val -42241"/>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vi-VN" b="1">
                <a:latin typeface="Times New Roman" panose="02020603050405020304" pitchFamily="18" charset="0"/>
              </a:rPr>
              <a:t>Mi Mi  rất lười ăn nên lúc nào cũng cảm thấy mệt mỏi</a:t>
            </a:r>
          </a:p>
        </p:txBody>
      </p:sp>
    </p:spTree>
    <p:extLst>
      <p:ext uri="{BB962C8B-B14F-4D97-AF65-F5344CB8AC3E}">
        <p14:creationId xmlns:p14="http://schemas.microsoft.com/office/powerpoint/2010/main" val="326372217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CDA43B58-C2A3-499A-A53D-997FD082E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a:extLst>
              <a:ext uri="{FF2B5EF4-FFF2-40B4-BE49-F238E27FC236}">
                <a16:creationId xmlns:a16="http://schemas.microsoft.com/office/drawing/2014/main" id="{CAD2CCEF-F6E2-48FA-AE46-8392738E0DF9}"/>
              </a:ext>
            </a:extLst>
          </p:cNvPr>
          <p:cNvSpPr>
            <a:spLocks noChangeArrowheads="1"/>
          </p:cNvSpPr>
          <p:nvPr/>
        </p:nvSpPr>
        <p:spPr bwMode="auto">
          <a:xfrm>
            <a:off x="7911904" y="4529797"/>
            <a:ext cx="4481733" cy="2328203"/>
          </a:xfrm>
          <a:prstGeom prst="cloudCallout">
            <a:avLst>
              <a:gd name="adj1" fmla="val -88"/>
              <a:gd name="adj2" fmla="val -4134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vi-VN" sz="2000" b="1">
                <a:latin typeface="Times New Roman" panose="02020603050405020304" pitchFamily="18" charset="0"/>
              </a:rPr>
              <a:t>Một hôm mệt quá cô bé thiếp đi, trong giấc mơ cô thấy các bộ phận nói chuyện với nhau. Cô thấy anh Tay nói chuyện với anh Chân:</a:t>
            </a:r>
          </a:p>
        </p:txBody>
      </p:sp>
      <p:pic>
        <p:nvPicPr>
          <p:cNvPr id="5" name="6">
            <a:hlinkClick r:id="" action="ppaction://media"/>
            <a:extLst>
              <a:ext uri="{FF2B5EF4-FFF2-40B4-BE49-F238E27FC236}">
                <a16:creationId xmlns:a16="http://schemas.microsoft.com/office/drawing/2014/main" id="{3951B094-96B2-4EDA-B40F-B41C8B8C06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0056" y="6142973"/>
            <a:ext cx="609600" cy="609600"/>
          </a:xfrm>
          <a:prstGeom prst="rect">
            <a:avLst/>
          </a:prstGeom>
        </p:spPr>
      </p:pic>
    </p:spTree>
    <p:extLst>
      <p:ext uri="{BB962C8B-B14F-4D97-AF65-F5344CB8AC3E}">
        <p14:creationId xmlns:p14="http://schemas.microsoft.com/office/powerpoint/2010/main" val="610926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Ảnh miễn phí trên Pixabay - Nền, Kết Cấu, Sao, Màu Hồng, Cô Gái | Overlays  instagram, Background, Textured background">
            <a:extLst>
              <a:ext uri="{FF2B5EF4-FFF2-40B4-BE49-F238E27FC236}">
                <a16:creationId xmlns:a16="http://schemas.microsoft.com/office/drawing/2014/main" id="{8F910486-4582-41E4-B592-BDA500FDB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E15450C-7FF8-4616-9E71-3119BBBF2EC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54473">
            <a:off x="1342523" y="-1639"/>
            <a:ext cx="3181350" cy="3962400"/>
          </a:xfrm>
          <a:prstGeom prst="rect">
            <a:avLst/>
          </a:prstGeom>
          <a:noFill/>
          <a:extLst>
            <a:ext uri="{909E8E84-426E-40DD-AFC4-6F175D3DCCD1}">
              <a14:hiddenFill xmlns:a14="http://schemas.microsoft.com/office/drawing/2010/main">
                <a:solidFill>
                  <a:srgbClr val="FFFF00"/>
                </a:solidFill>
              </a14:hiddenFill>
            </a:ext>
          </a:extLst>
        </p:spPr>
      </p:pic>
      <p:sp>
        <p:nvSpPr>
          <p:cNvPr id="6" name="AutoShape 5">
            <a:extLst>
              <a:ext uri="{FF2B5EF4-FFF2-40B4-BE49-F238E27FC236}">
                <a16:creationId xmlns:a16="http://schemas.microsoft.com/office/drawing/2014/main" id="{80A2646E-5248-45EE-9D44-A922B3620BE7}"/>
              </a:ext>
            </a:extLst>
          </p:cNvPr>
          <p:cNvSpPr>
            <a:spLocks noChangeArrowheads="1"/>
          </p:cNvSpPr>
          <p:nvPr/>
        </p:nvSpPr>
        <p:spPr bwMode="auto">
          <a:xfrm>
            <a:off x="5867400" y="457200"/>
            <a:ext cx="4572000" cy="2286000"/>
          </a:xfrm>
          <a:prstGeom prst="wedgeEllipseCallout">
            <a:avLst>
              <a:gd name="adj1" fmla="val -59273"/>
              <a:gd name="adj2" fmla="val 5972"/>
            </a:avLst>
          </a:prstGeom>
          <a:solidFill>
            <a:schemeClr val="accent4">
              <a:lumMod val="20000"/>
              <a:lumOff val="80000"/>
            </a:schemeClr>
          </a:solidFill>
          <a:ln w="9525">
            <a:solidFill>
              <a:schemeClr val="tx1"/>
            </a:solidFill>
            <a:miter lim="800000"/>
            <a:headEnd/>
            <a:tailEnd/>
          </a:ln>
          <a:effectLst/>
        </p:spPr>
        <p:txBody>
          <a:bodyPr/>
          <a:lstStyle/>
          <a:p>
            <a:pPr algn="ctr"/>
            <a:r>
              <a:rPr lang="en-US" altLang="vi-VN" sz="2400" b="1">
                <a:solidFill>
                  <a:srgbClr val="0070C0"/>
                </a:solidFill>
                <a:latin typeface="Times New Roman" panose="02020603050405020304" pitchFamily="18" charset="0"/>
              </a:rPr>
              <a:t>Này anh Chân, không biết tại sao dạo này tay của tôi lại mỏi thế, không muốn làm gì cả</a:t>
            </a:r>
            <a:r>
              <a:rPr lang="en-US" altLang="vi-VN" sz="2400" b="1">
                <a:latin typeface="Times New Roman" panose="02020603050405020304" pitchFamily="18" charset="0"/>
              </a:rPr>
              <a:t>! </a:t>
            </a:r>
          </a:p>
        </p:txBody>
      </p:sp>
      <p:pic>
        <p:nvPicPr>
          <p:cNvPr id="8" name="Picture 3">
            <a:extLst>
              <a:ext uri="{FF2B5EF4-FFF2-40B4-BE49-F238E27FC236}">
                <a16:creationId xmlns:a16="http://schemas.microsoft.com/office/drawing/2014/main" id="{FC173648-7595-4E77-947C-9ABF16F83EA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9700" y="3550920"/>
            <a:ext cx="3200400" cy="31242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a:extLst>
              <a:ext uri="{FF2B5EF4-FFF2-40B4-BE49-F238E27FC236}">
                <a16:creationId xmlns:a16="http://schemas.microsoft.com/office/drawing/2014/main" id="{77DDF13F-1388-4719-8D0B-FB88EB77667E}"/>
              </a:ext>
            </a:extLst>
          </p:cNvPr>
          <p:cNvSpPr>
            <a:spLocks noChangeArrowheads="1"/>
          </p:cNvSpPr>
          <p:nvPr/>
        </p:nvSpPr>
        <p:spPr bwMode="auto">
          <a:xfrm>
            <a:off x="6019800" y="4419600"/>
            <a:ext cx="3505200" cy="1676400"/>
          </a:xfrm>
          <a:prstGeom prst="wedgeRoundRectCallout">
            <a:avLst>
              <a:gd name="adj1" fmla="val -76856"/>
              <a:gd name="adj2" fmla="val -16667"/>
              <a:gd name="adj3" fmla="val 16667"/>
            </a:avLst>
          </a:prstGeom>
          <a:solidFill>
            <a:schemeClr val="tx2">
              <a:lumMod val="20000"/>
              <a:lumOff val="80000"/>
            </a:schemeClr>
          </a:solidFill>
          <a:ln w="9525">
            <a:solidFill>
              <a:schemeClr val="tx1"/>
            </a:solidFill>
            <a:miter lim="800000"/>
            <a:headEnd/>
            <a:tailEnd/>
          </a:ln>
          <a:effectLst/>
        </p:spPr>
        <p:txBody>
          <a:bodyPr/>
          <a:lstStyle/>
          <a:p>
            <a:pPr algn="ctr"/>
            <a:r>
              <a:rPr lang="en-US" altLang="vi-VN" sz="2400" b="1">
                <a:solidFill>
                  <a:srgbClr val="0070C0"/>
                </a:solidFill>
                <a:latin typeface="Times New Roman" panose="02020603050405020304" pitchFamily="18" charset="0"/>
              </a:rPr>
              <a:t>Tôi cũng thế, hay chúng ta cùng đến hỏi bác Tai cho ra nhẽ đi</a:t>
            </a:r>
            <a:r>
              <a:rPr lang="en-US" altLang="vi-VN" sz="2400">
                <a:solidFill>
                  <a:srgbClr val="0070C0"/>
                </a:solidFill>
                <a:latin typeface="Times New Roman" panose="02020603050405020304" pitchFamily="18" charset="0"/>
              </a:rPr>
              <a:t>! </a:t>
            </a:r>
          </a:p>
        </p:txBody>
      </p:sp>
      <p:pic>
        <p:nvPicPr>
          <p:cNvPr id="3" name="25">
            <a:hlinkClick r:id="" action="ppaction://media"/>
            <a:extLst>
              <a:ext uri="{FF2B5EF4-FFF2-40B4-BE49-F238E27FC236}">
                <a16:creationId xmlns:a16="http://schemas.microsoft.com/office/drawing/2014/main" id="{837F1F8B-A618-4EAC-9E23-B6B5922D20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7808" y="6248400"/>
            <a:ext cx="609600" cy="609600"/>
          </a:xfrm>
          <a:prstGeom prst="rect">
            <a:avLst/>
          </a:prstGeom>
        </p:spPr>
      </p:pic>
    </p:spTree>
    <p:extLst>
      <p:ext uri="{BB962C8B-B14F-4D97-AF65-F5344CB8AC3E}">
        <p14:creationId xmlns:p14="http://schemas.microsoft.com/office/powerpoint/2010/main" val="178258368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path" presetSubtype="0" accel="50000" decel="50000" fill="hold" nodeType="withEffect">
                                  <p:stCondLst>
                                    <p:cond delay="0"/>
                                  </p:stCondLst>
                                  <p:childTnLst>
                                    <p:animMotion origin="layout" path="M -0.15938 -0.01111 L -0.14336 0.12083 L -0.12826 -0.01111 L -0.11237 0.12083 L -0.09636 -0.01111 L -0.08138 0.12083 L -0.0655 -0.01111 L -0.0504 0.12083 L -0.03438 -0.01111 L -0.01836 0.12083 L -0.00326 -0.01111 L 0.01264 0.12083 L 0.02761 -0.01111 L 0.04362 0.12083 L 0.05951 -0.01111 L 0.07461 0.12083 L 0.09063 -0.01111 " pathEditMode="relative" rAng="0" ptsTypes="AAAAAAAAAAAAAAAAA">
                                      <p:cBhvr>
                                        <p:cTn id="6" dur="2000" fill="hold"/>
                                        <p:tgtEl>
                                          <p:spTgt spid="5"/>
                                        </p:tgtEl>
                                        <p:attrNameLst>
                                          <p:attrName>ppt_x</p:attrName>
                                          <p:attrName>ppt_y</p:attrName>
                                        </p:attrNameLst>
                                      </p:cBhvr>
                                      <p:rCtr x="12500" y="6597"/>
                                    </p:animMotion>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9" presetClass="path" presetSubtype="0" accel="50000" decel="50000" fill="hold" nodeType="clickEffect">
                                  <p:stCondLst>
                                    <p:cond delay="500"/>
                                  </p:stCondLst>
                                  <p:childTnLst>
                                    <p:animMotion origin="layout" path="M -0.19167 -0.0118 C -0.19167 0.03496 -0.16368 0.07084 -0.12969 0.07084 C -0.09466 0.07084 -0.06666 0.03496 -0.06666 -0.0118 C -0.06666 -0.05856 -0.03868 -0.09444 -0.00364 -0.09444 C 0.03034 -0.09444 0.05834 -0.05856 0.05834 -0.0118 " pathEditMode="relative" rAng="0" ptsTypes="AAAAA">
                                      <p:cBhvr>
                                        <p:cTn id="13" dur="2000" fill="hold"/>
                                        <p:tgtEl>
                                          <p:spTgt spid="8"/>
                                        </p:tgtEl>
                                        <p:attrNameLst>
                                          <p:attrName>ppt_x</p:attrName>
                                          <p:attrName>ppt_y</p:attrName>
                                        </p:attrNameLst>
                                      </p:cBhvr>
                                      <p:rCtr x="12500" y="0"/>
                                    </p:animMotion>
                                  </p:childTnLst>
                                </p:cTn>
                              </p:par>
                              <p:par>
                                <p:cTn id="14" presetID="5" presetClass="entr" presetSubtype="10" fill="hold" grpId="0"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8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6" grpId="0" animBg="1"/>
      <p:bldP spid="9"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TotalTime>
  <Words>1493</Words>
  <Application>Microsoft Office PowerPoint</Application>
  <PresentationFormat>Màn hình rộng</PresentationFormat>
  <Paragraphs>65</Paragraphs>
  <Slides>29</Slides>
  <Notes>0</Notes>
  <HiddenSlides>0</HiddenSlides>
  <MMClips>27</MMClips>
  <ScaleCrop>false</ScaleCrop>
  <HeadingPairs>
    <vt:vector size="4" baseType="variant">
      <vt:variant>
        <vt:lpstr>Chủ đề</vt:lpstr>
      </vt:variant>
      <vt:variant>
        <vt:i4>1</vt:i4>
      </vt:variant>
      <vt:variant>
        <vt:lpstr>Tiêu đề Bản chiếu</vt:lpstr>
      </vt:variant>
      <vt:variant>
        <vt:i4>29</vt:i4>
      </vt:variant>
    </vt:vector>
  </HeadingPairs>
  <TitlesOfParts>
    <vt:vector size="30" baseType="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kytran88.hoasua@gmail.com</dc:creator>
  <cp:lastModifiedBy>kytran88.hoasua@gmail.com</cp:lastModifiedBy>
  <cp:revision>233</cp:revision>
  <dcterms:created xsi:type="dcterms:W3CDTF">2021-09-28T04:49:03Z</dcterms:created>
  <dcterms:modified xsi:type="dcterms:W3CDTF">2021-11-21T05:55:46Z</dcterms:modified>
</cp:coreProperties>
</file>