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sldIdLst>
    <p:sldId id="326" r:id="rId2"/>
    <p:sldId id="297" r:id="rId3"/>
    <p:sldId id="287" r:id="rId4"/>
    <p:sldId id="323" r:id="rId5"/>
    <p:sldId id="288" r:id="rId6"/>
    <p:sldId id="284" r:id="rId7"/>
    <p:sldId id="259" r:id="rId8"/>
    <p:sldId id="260" r:id="rId9"/>
    <p:sldId id="290" r:id="rId10"/>
    <p:sldId id="261" r:id="rId11"/>
    <p:sldId id="263" r:id="rId12"/>
    <p:sldId id="291" r:id="rId13"/>
    <p:sldId id="293" r:id="rId14"/>
    <p:sldId id="262" r:id="rId15"/>
    <p:sldId id="295" r:id="rId16"/>
    <p:sldId id="299" r:id="rId17"/>
    <p:sldId id="300" r:id="rId18"/>
    <p:sldId id="301" r:id="rId19"/>
    <p:sldId id="303" r:id="rId20"/>
    <p:sldId id="305" r:id="rId21"/>
    <p:sldId id="307" r:id="rId22"/>
    <p:sldId id="308" r:id="rId23"/>
    <p:sldId id="321" r:id="rId24"/>
    <p:sldId id="314" r:id="rId25"/>
    <p:sldId id="276" r:id="rId26"/>
    <p:sldId id="316" r:id="rId27"/>
    <p:sldId id="324" r:id="rId28"/>
    <p:sldId id="317" r:id="rId29"/>
    <p:sldId id="281" r:id="rId30"/>
    <p:sldId id="320" r:id="rId31"/>
    <p:sldId id="32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3300"/>
    <a:srgbClr val="FF0000"/>
    <a:srgbClr val="FF0066"/>
    <a:srgbClr val="CC0099"/>
    <a:srgbClr val="FF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71" autoAdjust="0"/>
  </p:normalViewPr>
  <p:slideViewPr>
    <p:cSldViewPr>
      <p:cViewPr varScale="1">
        <p:scale>
          <a:sx n="64" d="100"/>
          <a:sy n="64" d="100"/>
        </p:scale>
        <p:origin x="128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F8C68-2796-4C1A-94CA-993110731BB5}" type="datetimeFigureOut">
              <a:rPr lang="vi-VN" smtClean="0"/>
              <a:t>03/11/2021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B648D-63D8-4112-A2FE-82AE6845D4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74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110D9-C2D1-43D4-87A0-748F1EEB6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4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0DC7D-AE76-4D85-95F7-E56FE2803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5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23598-927D-4216-8289-16506E658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8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3FC9-D320-4B7D-A535-8AE17C340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3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639F1-EB1F-4A85-BC6B-762C5BBE8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1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A0FC-799A-492E-BEB4-13818D171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F726-5E5E-4B8D-85CB-17EA4F59C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847F6-0772-4BB2-820A-783926B6E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9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D90AD-020D-4DF8-BEFF-A5FFCC6F3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3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59C81-979C-4A66-953E-5C833BB1C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5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94FD1-96B9-4F63-AD35-1C7008D8B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794DC967-74D1-4CFC-B282-58898C67B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0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6.jpe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19.jpeg"/><Relationship Id="rId5" Type="http://schemas.openxmlformats.org/officeDocument/2006/relationships/image" Target="../media/image44.jpeg"/><Relationship Id="rId10" Type="http://schemas.openxmlformats.org/officeDocument/2006/relationships/image" Target="../media/image18.jpeg"/><Relationship Id="rId4" Type="http://schemas.openxmlformats.org/officeDocument/2006/relationships/image" Target="../media/image32.jpe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9.jpeg"/><Relationship Id="rId3" Type="http://schemas.openxmlformats.org/officeDocument/2006/relationships/image" Target="../media/image13.png"/><Relationship Id="rId7" Type="http://schemas.openxmlformats.org/officeDocument/2006/relationships/image" Target="../media/image46.jpe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19.jpeg"/><Relationship Id="rId5" Type="http://schemas.openxmlformats.org/officeDocument/2006/relationships/image" Target="../media/image44.jpeg"/><Relationship Id="rId10" Type="http://schemas.openxmlformats.org/officeDocument/2006/relationships/image" Target="../media/image18.jpeg"/><Relationship Id="rId4" Type="http://schemas.openxmlformats.org/officeDocument/2006/relationships/image" Target="../media/image32.jpeg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g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5.jpeg"/><Relationship Id="rId7" Type="http://schemas.openxmlformats.org/officeDocument/2006/relationships/image" Target="../media/image20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43.jpeg"/><Relationship Id="rId12" Type="http://schemas.openxmlformats.org/officeDocument/2006/relationships/image" Target="../media/image6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11" Type="http://schemas.openxmlformats.org/officeDocument/2006/relationships/image" Target="../media/image64.jpeg"/><Relationship Id="rId5" Type="http://schemas.openxmlformats.org/officeDocument/2006/relationships/image" Target="../media/image39.png"/><Relationship Id="rId10" Type="http://schemas.openxmlformats.org/officeDocument/2006/relationships/image" Target="../media/image30.jpeg"/><Relationship Id="rId4" Type="http://schemas.openxmlformats.org/officeDocument/2006/relationships/image" Target="../media/image62.png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9.jpeg"/><Relationship Id="rId3" Type="http://schemas.openxmlformats.org/officeDocument/2006/relationships/image" Target="../media/image13.png"/><Relationship Id="rId7" Type="http://schemas.openxmlformats.org/officeDocument/2006/relationships/image" Target="../media/image46.jpe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19.jpeg"/><Relationship Id="rId5" Type="http://schemas.openxmlformats.org/officeDocument/2006/relationships/image" Target="../media/image44.jpeg"/><Relationship Id="rId10" Type="http://schemas.openxmlformats.org/officeDocument/2006/relationships/image" Target="../media/image18.jpeg"/><Relationship Id="rId4" Type="http://schemas.openxmlformats.org/officeDocument/2006/relationships/image" Target="../media/image32.jpeg"/><Relationship Id="rId9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gif"/><Relationship Id="rId2" Type="http://schemas.openxmlformats.org/officeDocument/2006/relationships/audio" Target="file:///C:\Users\M83\Downloads\CaNhaThuongNhauBeatInstrumental-MinhNgoc-3633385.mp3" TargetMode="External"/><Relationship Id="rId1" Type="http://schemas.microsoft.com/office/2007/relationships/media" Target="file:///C:\Users\M83\Downloads\CaNhaThuongNhauBeatInstrumental-MinhNgoc-3633385.mp3" TargetMode="Externa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g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13.png"/><Relationship Id="rId7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hung-vien-trang-bia-Word-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308516" y="-1124700"/>
            <a:ext cx="6678760" cy="9107401"/>
          </a:xfrm>
          <a:prstGeom prst="rect">
            <a:avLst/>
          </a:prstGeom>
          <a:solidFill>
            <a:srgbClr val="FFFF66">
              <a:alpha val="92941"/>
            </a:srgbClr>
          </a:solidFill>
          <a:ln w="76200">
            <a:solidFill>
              <a:srgbClr val="0000FF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0090" y="358079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Truyện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“Ai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đáng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khen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nhiều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hơn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5- 6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endParaRPr lang="en-US" sz="2800" b="1" i="1" dirty="0">
              <a:ln w="50800"/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viên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Lưu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Hoa</a:t>
            </a:r>
            <a:r>
              <a:rPr lang="en-US" sz="2800" b="1" i="1" dirty="0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dirty="0" err="1">
                <a:ln w="50800"/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Chinh</a:t>
            </a:r>
            <a:endParaRPr lang="en-US" sz="2800" b="1" i="1" dirty="0">
              <a:ln w="50800"/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24100" y="273410"/>
            <a:ext cx="44958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QUẤT</a:t>
            </a:r>
            <a:endParaRPr lang="en-US" sz="2000" b="1" i="1" dirty="0">
              <a:ln w="50800"/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DC0A327-4819-4852-89A1-54286D6AD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78" y="1215342"/>
            <a:ext cx="1224244" cy="118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0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/>
          <a:stretch/>
        </p:blipFill>
        <p:spPr bwMode="auto">
          <a:xfrm>
            <a:off x="0" y="4953000"/>
            <a:ext cx="91439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nhim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8531">
            <a:off x="1332489" y="3986106"/>
            <a:ext cx="1933575" cy="236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771814" y="3125932"/>
            <a:ext cx="2845576" cy="2792798"/>
            <a:chOff x="4771814" y="3125932"/>
            <a:chExt cx="2845576" cy="2792798"/>
          </a:xfrm>
        </p:grpSpPr>
        <p:pic>
          <p:nvPicPr>
            <p:cNvPr id="7" name="Picture 10" descr="hanh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814" y="3125932"/>
              <a:ext cx="2504535" cy="2792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34" y="4604496"/>
              <a:ext cx="1135756" cy="86117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43681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anh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8405">
            <a:off x="2751138" y="2214563"/>
            <a:ext cx="2930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anh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062163"/>
            <a:ext cx="17160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anh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931" flipH="1">
            <a:off x="3054350" y="5099050"/>
            <a:ext cx="1066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anh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35" flipH="1">
            <a:off x="2371725" y="4984750"/>
            <a:ext cx="20494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o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134">
            <a:off x="625475" y="3960813"/>
            <a:ext cx="10144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Picture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Picture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219" flipH="1">
            <a:off x="6716713" y="292100"/>
            <a:ext cx="2044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than th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9002746" y="3943803"/>
            <a:ext cx="23717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dau th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85" y="2897735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3411">
            <a:off x="8869348" y="3512010"/>
            <a:ext cx="851800" cy="12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617" y="4215266"/>
            <a:ext cx="10620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555 L 5.55112E-17 -4.10405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1214E-6 L 0.00833 -2.3121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-0.25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0.25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5 -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anh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8405">
            <a:off x="2751138" y="2214563"/>
            <a:ext cx="2930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anh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062163"/>
            <a:ext cx="17160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anh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931" flipH="1">
            <a:off x="3054350" y="5099050"/>
            <a:ext cx="1066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anh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35" flipH="1">
            <a:off x="2371725" y="4984750"/>
            <a:ext cx="20494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o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134">
            <a:off x="625475" y="3960813"/>
            <a:ext cx="10144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Picture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Picture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219" flipH="1">
            <a:off x="6716713" y="292100"/>
            <a:ext cx="2044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than th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6058267" y="4388316"/>
            <a:ext cx="23717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dau th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1" y="3377666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3411">
            <a:off x="5642853" y="3940429"/>
            <a:ext cx="851800" cy="12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0" y="5114879"/>
            <a:ext cx="866754" cy="6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4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555 L 5.55112E-17 -4.104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1214E-6 L 0.00833 -2.3121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-0.10782 -0.001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27031 0.112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5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1216 -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 bwMode="auto">
          <a:xfrm>
            <a:off x="0" y="-95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4" descr="than t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5555320" y="2866443"/>
            <a:ext cx="20685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 descr="dau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447">
            <a:off x="5922036" y="1935416"/>
            <a:ext cx="16002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836" flipH="1">
            <a:off x="-297350" y="2522561"/>
            <a:ext cx="5235060" cy="3301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70" y="2821840"/>
            <a:ext cx="932271" cy="881996"/>
          </a:xfrm>
          <a:prstGeom prst="rect">
            <a:avLst/>
          </a:prstGeom>
        </p:spPr>
      </p:pic>
      <p:pic>
        <p:nvPicPr>
          <p:cNvPr id="9" name="Picture 14" descr="than t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5565501" y="2866442"/>
            <a:ext cx="20685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dau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447">
            <a:off x="5932217" y="1935415"/>
            <a:ext cx="16002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97"/>
          <a:stretch/>
        </p:blipFill>
        <p:spPr>
          <a:xfrm rot="21285836" flipH="1">
            <a:off x="6418722" y="3854403"/>
            <a:ext cx="932610" cy="22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THAN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94113"/>
            <a:ext cx="236220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anh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730">
            <a:off x="2514600" y="2133600"/>
            <a:ext cx="16271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anh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451">
            <a:off x="3810000" y="3886200"/>
            <a:ext cx="2514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hanh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002">
            <a:off x="4267200" y="4038600"/>
            <a:ext cx="16033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than t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6089650" y="4035425"/>
            <a:ext cx="23717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dau t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3049588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767">
            <a:off x="0" y="685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272">
            <a:off x="4572000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272">
            <a:off x="1882775" y="2413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0555 L -3.33333E-6 -5.20231E-7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347 L -3.33333E-6 4.0462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00" y="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6 0.00833 L -0.00868 0.0106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00" y="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5 0.00601 L 3.33333E-6 1.7341E-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00" y="-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879 L 3.33333E-6 -2.77457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-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1 L 0.29479 0.16111 C 0.35659 0.20023 0.44896 0.22222 0.54514 0.22222 C 0.65521 0.22222 0.74288 0.20023 0.80486 0.16111 L 1.1 -0.01111 " pathEditMode="relative" rAng="0" ptsTypes="FffFF">
                                      <p:cBhvr>
                                        <p:cTn id="16" dur="3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000" y="11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8402 C -2.5E-6 0.17824 0.05434 0.25069 0.12084 0.25069 C 0.18924 0.25069 0.24375 0.17824 0.24375 0.08402 C 0.24375 -0.01042 0.29844 -0.08264 0.36684 -0.08264 C 0.43334 -0.08264 0.48802 -0.01042 0.48802 0.08402 " pathEditMode="relative" rAng="0" ptsTypes="fffff">
                                      <p:cBhvr>
                                        <p:cTn id="18" dur="3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44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C 0 0.07199 0.08993 0.12778 0.2 0.12778 C 0.31337 0.12778 0.40365 0.07199 0.40365 2.22222E-6 C 0.40365 -0.07246 0.49427 -0.12778 0.60747 -0.12778 C 0.71771 -0.12778 0.80833 -0.07246 0.80833 2.22222E-6 " pathEditMode="relative" rAng="0" ptsTypes="fffff">
                                      <p:cBhvr>
                                        <p:cTn id="20" dur="3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order-88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13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1066800" y="1981200"/>
            <a:ext cx="6705600" cy="213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447800" y="3276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5373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646733" y="3082752"/>
            <a:ext cx="785054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82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5" y="1"/>
            <a:ext cx="6299285" cy="740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80" y="3049526"/>
            <a:ext cx="2052276" cy="3431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057" y="4491403"/>
            <a:ext cx="2172993" cy="1989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905" y="3429000"/>
            <a:ext cx="1677737" cy="3097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56553" r="61164" b="10607"/>
          <a:stretch/>
        </p:blipFill>
        <p:spPr>
          <a:xfrm>
            <a:off x="5939896" y="-138065"/>
            <a:ext cx="3209053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72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59863" cy="6858000"/>
          </a:xfrm>
        </p:spPr>
      </p:pic>
      <p:sp>
        <p:nvSpPr>
          <p:cNvPr id="6" name="Rectangle 5"/>
          <p:cNvSpPr/>
          <p:nvPr/>
        </p:nvSpPr>
        <p:spPr>
          <a:xfrm>
            <a:off x="4723171" y="1467803"/>
            <a:ext cx="3749777" cy="3185487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nào?còn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515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2" r="-1"/>
          <a:stretch/>
        </p:blipFill>
        <p:spPr>
          <a:xfrm>
            <a:off x="257121" y="-289855"/>
            <a:ext cx="8891828" cy="7292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60" y="3646101"/>
            <a:ext cx="2172993" cy="297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04" y="2670050"/>
            <a:ext cx="2186901" cy="384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8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V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799" y="3659187"/>
            <a:ext cx="604657" cy="60465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7159" y="2967335"/>
            <a:ext cx="75697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 (mp3cut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6105" y="4826456"/>
            <a:ext cx="734465" cy="73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3138372" y="2004084"/>
            <a:ext cx="2864874" cy="318548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spc="38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1359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4001" cy="6858000"/>
          </a:xfrm>
        </p:spPr>
      </p:pic>
      <p:sp>
        <p:nvSpPr>
          <p:cNvPr id="5" name="Rectangle 4"/>
          <p:cNvSpPr/>
          <p:nvPr/>
        </p:nvSpPr>
        <p:spPr>
          <a:xfrm>
            <a:off x="3086100" y="1924458"/>
            <a:ext cx="4413455" cy="1938992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ln/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43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7638" y="0"/>
            <a:ext cx="9291638" cy="6858000"/>
          </a:xfrm>
        </p:spPr>
      </p:pic>
      <p:sp>
        <p:nvSpPr>
          <p:cNvPr id="8" name="Rectangle 7"/>
          <p:cNvSpPr/>
          <p:nvPr/>
        </p:nvSpPr>
        <p:spPr>
          <a:xfrm>
            <a:off x="5181600" y="1295400"/>
            <a:ext cx="3790336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3527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4191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7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1" y="4908987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94" y="579951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87" y="578768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4" y="587901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2" y="515903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620149" y="4383881"/>
            <a:ext cx="2590800" cy="2547937"/>
            <a:chOff x="7076481" y="4294325"/>
            <a:chExt cx="2590800" cy="2547937"/>
          </a:xfrm>
        </p:grpSpPr>
        <p:pic>
          <p:nvPicPr>
            <p:cNvPr id="7182" name="Picture 14" descr="hanh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3892">
              <a:off x="7076481" y="4294325"/>
              <a:ext cx="2590800" cy="254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 descr="hanh 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1949">
              <a:off x="7456030" y="4419598"/>
              <a:ext cx="1676400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4" name="Picture 16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272">
            <a:off x="4572000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767">
            <a:off x="0" y="685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1924050" y="65881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556536" y="3292135"/>
            <a:ext cx="2513012" cy="2819400"/>
            <a:chOff x="-3048000" y="2590800"/>
            <a:chExt cx="2513012" cy="2819400"/>
          </a:xfrm>
        </p:grpSpPr>
        <p:pic>
          <p:nvPicPr>
            <p:cNvPr id="7187" name="Picture 19" descr="hoa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75023">
              <a:off x="-1717675" y="3810000"/>
              <a:ext cx="118268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20" descr="hanh 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8293">
              <a:off x="-3048000" y="2590800"/>
              <a:ext cx="22447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9" name="Picture 21" descr="Picture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53" y="4750674"/>
            <a:ext cx="1143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3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71" y="51816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816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86" y="523414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 descr="3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82" y="519153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 descr="Picture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0073">
            <a:off x="3113974" y="4423051"/>
            <a:ext cx="1143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7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1 L 0.29479 0.16111 C 0.35659 0.20023 0.44896 0.22222 0.54514 0.22222 C 0.65521 0.22222 0.74288 0.20023 0.80486 0.16111 L 1.1 -0.01111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000" y="11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3.33333E-6 -0.11967 0.09289 -0.21111 0.20643 -0.21111 C 0.32327 -0.21111 0.41667 -0.11967 0.41667 -1.11111E-6 C 0.41667 0.11898 0.50955 0.21111 0.62639 0.21111 C 0.73993 0.21111 0.83334 0.11898 0.83334 -1.11111E-6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17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8402 C -2.5E-6 0.17824 0.05434 0.25069 0.12084 0.25069 C 0.18924 0.25069 0.24375 0.17824 0.24375 0.08402 C 0.24375 -0.01042 0.29844 -0.08264 0.36684 -0.08264 C 0.43334 -0.08264 0.48802 -0.01042 0.48802 0.08402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44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99636 0.0655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26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5648 L 1.21823 0.0092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98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6934200"/>
          </a:xfrm>
        </p:spPr>
      </p:pic>
      <p:sp>
        <p:nvSpPr>
          <p:cNvPr id="5" name="Rectangle 4"/>
          <p:cNvSpPr/>
          <p:nvPr/>
        </p:nvSpPr>
        <p:spPr>
          <a:xfrm>
            <a:off x="376084" y="2430066"/>
            <a:ext cx="5868984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5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688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585">
            <a:off x="4343400" y="2743200"/>
            <a:ext cx="50704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362200"/>
            <a:ext cx="52482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mom nhim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2765">
            <a:off x="3886200" y="43434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nhim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8531">
            <a:off x="4953000" y="4648200"/>
            <a:ext cx="1933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soc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15065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mat soc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hanh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22447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hanh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9355">
            <a:off x="7010400" y="3657600"/>
            <a:ext cx="2133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hanh 8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2857">
            <a:off x="7010400" y="3733800"/>
            <a:ext cx="15240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08" y="4759646"/>
            <a:ext cx="983966" cy="746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4723171" y="1467803"/>
            <a:ext cx="3749777" cy="1938992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1720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anh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8405">
            <a:off x="2751138" y="2214563"/>
            <a:ext cx="2930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anh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062163"/>
            <a:ext cx="17160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anh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931" flipH="1">
            <a:off x="3054350" y="5099050"/>
            <a:ext cx="1066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anh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35" flipH="1">
            <a:off x="2371725" y="4984750"/>
            <a:ext cx="20494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o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134">
            <a:off x="625475" y="3960813"/>
            <a:ext cx="10144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Picture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Picture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219" flipH="1">
            <a:off x="6716713" y="292100"/>
            <a:ext cx="2044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than th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6058267" y="4388316"/>
            <a:ext cx="23717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dau th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71" y="3377666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3411">
            <a:off x="5642853" y="3940429"/>
            <a:ext cx="851800" cy="12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0" y="5114879"/>
            <a:ext cx="866754" cy="6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555 L 5.55112E-17 -4.104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1214E-6 L 0.00833 -2.3121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-0.10782 -0.001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27031 0.112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5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1216 -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087549" y="2893955"/>
            <a:ext cx="4966520" cy="1315745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0285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4" descr="than t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6392863" y="1835150"/>
            <a:ext cx="20685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 descr="dau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904875"/>
            <a:ext cx="16002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203" y="1846733"/>
            <a:ext cx="5235060" cy="3301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9729" y="2138785"/>
            <a:ext cx="932271" cy="8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Border-88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13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1066800" y="1981200"/>
            <a:ext cx="6705600" cy="213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GB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447800" y="3276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759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217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929040" y="3229571"/>
            <a:ext cx="7589499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3300"/>
                </a:solidFill>
                <a:effectLst/>
              </a:rPr>
              <a:t>Phần</a:t>
            </a:r>
            <a:r>
              <a:rPr lang="en-US" sz="5400" b="1" cap="none" spc="0" dirty="0">
                <a:ln/>
                <a:solidFill>
                  <a:srgbClr val="FF3300"/>
                </a:solidFill>
                <a:effectLst/>
              </a:rPr>
              <a:t> 3: </a:t>
            </a:r>
            <a:r>
              <a:rPr lang="en-US" sz="5400" b="1" cap="none" spc="0" dirty="0" err="1">
                <a:ln/>
                <a:solidFill>
                  <a:srgbClr val="FF3300"/>
                </a:solidFill>
                <a:effectLst/>
              </a:rPr>
              <a:t>Trò</a:t>
            </a:r>
            <a:r>
              <a:rPr lang="en-US" sz="5400" b="1" cap="none" spc="0" dirty="0">
                <a:ln/>
                <a:solidFill>
                  <a:srgbClr val="FF33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3300"/>
                </a:solidFill>
                <a:effectLst/>
              </a:rPr>
              <a:t>chơi</a:t>
            </a:r>
            <a:endParaRPr lang="en-US" sz="5400" b="1" cap="none" spc="0" dirty="0">
              <a:ln/>
              <a:solidFill>
                <a:srgbClr val="FF3300"/>
              </a:solidFill>
              <a:effectLst/>
            </a:endParaRPr>
          </a:p>
          <a:p>
            <a:pPr algn="ctr"/>
            <a:r>
              <a:rPr lang="en-US" sz="5400" b="1" dirty="0" err="1">
                <a:ln/>
                <a:solidFill>
                  <a:srgbClr val="FF3300"/>
                </a:solidFill>
              </a:rPr>
              <a:t>C</a:t>
            </a:r>
            <a:r>
              <a:rPr lang="en-US" sz="5400" b="1" cap="none" spc="0" dirty="0" err="1">
                <a:ln/>
                <a:solidFill>
                  <a:srgbClr val="FF3300"/>
                </a:solidFill>
                <a:effectLst/>
              </a:rPr>
              <a:t>ùng</a:t>
            </a:r>
            <a:r>
              <a:rPr lang="en-US" sz="5400" b="1" cap="none" spc="0" dirty="0">
                <a:ln/>
                <a:solidFill>
                  <a:srgbClr val="FF33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3300"/>
                </a:solidFill>
                <a:effectLst/>
              </a:rPr>
              <a:t>chung</a:t>
            </a:r>
            <a:r>
              <a:rPr lang="en-US" sz="5400" b="1" cap="none" spc="0" dirty="0">
                <a:ln/>
                <a:solidFill>
                  <a:srgbClr val="FF33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3300"/>
                </a:solidFill>
                <a:effectLst/>
              </a:rPr>
              <a:t>sức</a:t>
            </a:r>
            <a:endParaRPr lang="en-US" sz="5400" b="1" cap="none" spc="0" dirty="0">
              <a:ln/>
              <a:solidFill>
                <a:srgbClr val="FF3300"/>
              </a:solidFill>
              <a:effectLst/>
            </a:endParaRPr>
          </a:p>
        </p:txBody>
      </p:sp>
      <p:pic>
        <p:nvPicPr>
          <p:cNvPr id="2" name="V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8945" y="5199070"/>
            <a:ext cx="1113940" cy="11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`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3012" name="Picture 4" descr="felicitsh71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XMASCA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Awreat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925763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chu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WordArt 8"/>
          <p:cNvSpPr>
            <a:spLocks noChangeArrowheads="1" noChangeShapeType="1" noTextEdit="1"/>
          </p:cNvSpPr>
          <p:nvPr/>
        </p:nvSpPr>
        <p:spPr bwMode="auto">
          <a:xfrm>
            <a:off x="1219200" y="1219200"/>
            <a:ext cx="6772275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</a:t>
            </a:r>
          </a:p>
        </p:txBody>
      </p:sp>
      <p:pic>
        <p:nvPicPr>
          <p:cNvPr id="46089" name="Picture 9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NhaThuongNhauBeatInstrumental-MinhNgoc-36333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7968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77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85" y="2967335"/>
            <a:ext cx="890224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Ai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0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2" y="9479"/>
            <a:ext cx="8545594" cy="7292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80" y="3049526"/>
            <a:ext cx="2052276" cy="3431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057" y="4491403"/>
            <a:ext cx="2172993" cy="1989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905" y="3429000"/>
            <a:ext cx="1677737" cy="3097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56553" r="61164" b="10607"/>
          <a:stretch/>
        </p:blipFill>
        <p:spPr>
          <a:xfrm>
            <a:off x="6848850" y="-138065"/>
            <a:ext cx="2300099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at gh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35484" y="4163338"/>
            <a:ext cx="531265" cy="5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THAN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94113"/>
            <a:ext cx="236220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anh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730">
            <a:off x="2514600" y="2133600"/>
            <a:ext cx="16271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anh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451">
            <a:off x="3810000" y="3886200"/>
            <a:ext cx="2514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anh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002">
            <a:off x="4267200" y="4038600"/>
            <a:ext cx="16033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than t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65">
            <a:off x="6089650" y="4035425"/>
            <a:ext cx="23717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dau t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767">
            <a:off x="0" y="685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272">
            <a:off x="4572000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272">
            <a:off x="1882775" y="2413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511683" y="1067029"/>
            <a:ext cx="2435790" cy="1593795"/>
            <a:chOff x="2826416" y="2062890"/>
            <a:chExt cx="2435790" cy="1593795"/>
          </a:xfrm>
        </p:grpSpPr>
        <p:sp>
          <p:nvSpPr>
            <p:cNvPr id="30" name="Cloud 29"/>
            <p:cNvSpPr/>
            <p:nvPr/>
          </p:nvSpPr>
          <p:spPr>
            <a:xfrm>
              <a:off x="2826416" y="2062890"/>
              <a:ext cx="2435790" cy="1593795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15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13411">
              <a:off x="3583013" y="1908201"/>
              <a:ext cx="1198632" cy="179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41" y="2176190"/>
            <a:ext cx="190211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0555 L -3.33333E-6 -5.20231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347 L -3.33333E-6 4.0462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00" y="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6 0.00833 L -0.00868 0.0106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00" y="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5 0.00601 L 3.33333E-6 1.7341E-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00" y="-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879 L 3.33333E-6 -2.77457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-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1 L 0.29479 0.16111 C 0.35659 0.20023 0.44896 0.22222 0.54514 0.22222 C 0.65521 0.22222 0.74288 0.20023 0.80486 0.16111 L 1.1 -0.01111 " pathEditMode="relative" rAng="0" ptsTypes="FffFF">
                                      <p:cBhvr>
                                        <p:cTn id="16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000" y="11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9 0.20532 C -0.06389 0.29953 -0.00955 0.37199 0.05695 0.37199 C 0.12535 0.37199 0.17986 0.29953 0.17986 0.20532 C 0.17986 0.11088 0.23455 0.03865 0.30295 0.03865 C 0.36945 0.03865 0.42413 0.11088 0.42413 0.20532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439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C 0 0.07199 0.08993 0.12778 0.2 0.12778 C 0.31337 0.12778 0.40365 0.07199 0.40365 2.22222E-6 C 0.40365 -0.07246 0.49427 -0.12778 0.60747 -0.12778 C 0.71771 -0.12778 0.80833 -0.07246 0.80833 2.22222E-6 " pathEditMode="relative" rAng="0" ptsTypes="fffff">
                                      <p:cBhvr>
                                        <p:cTn id="20" dur="3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4191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7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3" y="507474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94" y="579951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87" y="578768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4" y="587901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2" y="515903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620149" y="4383881"/>
            <a:ext cx="2590800" cy="2547937"/>
            <a:chOff x="7076481" y="4294325"/>
            <a:chExt cx="2590800" cy="2547937"/>
          </a:xfrm>
        </p:grpSpPr>
        <p:pic>
          <p:nvPicPr>
            <p:cNvPr id="7182" name="Picture 14" descr="hanh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3892">
              <a:off x="7076481" y="4294325"/>
              <a:ext cx="2590800" cy="254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 descr="hanh 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1949">
              <a:off x="7456030" y="4419598"/>
              <a:ext cx="1676400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4" name="Picture 16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272">
            <a:off x="4572000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4767">
            <a:off x="0" y="685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1924050" y="65881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 descr="Picture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53" y="4750674"/>
            <a:ext cx="1143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3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05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71" y="51816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816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86" y="523414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 descr="3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82" y="519153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 descr="Picture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0073">
            <a:off x="3113974" y="4423051"/>
            <a:ext cx="1143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2556536" y="3292135"/>
            <a:ext cx="2244725" cy="2419350"/>
            <a:chOff x="-2556536" y="3292135"/>
            <a:chExt cx="2244725" cy="2419350"/>
          </a:xfrm>
        </p:grpSpPr>
        <p:pic>
          <p:nvPicPr>
            <p:cNvPr id="7188" name="Picture 20" descr="hanh 2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8293">
              <a:off x="-2556536" y="3292135"/>
              <a:ext cx="22447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2997" y="4857570"/>
              <a:ext cx="993292" cy="7531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1 L 0.29479 0.16111 C 0.35659 0.20023 0.44896 0.22222 0.54514 0.22222 C 0.65521 0.22222 0.74288 0.20023 0.80486 0.16111 L 1.1 -0.01111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000" y="11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3.33333E-6 -0.11967 0.09289 -0.21111 0.20643 -0.21111 C 0.32327 -0.21111 0.41667 -0.11967 0.41667 -1.11111E-6 C 0.41667 0.11898 0.50955 0.21111 0.62639 0.21111 C 0.73993 0.21111 0.83334 0.11898 0.83334 -1.11111E-6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17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8402 C -2.5E-6 0.17824 0.05434 0.25069 0.12084 0.25069 C 0.18924 0.25069 0.24375 0.17824 0.24375 0.08402 C 0.24375 -0.01042 0.29844 -0.08264 0.36684 -0.08264 C 0.43334 -0.08264 0.48802 -0.01042 0.48802 0.08402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4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99636 0.0655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26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1.22951 -0.0282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76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anh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6622">
            <a:off x="2452477" y="2428850"/>
            <a:ext cx="2930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hanh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164">
            <a:off x="3657600" y="2514600"/>
            <a:ext cx="153035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anh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931">
            <a:off x="5791200" y="4495800"/>
            <a:ext cx="12461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hanh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245">
            <a:off x="5371790" y="4261988"/>
            <a:ext cx="2011560" cy="21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Picture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Picture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219" flipH="1">
            <a:off x="6716713" y="292100"/>
            <a:ext cx="2044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11" y="4934742"/>
            <a:ext cx="1099314" cy="833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555 L 5.55112E-17 -4.104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1214E-6 L 0.00833 -2.3121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09358 -0.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" y="180083"/>
            <a:ext cx="9111425" cy="5326375"/>
          </a:xfrm>
          <a:prstGeom prst="rect">
            <a:avLst/>
          </a:prstGeom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/>
          <a:stretch/>
        </p:blipFill>
        <p:spPr bwMode="auto">
          <a:xfrm>
            <a:off x="32574" y="5326375"/>
            <a:ext cx="9111425" cy="15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so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94" y="3340865"/>
            <a:ext cx="175023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 descr="mat so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0" y="4350529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hanh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74" y="2843271"/>
            <a:ext cx="2963922" cy="330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1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6 0.0537 L 0.95 0.0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65&quot;/&gt;&lt;/object&gt;&lt;object type=&quot;3&quot; unique_id=&quot;10006&quot;&gt;&lt;property id=&quot;20148&quot; value=&quot;5&quot;/&gt;&lt;property id=&quot;20300&quot; value=&quot;Slide 3&quot;/&gt;&lt;property id=&quot;20307&quot; value=&quot;266&quot;/&gt;&lt;/object&gt;&lt;object type=&quot;3&quot; unique_id=&quot;10007&quot;&gt;&lt;property id=&quot;20148&quot; value=&quot;5&quot;/&gt;&lt;property id=&quot;20300&quot; value=&quot;Slide 4 - &amp;quot;Cô kể truyện cho trẻ nghe&amp;#x0D;&amp;#x0A;&amp;#x0D;&amp;#x0A;- Lần 1 : Kể diễn cảm kết hợp động tác minh hoạ &amp;#x0D;&amp;#x0A;+ Cho trẻ cùng đặt tên truyện , cô và t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61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1&quot;/&gt;&lt;property id=&quot;20307&quot; value=&quot;262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object type=&quot;3&quot; unique_id=&quot;10020&quot;&gt;&lt;property id=&quot;20148&quot; value=&quot;5&quot;/&gt;&lt;property id=&quot;20300&quot; value=&quot;Slide 17&quot;/&gt;&lt;property id=&quot;20307&quot; value=&quot;273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2&quot;&gt;&lt;property id=&quot;20148&quot; value=&quot;5&quot;/&gt;&lt;property id=&quot;20300&quot; value=&quot;Slide 19&quot;/&gt;&lt;property id=&quot;20307&quot; value=&quot;275&quot;/&gt;&lt;/object&gt;&lt;object type=&quot;3&quot; unique_id=&quot;10023&quot;&gt;&lt;property id=&quot;20148&quot; value=&quot;5&quot;/&gt;&lt;property id=&quot;20300&quot; value=&quot;Slide 20&quot;/&gt;&lt;property id=&quot;20307&quot; value=&quot;276&quot;/&gt;&lt;/object&gt;&lt;object type=&quot;3&quot; unique_id=&quot;10024&quot;&gt;&lt;property id=&quot;20148&quot; value=&quot;5&quot;/&gt;&lt;property id=&quot;20300&quot; value=&quot;Slide 21&quot;/&gt;&lt;property id=&quot;20307&quot; value=&quot;277&quot;/&gt;&lt;/object&gt;&lt;object type=&quot;3&quot; unique_id=&quot;10025&quot;&gt;&lt;property id=&quot;20148&quot; value=&quot;5&quot;/&gt;&lt;property id=&quot;20300&quot; value=&quot;Slide 22&quot;/&gt;&lt;property id=&quot;20307&quot; value=&quot;278&quot;/&gt;&lt;/object&gt;&lt;object type=&quot;3&quot; unique_id=&quot;10026&quot;&gt;&lt;property id=&quot;20148&quot; value=&quot;5&quot;/&gt;&lt;property id=&quot;20300&quot; value=&quot;Slide 23&quot;/&gt;&lt;property id=&quot;20307&quot; value=&quot;279&quot;/&gt;&lt;/object&gt;&lt;object type=&quot;3&quot; unique_id=&quot;10027&quot;&gt;&lt;property id=&quot;20148&quot; value=&quot;5&quot;/&gt;&lt;property id=&quot;20300&quot; value=&quot;Slide 24&quot;/&gt;&lt;property id=&quot;20307&quot; value=&quot;28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</TotalTime>
  <Words>173</Words>
  <Application>Microsoft Office PowerPoint</Application>
  <PresentationFormat>On-screen Show (4:3)</PresentationFormat>
  <Paragraphs>24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future</dc:creator>
  <cp:lastModifiedBy>Tin Hoc Sang Tao</cp:lastModifiedBy>
  <cp:revision>98</cp:revision>
  <dcterms:created xsi:type="dcterms:W3CDTF">2009-03-03T10:12:15Z</dcterms:created>
  <dcterms:modified xsi:type="dcterms:W3CDTF">2021-11-03T14:22:41Z</dcterms:modified>
</cp:coreProperties>
</file>