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97" r:id="rId4"/>
    <p:sldId id="298" r:id="rId5"/>
    <p:sldId id="284" r:id="rId6"/>
    <p:sldId id="266" r:id="rId7"/>
    <p:sldId id="316" r:id="rId8"/>
    <p:sldId id="318" r:id="rId9"/>
    <p:sldId id="319" r:id="rId10"/>
    <p:sldId id="320" r:id="rId11"/>
    <p:sldId id="321" r:id="rId12"/>
    <p:sldId id="322" r:id="rId13"/>
    <p:sldId id="326" r:id="rId14"/>
    <p:sldId id="327" r:id="rId15"/>
    <p:sldId id="323" r:id="rId16"/>
    <p:sldId id="325" r:id="rId17"/>
    <p:sldId id="324" r:id="rId18"/>
    <p:sldId id="329" r:id="rId19"/>
    <p:sldId id="328" r:id="rId20"/>
    <p:sldId id="330" r:id="rId21"/>
    <p:sldId id="314" r:id="rId22"/>
    <p:sldId id="315" r:id="rId23"/>
    <p:sldId id="287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0CBB"/>
    <a:srgbClr val="F226E8"/>
    <a:srgbClr val="4CE329"/>
    <a:srgbClr val="FEF762"/>
    <a:srgbClr val="FEF76E"/>
    <a:srgbClr val="FFF681"/>
    <a:srgbClr val="FFFFA3"/>
    <a:srgbClr val="FFFF8B"/>
    <a:srgbClr val="FFFFC5"/>
    <a:srgbClr val="FFFF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532183-3E51-4B75-B0EA-7C7A4988B5FB}" type="datetimeFigureOut">
              <a:rPr lang="en-US" smtClean="0"/>
              <a:pPr/>
              <a:t>6/11/2021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20F337-0BCD-4C44-BAEB-8C4F70E53B9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C56C0-FDC2-43CA-BCC7-26CF8FE585C5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15BC-07E8-44A8-BEE0-00BA74FEBF4C}" type="datetimeFigureOut">
              <a:rPr lang="en-US" smtClean="0"/>
              <a:pPr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B16E-88F5-4A0B-B12A-1D7F60FB3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15BC-07E8-44A8-BEE0-00BA74FEBF4C}" type="datetimeFigureOut">
              <a:rPr lang="en-US" smtClean="0"/>
              <a:pPr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B16E-88F5-4A0B-B12A-1D7F60FB3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15BC-07E8-44A8-BEE0-00BA74FEBF4C}" type="datetimeFigureOut">
              <a:rPr lang="en-US" smtClean="0"/>
              <a:pPr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B16E-88F5-4A0B-B12A-1D7F60FB3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15BC-07E8-44A8-BEE0-00BA74FEBF4C}" type="datetimeFigureOut">
              <a:rPr lang="en-US" smtClean="0"/>
              <a:pPr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B16E-88F5-4A0B-B12A-1D7F60FB3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15BC-07E8-44A8-BEE0-00BA74FEBF4C}" type="datetimeFigureOut">
              <a:rPr lang="en-US" smtClean="0"/>
              <a:pPr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B16E-88F5-4A0B-B12A-1D7F60FB3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15BC-07E8-44A8-BEE0-00BA74FEBF4C}" type="datetimeFigureOut">
              <a:rPr lang="en-US" smtClean="0"/>
              <a:pPr/>
              <a:t>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B16E-88F5-4A0B-B12A-1D7F60FB3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15BC-07E8-44A8-BEE0-00BA74FEBF4C}" type="datetimeFigureOut">
              <a:rPr lang="en-US" smtClean="0"/>
              <a:pPr/>
              <a:t>6/11/2021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B16E-88F5-4A0B-B12A-1D7F60FB3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15BC-07E8-44A8-BEE0-00BA74FEBF4C}" type="datetimeFigureOut">
              <a:rPr lang="en-US" smtClean="0"/>
              <a:pPr/>
              <a:t>6/11/2021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B16E-88F5-4A0B-B12A-1D7F60FB3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15BC-07E8-44A8-BEE0-00BA74FEBF4C}" type="datetimeFigureOut">
              <a:rPr lang="en-US" smtClean="0"/>
              <a:pPr/>
              <a:t>6/11/2021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B16E-88F5-4A0B-B12A-1D7F60FB3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15BC-07E8-44A8-BEE0-00BA74FEBF4C}" type="datetimeFigureOut">
              <a:rPr lang="en-US" smtClean="0"/>
              <a:pPr/>
              <a:t>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B16E-88F5-4A0B-B12A-1D7F60FB3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15BC-07E8-44A8-BEE0-00BA74FEBF4C}" type="datetimeFigureOut">
              <a:rPr lang="en-US" smtClean="0"/>
              <a:pPr/>
              <a:t>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B16E-88F5-4A0B-B12A-1D7F60FB3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6415BC-07E8-44A8-BEE0-00BA74FEBF4C}" type="datetimeFigureOut">
              <a:rPr lang="en-US" smtClean="0"/>
              <a:pPr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DB16E-88F5-4A0B-B12A-1D7F60FB3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A3\Cac%20bai%20giang%20dien%20tu\Truy&#7879;n%20S&#7921;%20t&#237;ch%20c&#226;y%20v&#250;%20s&#7919;a\nhac\V.A%20&#8211;%20Qu&#7843;.mp3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52600" y="228600"/>
            <a:ext cx="545610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PHÒNG GIÁO DỤC VÀ ĐÀO TẠO QUẬN LONG BIÊN</a:t>
            </a:r>
            <a:endParaRPr lang="en-US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33600" y="609600"/>
            <a:ext cx="468643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TRƯỜNG MẦM NON GIA </a:t>
            </a:r>
            <a:r>
              <a:rPr lang="en-US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QUẤT</a:t>
            </a:r>
            <a:endParaRPr lang="en-US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96535" y="2832741"/>
            <a:ext cx="509831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LÀM QUEN VĂN HỌC</a:t>
            </a:r>
          </a:p>
        </p:txBody>
      </p:sp>
      <p:sp>
        <p:nvSpPr>
          <p:cNvPr id="7" name="Rectangle 6"/>
          <p:cNvSpPr/>
          <p:nvPr/>
        </p:nvSpPr>
        <p:spPr>
          <a:xfrm>
            <a:off x="197782" y="3505200"/>
            <a:ext cx="8793818" cy="99867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TRUYỆN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: </a:t>
            </a:r>
            <a:r>
              <a:rPr lang="vi-VN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SỰ TÍCH CÂY VÚ SỮA</a:t>
            </a:r>
            <a:endParaRPr lang="en-US" sz="4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53037" y="6457890"/>
            <a:ext cx="237436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Năm</a:t>
            </a:r>
            <a:r>
              <a:rPr lang="en-US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học</a:t>
            </a:r>
            <a:r>
              <a:rPr lang="en-US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</a:t>
            </a:r>
            <a:r>
              <a:rPr lang="en-US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2020-20</a:t>
            </a:r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21</a:t>
            </a:r>
            <a:endParaRPr lang="en-US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09800" y="4532293"/>
            <a:ext cx="5287025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Lứa</a:t>
            </a:r>
            <a:r>
              <a:rPr lang="en-US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2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tuổi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Mẫu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giáo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lớn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(5 – 6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tuổi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)</a:t>
            </a:r>
          </a:p>
          <a:p>
            <a:pPr algn="ctr"/>
            <a:r>
              <a:rPr lang="en-US" sz="2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Giáo</a:t>
            </a:r>
            <a:r>
              <a:rPr lang="en-US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2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viên</a:t>
            </a:r>
            <a:r>
              <a:rPr lang="en-US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: </a:t>
            </a:r>
            <a:r>
              <a:rPr lang="en-US" sz="2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Phùng</a:t>
            </a:r>
            <a:r>
              <a:rPr lang="en-US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2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Thị</a:t>
            </a:r>
            <a:r>
              <a:rPr lang="en-US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Dung</a:t>
            </a:r>
            <a:endParaRPr lang="en-US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118" y="1349660"/>
            <a:ext cx="1295400" cy="129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0"/>
            <a:ext cx="7620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trôi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kiệt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gục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0"/>
            <a:ext cx="89154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Không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biết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cậu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đã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đi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bao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lâu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Một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hôm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vừa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đói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vừa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rét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lại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bị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trẻ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lớn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hơn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đánh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cậu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mới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nhớ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đến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mẹ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b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-“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Phải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rồi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khi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mình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đói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mẹ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vẫn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cho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mình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ăn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khi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mình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bị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đứa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khác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bắt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nạt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mẹ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vẫn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bênh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mình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về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với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mẹ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thôi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”.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5638800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Cậu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liền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tìm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đường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về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nhà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Ở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nhà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cảnh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vật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vẫn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như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xưa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nhưng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không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thấy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mẹ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đâu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Cậu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khản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tiếng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gọi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mẹ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381000" y="5638800"/>
            <a:ext cx="8763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Mẹ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ơi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mẹ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đâu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rồi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con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đói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quá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! –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Cậu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bé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gục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xuống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rồi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ôm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một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cây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xanh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trong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vườn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mà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khóc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228600" y="4919008"/>
            <a:ext cx="8686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Kỳ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lạ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thay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cây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xanh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bỗng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run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rẩy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Từ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cành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lá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những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đài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hoa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bé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tí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trổ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nở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trắng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như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mây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Hoa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tàn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quả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xuất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hiện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lớn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nhanh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căng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mịn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xanh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óng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ánh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Cây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nghiêng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cành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một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quả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to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rơi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vào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tay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cậu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bé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1066800" y="6211669"/>
            <a:ext cx="750718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Cậu</a:t>
            </a:r>
            <a:r>
              <a:rPr kumimoji="0" lang="en-US" sz="36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bé</a:t>
            </a:r>
            <a:r>
              <a:rPr kumimoji="0" lang="en-US" sz="36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cắn</a:t>
            </a:r>
            <a:r>
              <a:rPr kumimoji="0" lang="en-US" sz="36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một</a:t>
            </a:r>
            <a:r>
              <a:rPr kumimoji="0" lang="en-US" sz="36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miếng</a:t>
            </a:r>
            <a:r>
              <a:rPr kumimoji="0" lang="en-US" sz="36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thật</a:t>
            </a:r>
            <a:r>
              <a:rPr kumimoji="0" lang="en-US" sz="36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to. </a:t>
            </a:r>
            <a:r>
              <a:rPr kumimoji="0" lang="en-US" sz="360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Chát</a:t>
            </a:r>
            <a:r>
              <a:rPr kumimoji="0" lang="en-US" sz="36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quá</a:t>
            </a:r>
            <a:endParaRPr kumimoji="0" lang="en-US" sz="40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6334780"/>
            <a:ext cx="94487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Quả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thứ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hai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rơi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xuống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Cậu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lột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vỏ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cắn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vào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hạt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quả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Cứng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quá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28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57200"/>
            <a:ext cx="9862985" cy="8229600"/>
          </a:xfrm>
          <a:prstGeom prst="rect">
            <a:avLst/>
          </a:prstGeom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0" y="5288340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Quả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thứ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rơi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xuống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Cậu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khẽ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bóp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quanh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quanh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quả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lớp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vỏ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mềm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dần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rồi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khẽ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nứt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một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kẽ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nhỏ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Một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dòng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sữa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trắng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sóng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sánh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trào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ngọt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thơm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sữa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mẹ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Cậu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bé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ghé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môi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hứng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lấy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dòng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sữa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ngọt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ngào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thơm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ngon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sữa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mẹ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28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0" y="4919008"/>
            <a:ext cx="9144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Cây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rung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rinh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cành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lá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thì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thào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: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“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Ăn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trái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lần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mới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biết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trái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ngon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Con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lớn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khôn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mới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hay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lòng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mẹ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”.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Cậu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oà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lên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khóc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Mẹ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đã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không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còn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nữa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Cậu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nhìn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lên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tán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lá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lá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một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mặt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xanh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bóng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mặt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kia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đỏ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hoe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như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mắt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mẹ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khóc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chờ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con.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152400"/>
            <a:ext cx="8915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Cậu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ôm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lấy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thân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cây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mà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khóc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thân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cây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xù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xì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thô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ráp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như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đôi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bàn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tay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làm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lụng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mẹ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Nước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mắt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cậu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rơi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xuống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gốc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cây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Cây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xòa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cành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ôm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cậu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rung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rinh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cành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lá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như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tay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mẹ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âu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yếm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vỗ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về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524000"/>
            <a:ext cx="883920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1. </a:t>
            </a:r>
            <a:r>
              <a:rPr lang="en-US" sz="40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Ổn</a:t>
            </a:r>
            <a:r>
              <a:rPr lang="en-US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định</a:t>
            </a:r>
            <a:r>
              <a:rPr lang="en-US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tổ</a:t>
            </a:r>
            <a:r>
              <a:rPr lang="en-US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chức</a:t>
            </a:r>
            <a:r>
              <a:rPr lang="en-US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</a:t>
            </a:r>
          </a:p>
          <a:p>
            <a:pPr algn="ctr"/>
            <a:r>
              <a:rPr lang="en-US" sz="4800" b="1" cap="none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Cô</a:t>
            </a:r>
            <a:r>
              <a:rPr lang="en-US" sz="48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cap="none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và</a:t>
            </a:r>
            <a:r>
              <a:rPr lang="en-US" sz="48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cap="none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trẻ</a:t>
            </a:r>
            <a:r>
              <a:rPr lang="en-US" sz="48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cap="none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cùng</a:t>
            </a:r>
            <a:r>
              <a:rPr lang="en-US" sz="48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cap="none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hát</a:t>
            </a:r>
            <a:r>
              <a:rPr lang="en-US" sz="48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cap="none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và</a:t>
            </a:r>
            <a:endParaRPr lang="en-US" sz="4800" b="1" cap="none" spc="50" dirty="0" smtClean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4800" b="1" cap="none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vận</a:t>
            </a:r>
            <a:r>
              <a:rPr lang="en-US" sz="48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cap="none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động</a:t>
            </a:r>
            <a:r>
              <a:rPr lang="en-US" sz="48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cap="none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theo</a:t>
            </a:r>
            <a:r>
              <a:rPr lang="en-US" sz="48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cap="none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nhạc</a:t>
            </a:r>
            <a:r>
              <a:rPr lang="en-US" sz="48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cap="none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bài</a:t>
            </a:r>
            <a:r>
              <a:rPr lang="en-US" sz="48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cap="none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hát</a:t>
            </a:r>
            <a:r>
              <a:rPr lang="en-US" sz="48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 </a:t>
            </a:r>
          </a:p>
          <a:p>
            <a:pPr algn="ctr"/>
            <a:r>
              <a:rPr lang="en-US" sz="8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</a:t>
            </a:r>
            <a:r>
              <a:rPr lang="vi-VN" sz="8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Quả</a:t>
            </a:r>
            <a:r>
              <a:rPr lang="en-US" sz="8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5288340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Cậu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kể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cho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mọi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người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nghe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chuyện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về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người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mẹ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nỗi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ân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hận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mình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Trái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cây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thơm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ngon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ở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vườn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nhà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cậu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cũng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thích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Họ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đem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về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gieo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trồng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khắp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nơi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đặt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tên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Cây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Vú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Sữa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1143000"/>
            <a:ext cx="7624844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Cô kể lần 3 </a:t>
            </a:r>
          </a:p>
          <a:p>
            <a:pPr algn="ctr"/>
            <a:r>
              <a:rPr lang="vi-VN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Sử dụng sa bàn</a:t>
            </a:r>
            <a:endParaRPr lang="en-US" sz="6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28600" y="1295400"/>
            <a:ext cx="9525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err="1" smtClean="0">
                <a:ln>
                  <a:prstDash val="solid"/>
                </a:ln>
                <a:solidFill>
                  <a:srgbClr val="C40CBB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Mời</a:t>
            </a:r>
            <a:r>
              <a:rPr lang="en-US" sz="4800" b="1" cap="none" spc="0" dirty="0" smtClean="0">
                <a:ln>
                  <a:prstDash val="solid"/>
                </a:ln>
                <a:solidFill>
                  <a:srgbClr val="C40CBB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en-US" sz="4800" b="1" cap="none" spc="0" dirty="0" err="1" smtClean="0">
                <a:ln>
                  <a:prstDash val="solid"/>
                </a:ln>
                <a:solidFill>
                  <a:srgbClr val="C40CBB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các</a:t>
            </a:r>
            <a:r>
              <a:rPr lang="en-US" sz="4800" b="1" cap="none" spc="0" dirty="0" smtClean="0">
                <a:ln>
                  <a:prstDash val="solid"/>
                </a:ln>
                <a:solidFill>
                  <a:srgbClr val="C40CBB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en-US" sz="4800" b="1" cap="none" spc="0" dirty="0" err="1" smtClean="0">
                <a:ln>
                  <a:prstDash val="solid"/>
                </a:ln>
                <a:solidFill>
                  <a:srgbClr val="C40CBB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bé</a:t>
            </a:r>
            <a:endParaRPr lang="en-US" sz="4800" b="1" cap="none" spc="0" dirty="0" smtClean="0">
              <a:ln>
                <a:prstDash val="solid"/>
              </a:ln>
              <a:solidFill>
                <a:srgbClr val="C40CBB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 algn="ctr"/>
            <a:r>
              <a:rPr lang="en-US" sz="4800" b="1" cap="none" spc="0" dirty="0" smtClean="0">
                <a:ln>
                  <a:prstDash val="solid"/>
                </a:ln>
                <a:solidFill>
                  <a:srgbClr val="C40CBB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 </a:t>
            </a:r>
            <a:r>
              <a:rPr lang="en-US" sz="4800" b="1" cap="none" spc="0" dirty="0" err="1" smtClean="0">
                <a:ln>
                  <a:prstDash val="solid"/>
                </a:ln>
                <a:solidFill>
                  <a:srgbClr val="C40CBB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xem</a:t>
            </a:r>
            <a:r>
              <a:rPr lang="en-US" sz="4800" b="1" cap="none" spc="0" dirty="0" smtClean="0">
                <a:ln>
                  <a:prstDash val="solid"/>
                </a:ln>
                <a:solidFill>
                  <a:srgbClr val="C40CBB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en-US" sz="4800" b="1" cap="none" spc="0" dirty="0" err="1" smtClean="0">
                <a:ln>
                  <a:prstDash val="solid"/>
                </a:ln>
                <a:solidFill>
                  <a:srgbClr val="C40CBB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đoạn</a:t>
            </a:r>
            <a:r>
              <a:rPr lang="en-US" sz="4800" b="1" cap="none" spc="0" dirty="0" smtClean="0">
                <a:ln>
                  <a:prstDash val="solid"/>
                </a:ln>
                <a:solidFill>
                  <a:srgbClr val="C40CBB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en-US" sz="4800" b="1" cap="none" spc="0" dirty="0" err="1" smtClean="0">
                <a:ln>
                  <a:prstDash val="solid"/>
                </a:ln>
                <a:solidFill>
                  <a:srgbClr val="C40CBB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phim</a:t>
            </a:r>
            <a:r>
              <a:rPr lang="en-US" sz="4800" b="1" cap="none" spc="0" dirty="0" smtClean="0">
                <a:ln>
                  <a:prstDash val="solid"/>
                </a:ln>
                <a:solidFill>
                  <a:srgbClr val="C40CBB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en-US" sz="4800" b="1" cap="none" spc="0" dirty="0" err="1" smtClean="0">
                <a:ln>
                  <a:prstDash val="solid"/>
                </a:ln>
                <a:solidFill>
                  <a:srgbClr val="C40CBB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hoạt</a:t>
            </a:r>
            <a:r>
              <a:rPr lang="en-US" sz="4800" b="1" cap="none" spc="0" dirty="0" smtClean="0">
                <a:ln>
                  <a:prstDash val="solid"/>
                </a:ln>
                <a:solidFill>
                  <a:srgbClr val="C40CBB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en-US" sz="4800" b="1" cap="none" spc="0" dirty="0" err="1" smtClean="0">
                <a:ln>
                  <a:prstDash val="solid"/>
                </a:ln>
                <a:solidFill>
                  <a:srgbClr val="C40CBB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hình</a:t>
            </a:r>
            <a:r>
              <a:rPr lang="en-US" sz="4800" b="1" cap="none" spc="0" dirty="0" smtClean="0">
                <a:ln>
                  <a:prstDash val="solid"/>
                </a:ln>
                <a:solidFill>
                  <a:srgbClr val="C40CBB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en-US" sz="4800" b="1" cap="none" spc="0" dirty="0" err="1" smtClean="0">
                <a:ln>
                  <a:prstDash val="solid"/>
                </a:ln>
                <a:solidFill>
                  <a:srgbClr val="C40CBB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nào</a:t>
            </a:r>
            <a:r>
              <a:rPr lang="en-US" sz="4800" b="1" cap="none" spc="0" dirty="0" smtClean="0">
                <a:ln>
                  <a:prstDash val="solid"/>
                </a:ln>
                <a:solidFill>
                  <a:srgbClr val="C40CBB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!</a:t>
            </a:r>
            <a:endParaRPr lang="en-US" sz="4800" b="1" cap="none" spc="0" dirty="0">
              <a:ln>
                <a:prstDash val="solid"/>
              </a:ln>
              <a:solidFill>
                <a:srgbClr val="C40CBB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90800" y="3048000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(</a:t>
            </a:r>
            <a:r>
              <a:rPr lang="en-US" sz="4000" dirty="0" err="1" smtClean="0"/>
              <a:t>Trẻ</a:t>
            </a:r>
            <a:r>
              <a:rPr lang="en-US" sz="4000" dirty="0" smtClean="0"/>
              <a:t> </a:t>
            </a:r>
            <a:r>
              <a:rPr lang="en-US" sz="4000" dirty="0" err="1" smtClean="0"/>
              <a:t>xem</a:t>
            </a:r>
            <a:r>
              <a:rPr lang="en-US" sz="4000" dirty="0" smtClean="0"/>
              <a:t> video)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7200" y="2133600"/>
            <a:ext cx="8382000" cy="28194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eflat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Xin </a:t>
            </a:r>
            <a:r>
              <a:rPr lang="en-US" sz="40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con!</a:t>
            </a:r>
            <a:endParaRPr lang="en-US" sz="40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advTm="60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.A – Quả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534400" y="6172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309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228600"/>
            <a:ext cx="825347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</a:t>
            </a:r>
            <a:r>
              <a:rPr lang="en-US" sz="4400" b="1" cap="none" spc="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Phương</a:t>
            </a:r>
            <a:r>
              <a:rPr lang="en-US" sz="44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400" b="1" cap="none" spc="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pháp</a:t>
            </a:r>
            <a:r>
              <a:rPr lang="en-US" sz="44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400" b="1" cap="none" spc="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hình</a:t>
            </a:r>
            <a:r>
              <a:rPr lang="en-US" sz="44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400" b="1" cap="none" spc="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thức</a:t>
            </a:r>
            <a:r>
              <a:rPr lang="en-US" sz="44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400" b="1" cap="none" spc="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tổ</a:t>
            </a:r>
            <a:r>
              <a:rPr lang="en-US" sz="44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400" b="1" cap="none" spc="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chức</a:t>
            </a:r>
            <a:endParaRPr lang="en-US" sz="44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1295400"/>
            <a:ext cx="8991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4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4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4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4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vi-VN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 tích cây vú sữa</a:t>
            </a:r>
            <a:endParaRPr lang="en-US" sz="5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43000" y="1905000"/>
            <a:ext cx="7292702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Mời</a:t>
            </a:r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các</a:t>
            </a:r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bé</a:t>
            </a:r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lắng</a:t>
            </a:r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nghe</a:t>
            </a:r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cô</a:t>
            </a:r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vi-VN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kể</a:t>
            </a:r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lần</a:t>
            </a:r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1 </a:t>
            </a:r>
            <a:r>
              <a:rPr lang="en-US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nhé</a:t>
            </a:r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438400"/>
            <a:ext cx="9144000" cy="236988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Cô kể lần 2</a:t>
            </a:r>
            <a:endParaRPr lang="en-US" sz="5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(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kèm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tranh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minh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họa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và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đàm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thoại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)</a:t>
            </a:r>
          </a:p>
          <a:p>
            <a:pPr algn="ctr"/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5288340"/>
            <a:ext cx="8153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cưng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nghịch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mắng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vằng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5029200"/>
            <a:ext cx="7696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khắp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lắm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ngóng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Kết thúc"/>
  <p:tag name="ISPRING_SLIDE_INDENT_LEVEL" val="0"/>
  <p:tag name="ISPRING_CUSTOM_TIMING_USED" val="1"/>
  <p:tag name="ISPRING_SLIDE_ID_2" val="{AA3DF37E-DFAB-4EEA-AF09-C5C2D8C1BAD7}"/>
  <p:tag name="GENSWF_ADVANCE_TIME" val="60.00"/>
  <p:tag name="ISPRING_PRESENTER_ID" val="{066F62F8-C8F1-492F-BAB7-17AEDC8AFDB5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1673</TotalTime>
  <Words>616</Words>
  <Application>Microsoft Office PowerPoint</Application>
  <PresentationFormat>On-screen Show (4:3)</PresentationFormat>
  <Paragraphs>42</Paragraphs>
  <Slides>23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Welcome</dc:creator>
  <cp:lastModifiedBy>Admin</cp:lastModifiedBy>
  <cp:revision>105</cp:revision>
  <dcterms:created xsi:type="dcterms:W3CDTF">2018-01-10T11:15:30Z</dcterms:created>
  <dcterms:modified xsi:type="dcterms:W3CDTF">2021-11-06T09:30:33Z</dcterms:modified>
</cp:coreProperties>
</file>