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8" r:id="rId3"/>
    <p:sldId id="307" r:id="rId4"/>
    <p:sldId id="257" r:id="rId5"/>
    <p:sldId id="297" r:id="rId6"/>
    <p:sldId id="295" r:id="rId7"/>
    <p:sldId id="283" r:id="rId8"/>
    <p:sldId id="303" r:id="rId9"/>
    <p:sldId id="299" r:id="rId10"/>
    <p:sldId id="296" r:id="rId11"/>
    <p:sldId id="300" r:id="rId12"/>
    <p:sldId id="298" r:id="rId13"/>
    <p:sldId id="292" r:id="rId14"/>
    <p:sldId id="284" r:id="rId15"/>
    <p:sldId id="306" r:id="rId16"/>
    <p:sldId id="305" r:id="rId17"/>
    <p:sldId id="266" r:id="rId18"/>
    <p:sldId id="302" r:id="rId19"/>
    <p:sldId id="288" r:id="rId20"/>
    <p:sldId id="285" r:id="rId21"/>
    <p:sldId id="304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CBB"/>
    <a:srgbClr val="F226E8"/>
    <a:srgbClr val="4CE329"/>
    <a:srgbClr val="FEF762"/>
    <a:srgbClr val="FEF76E"/>
    <a:srgbClr val="FFF681"/>
    <a:srgbClr val="FFFFA3"/>
    <a:srgbClr val="FFFF8B"/>
    <a:srgbClr val="FFFFC5"/>
    <a:srgbClr val="FFFF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32183-3E51-4B75-B0EA-7C7A4988B5FB}" type="datetimeFigureOut">
              <a:rPr lang="en-US" smtClean="0"/>
              <a:pPr/>
              <a:t>09/11/2021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0F337-0BCD-4C44-BAEB-8C4F70E53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56C0-FDC2-43CA-BCC7-26CF8FE585C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09/11/2021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09/11/2021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09/11/2021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09/11/2021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09/11/2021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09/11/2021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09/11/2021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09/11/2021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09/11/2021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09/11/2021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09/11/2021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15BC-07E8-44A8-BEE0-00BA74FEBF4C}" type="datetimeFigureOut">
              <a:rPr lang="en-US" smtClean="0"/>
              <a:pPr/>
              <a:t>09/11/2021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A3\Cac%20bai%20giang%20dien%20tu\Tro%20choi%20chu%20cai%20u,%20&#432;%20cua%20Thanh\Tro%20choi%20chu%20cai%20u,%20&#432;%20cua%20Thanh\&#226;m%20thanh\&#272;&#250;ng%201.m4a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A3\Cac%20bai%20giang%20dien%20tu\Tro%20choi%20chu%20cai%20u,%20&#432;%20cua%20Thanh\Tro%20choi%20chu%20cai%20u,%20&#432;%20cua%20Thanh\&#226;m%20thanh\&#272;&#250;ng%201.m4a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A3\Cac%20bai%20giang%20dien%20tu\Tro%20choi%20chu%20cai%20u,%20&#432;%20cua%20Thanh\Tro%20choi%20chu%20cai%20u,%20&#432;%20cua%20Thanh\&#226;m%20thanh\Nh&#7841;c%20thi&#7871;u%20nhi%20remix%20kh&#244;ng%20l&#7901;i%20hay%20nh&#7845;t.mp3" TargetMode="Externa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A3\Cac%20bai%20giang%20dien%20tu\Tro%20choi%20chu%20cai%20u,%20&#432;%20cua%20Thanh\Tro%20choi%20chu%20cai%20u,%20&#432;%20cua%20Thanh\&#226;m%20thanh\nhac%20khong%20loi\nhac%20khong%20loi.mp3" TargetMode="Externa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A3\Cac%20bai%20giang%20dien%20tu\Tro%20choi%20chu%20cai%20u,%20&#432;%20cua%20Thanh\Tro%20choi%20chu%20cai%20u,%20&#432;%20cua%20Thanh\&#226;m%20thanh\Be%20hoc%20chu\Be%20hoc%20chu.mp3" TargetMode="Externa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A3\Cac%20bai%20giang%20dien%20tu\Tro%20choi%20chu%20cai%20u,%20&#432;%20cua%20Thanh\Tro%20choi%20chu%20cai%20u,%20&#432;%20cua%20Thanh\&#226;m%20thanh\b&#225;c%20dua%20thu%20vui%20tinh\b&#225;c%20dua%20thu%20vui%20tinh.mp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A3\Cac%20bai%20giang%20dien%20tu\Tro%20choi%20chu%20cai%20u,%20&#432;%20cua%20Thanh\Tro%20choi%20chu%20cai%20u,%20&#432;%20cua%20Thanh\&#226;m%20thanh\nhc%20gioi%20thieu%20dau\nhc%20gioi%20thieu%20dau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A3\Cac%20bai%20giang%20dien%20tu\Tro%20choi%20chu%20cai%20u,%20&#432;%20cua%20Thanh\Tro%20choi%20chu%20cai%20u,%20&#432;%20cua%20Thanh\&#226;m%20thanh\nhac%20rung%20chuong%20vang\nhac%20rung%20chuong%20vang.mp3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A3\Cac%20bai%20giang%20dien%20tu\Tro%20choi%20chu%20cai%20u,%20&#432;%20cua%20Thanh\Tro%20choi%20chu%20cai%20u,%20&#432;%20cua%20Thanh\&#226;m%20thanh\&#272;&#250;ng%201.m4a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A3\Cac%20bai%20giang%20dien%20tu\Tro%20choi%20chu%20cai%20u,%20&#432;%20cua%20Thanh\Tro%20choi%20chu%20cai%20u,%20&#432;%20cua%20Thanh\&#226;m%20thanh\&#272;&#250;ng%201.m4a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28600"/>
            <a:ext cx="54561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PHÒNG GIÁO DỤC VÀ ĐÀO TẠO QUẬN LONG BIÊN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609600"/>
            <a:ext cx="46864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TRƯỜNG MẦM NON GIA </a:t>
            </a:r>
            <a:r>
              <a:rPr lang="vi-VN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QUÂT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2811959"/>
            <a:ext cx="49199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LÀM QUEN CHỮ CÁI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3352800"/>
            <a:ext cx="8353697" cy="13388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TRÒ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Chơi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với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chữ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cái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u, ư</a:t>
            </a:r>
          </a:p>
        </p:txBody>
      </p:sp>
      <p:sp>
        <p:nvSpPr>
          <p:cNvPr id="9" name="Rectangle 8"/>
          <p:cNvSpPr/>
          <p:nvPr/>
        </p:nvSpPr>
        <p:spPr>
          <a:xfrm>
            <a:off x="3733800" y="6457890"/>
            <a:ext cx="24256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Năm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r>
              <a:rPr lang="vi-VN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-20</a:t>
            </a:r>
            <a:r>
              <a:rPr lang="vi-VN" sz="2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22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0" y="4532293"/>
            <a:ext cx="52870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Lứa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tuổi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Mẫu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giáo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(5 – 6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tuổi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</a:p>
          <a:p>
            <a:pPr algn="ctr"/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Giáo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viên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Nguyễn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Thị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vi-V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Hường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ethu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227838"/>
            <a:ext cx="5573973" cy="37345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80801" y="4114800"/>
            <a:ext cx="44533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Xe</a:t>
            </a:r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7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đưa</a:t>
            </a:r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thư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5257800"/>
            <a:ext cx="37961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Xe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   a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5257800"/>
            <a:ext cx="782587" cy="1213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ư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0" y="5257800"/>
            <a:ext cx="7825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ư</a:t>
            </a:r>
            <a:endParaRPr lang="en-US" sz="7200" dirty="0">
              <a:solidFill>
                <a:srgbClr val="7030A0"/>
              </a:solidFill>
            </a:endParaRPr>
          </a:p>
        </p:txBody>
      </p:sp>
      <p:pic>
        <p:nvPicPr>
          <p:cNvPr id="8" name="Đúng 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132842139448525145_p302_i1_w28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04800"/>
            <a:ext cx="5216005" cy="3733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76600" y="4038600"/>
            <a:ext cx="33281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Cái</a:t>
            </a:r>
            <a:r>
              <a:rPr 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7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cuốc</a:t>
            </a:r>
            <a:endParaRPr lang="en-US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6600" y="5257800"/>
            <a:ext cx="34579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Cái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c   </a:t>
            </a:r>
            <a:r>
              <a:rPr lang="en-US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ốc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6704" y="5181600"/>
            <a:ext cx="73449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40CBB"/>
                </a:solidFill>
              </a:rPr>
              <a:t>u</a:t>
            </a:r>
            <a:endParaRPr lang="en-US" sz="8000" b="1" dirty="0">
              <a:solidFill>
                <a:srgbClr val="C40CBB"/>
              </a:solidFill>
            </a:endParaRPr>
          </a:p>
        </p:txBody>
      </p:sp>
      <p:pic>
        <p:nvPicPr>
          <p:cNvPr id="7" name="Đúng 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752600"/>
            <a:ext cx="8001742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Trò</a:t>
            </a:r>
            <a:r>
              <a:rPr 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7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chơi</a:t>
            </a:r>
            <a:r>
              <a:rPr 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2:</a:t>
            </a:r>
          </a:p>
          <a:p>
            <a:pPr algn="ctr"/>
            <a:r>
              <a:rPr 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NÉM BÓNG </a:t>
            </a:r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VÀO</a:t>
            </a:r>
            <a:r>
              <a:rPr 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RỔ</a:t>
            </a:r>
            <a:endParaRPr lang="en-US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hạc thiếu nhi remix không lời hay nhấ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55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990600"/>
            <a:ext cx="730110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Mời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bé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đến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với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 ĐỐ VUI ĐỂ HỌC”</a:t>
            </a:r>
            <a:endParaRPr lang="en-US" sz="72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1079480"/>
            <a:ext cx="586837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Chữ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gì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nho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nhỏ</a:t>
            </a:r>
            <a:endParaRPr lang="en-US" sz="5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Có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mũ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trên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đầu</a:t>
            </a:r>
            <a:endParaRPr lang="en-US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Gặp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trời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mưa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mau</a:t>
            </a:r>
            <a:endParaRPr lang="en-US" sz="5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Ta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cần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phải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có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”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2062877"/>
            <a:ext cx="854781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Nét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móc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ngược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chính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endParaRPr lang="en-US" sz="5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Phía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phải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nét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thẳng</a:t>
            </a:r>
            <a:endParaRPr lang="en-US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Đứng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nghiêm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muốn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”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590800"/>
            <a:ext cx="8371074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Trò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chơi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4: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“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thi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xem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đội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nào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nhanh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665" y="838200"/>
            <a:ext cx="8762335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Trò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chơi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5:</a:t>
            </a:r>
          </a:p>
          <a:p>
            <a:pPr algn="ctr"/>
            <a:r>
              <a:rPr lang="en-US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CÙNG NHAU TẠO CHỮ</a:t>
            </a:r>
            <a:endParaRPr lang="en-US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hac khong lo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2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"/>
            <a:ext cx="35159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I.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Mục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đích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yêu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cầu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33400"/>
            <a:ext cx="82296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1.Kiến </a:t>
            </a:r>
            <a:r>
              <a:rPr lang="en-US" sz="3200" dirty="0" err="1" smtClean="0">
                <a:solidFill>
                  <a:srgbClr val="FF0000"/>
                </a:solidFill>
              </a:rPr>
              <a:t>thức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</a:rPr>
              <a:t>Trẻ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biết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tên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gọi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phát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âm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chữ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cái</a:t>
            </a:r>
            <a:r>
              <a:rPr lang="en-US" sz="2800" dirty="0" smtClean="0">
                <a:solidFill>
                  <a:srgbClr val="0070C0"/>
                </a:solidFill>
              </a:rPr>
              <a:t> u, ư, </a:t>
            </a:r>
            <a:r>
              <a:rPr lang="en-US" sz="2800" dirty="0" err="1" smtClean="0">
                <a:solidFill>
                  <a:srgbClr val="0070C0"/>
                </a:solidFill>
              </a:rPr>
              <a:t>giúp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trẻ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ôn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lại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chữ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đã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học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</a:rPr>
              <a:t>Trẻ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thuộc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cấu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tạo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nét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chữ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2.Kỹ </a:t>
            </a:r>
            <a:r>
              <a:rPr lang="en-US" sz="3200" dirty="0" err="1" smtClean="0">
                <a:solidFill>
                  <a:srgbClr val="FF0000"/>
                </a:solidFill>
              </a:rPr>
              <a:t>năng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-</a:t>
            </a:r>
            <a:r>
              <a:rPr lang="en-US" sz="2800" dirty="0" err="1" smtClean="0">
                <a:solidFill>
                  <a:srgbClr val="0070C0"/>
                </a:solidFill>
              </a:rPr>
              <a:t>Trẻ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nhận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biết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phân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biệt</a:t>
            </a:r>
            <a:r>
              <a:rPr lang="en-US" sz="2800" dirty="0" smtClean="0">
                <a:solidFill>
                  <a:srgbClr val="0070C0"/>
                </a:solidFill>
              </a:rPr>
              <a:t>,  </a:t>
            </a:r>
            <a:r>
              <a:rPr lang="en-US" sz="2800" dirty="0" err="1" smtClean="0">
                <a:solidFill>
                  <a:srgbClr val="0070C0"/>
                </a:solidFill>
              </a:rPr>
              <a:t>phát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âm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đúng</a:t>
            </a:r>
            <a:r>
              <a:rPr lang="en-US" sz="2800" dirty="0" smtClean="0">
                <a:solidFill>
                  <a:srgbClr val="0070C0"/>
                </a:solidFill>
              </a:rPr>
              <a:t> ,</a:t>
            </a:r>
            <a:r>
              <a:rPr lang="en-US" sz="2800" dirty="0" err="1" smtClean="0">
                <a:solidFill>
                  <a:srgbClr val="0070C0"/>
                </a:solidFill>
              </a:rPr>
              <a:t>rõ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lời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chữ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cái</a:t>
            </a:r>
            <a:r>
              <a:rPr lang="en-US" sz="2800" dirty="0" smtClean="0">
                <a:solidFill>
                  <a:srgbClr val="0070C0"/>
                </a:solidFill>
              </a:rPr>
              <a:t> u, ư.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-</a:t>
            </a:r>
            <a:r>
              <a:rPr lang="en-US" sz="2800" dirty="0" err="1" smtClean="0">
                <a:solidFill>
                  <a:srgbClr val="0070C0"/>
                </a:solidFill>
              </a:rPr>
              <a:t>Trẻ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nhận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ra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chữ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cái</a:t>
            </a:r>
            <a:r>
              <a:rPr lang="en-US" sz="2800" dirty="0" smtClean="0">
                <a:solidFill>
                  <a:srgbClr val="0070C0"/>
                </a:solidFill>
              </a:rPr>
              <a:t> u, ư </a:t>
            </a:r>
            <a:r>
              <a:rPr lang="en-US" sz="2800" dirty="0" err="1" smtClean="0">
                <a:solidFill>
                  <a:srgbClr val="0070C0"/>
                </a:solidFill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cụm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từ</a:t>
            </a:r>
            <a:r>
              <a:rPr lang="en-US" sz="2800" dirty="0" smtClean="0">
                <a:solidFill>
                  <a:srgbClr val="0070C0"/>
                </a:solidFill>
              </a:rPr>
              <a:t>: ...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-</a:t>
            </a:r>
            <a:r>
              <a:rPr lang="en-US" sz="2800" dirty="0" err="1" smtClean="0">
                <a:solidFill>
                  <a:srgbClr val="0070C0"/>
                </a:solidFill>
              </a:rPr>
              <a:t>Trẻ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biết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chơi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trò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chơi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đúng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luật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đúng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cách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3.Thái </a:t>
            </a:r>
            <a:r>
              <a:rPr lang="en-US" sz="3200" dirty="0" err="1" smtClean="0">
                <a:solidFill>
                  <a:srgbClr val="FF0000"/>
                </a:solidFill>
              </a:rPr>
              <a:t>độ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-</a:t>
            </a:r>
            <a:r>
              <a:rPr lang="en-US" sz="2800" dirty="0" err="1" smtClean="0">
                <a:solidFill>
                  <a:srgbClr val="0070C0"/>
                </a:solidFill>
              </a:rPr>
              <a:t>Trẻ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hứng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thú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tham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gia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trò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chơi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 smtClean="0">
                <a:solidFill>
                  <a:srgbClr val="0070C0"/>
                </a:solidFill>
              </a:rPr>
              <a:t>Trẻ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tích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cực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chủ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động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tham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gia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hoạt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động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cùng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cô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bạn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  <a:p>
            <a:pPr>
              <a:buFontTx/>
              <a:buChar char="-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736" y="1752600"/>
            <a:ext cx="8493864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Cô</a:t>
            </a:r>
            <a:r>
              <a:rPr lang="en-US" sz="5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và</a:t>
            </a:r>
            <a:r>
              <a:rPr lang="en-US" sz="5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trẻ</a:t>
            </a:r>
            <a:r>
              <a:rPr lang="en-US" sz="5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cùng</a:t>
            </a:r>
            <a:r>
              <a:rPr lang="en-US" sz="5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hát</a:t>
            </a:r>
            <a:r>
              <a:rPr lang="en-US" sz="54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</a:t>
            </a:r>
            <a:r>
              <a:rPr lang="en-US" sz="5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vận</a:t>
            </a:r>
            <a:r>
              <a:rPr lang="en-US" sz="5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động</a:t>
            </a:r>
            <a:r>
              <a:rPr lang="en-US" sz="5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theo</a:t>
            </a:r>
            <a:r>
              <a:rPr lang="en-US" sz="5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nhạc</a:t>
            </a:r>
            <a:r>
              <a:rPr lang="en-US" sz="5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bài</a:t>
            </a:r>
            <a:r>
              <a:rPr lang="en-US" sz="5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hát</a:t>
            </a:r>
            <a:r>
              <a:rPr lang="en-US" sz="5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66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“ </a:t>
            </a:r>
            <a:r>
              <a:rPr lang="en-US" sz="6600" b="1" dirty="0" err="1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Bé</a:t>
            </a:r>
            <a:r>
              <a:rPr lang="en-US" sz="66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học</a:t>
            </a:r>
            <a:r>
              <a:rPr lang="en-US" sz="66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chữ</a:t>
            </a:r>
            <a:r>
              <a:rPr lang="en-US" sz="6600" b="1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”</a:t>
            </a:r>
            <a:endParaRPr lang="en-US" sz="66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e hoc ch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344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524000"/>
            <a:ext cx="8153400" cy="4114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 </a:t>
            </a:r>
          </a:p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mạnh khỏe – hạnh phúc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9000" y="61722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1601A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 smtClean="0">
                <a:solidFill>
                  <a:srgbClr val="1601A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1601A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rgbClr val="1601AF"/>
                </a:solidFill>
                <a:latin typeface="Times New Roman" pitchFamily="18" charset="0"/>
                <a:cs typeface="Times New Roman" pitchFamily="18" charset="0"/>
              </a:rPr>
              <a:t>: 2018 - 2019</a:t>
            </a:r>
            <a:endParaRPr lang="en-US" sz="2000" b="1" dirty="0">
              <a:solidFill>
                <a:srgbClr val="1601A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24050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II.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Chuẩn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bị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990600"/>
            <a:ext cx="7086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1.Đồ </a:t>
            </a:r>
            <a:r>
              <a:rPr lang="en-US" sz="3600" dirty="0" err="1" smtClean="0">
                <a:solidFill>
                  <a:srgbClr val="FF0000"/>
                </a:solidFill>
              </a:rPr>
              <a:t>dùng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cô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- </a:t>
            </a:r>
            <a:r>
              <a:rPr lang="en-US" sz="3200" dirty="0" err="1" smtClean="0">
                <a:solidFill>
                  <a:srgbClr val="7030A0"/>
                </a:solidFill>
              </a:rPr>
              <a:t>Giáo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án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điện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tử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powerpoit</a:t>
            </a:r>
            <a:r>
              <a:rPr lang="en-US" sz="3200" dirty="0" smtClean="0">
                <a:solidFill>
                  <a:srgbClr val="7030A0"/>
                </a:solidFill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</a:rPr>
              <a:t>máy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tương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tác</a:t>
            </a:r>
            <a:r>
              <a:rPr lang="en-US" sz="32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- </a:t>
            </a:r>
            <a:r>
              <a:rPr lang="en-US" sz="3200" dirty="0" err="1" smtClean="0">
                <a:solidFill>
                  <a:srgbClr val="7030A0"/>
                </a:solidFill>
              </a:rPr>
              <a:t>Bảng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chun</a:t>
            </a:r>
            <a:r>
              <a:rPr lang="en-US" sz="3200" dirty="0" smtClean="0">
                <a:solidFill>
                  <a:srgbClr val="7030A0"/>
                </a:solidFill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</a:rPr>
              <a:t>chun</a:t>
            </a:r>
            <a:r>
              <a:rPr lang="en-US" sz="3200" dirty="0" smtClean="0">
                <a:solidFill>
                  <a:srgbClr val="7030A0"/>
                </a:solidFill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</a:rPr>
              <a:t>Đất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nặn</a:t>
            </a:r>
            <a:r>
              <a:rPr lang="en-US" sz="3200" dirty="0" smtClean="0">
                <a:solidFill>
                  <a:srgbClr val="7030A0"/>
                </a:solidFill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</a:rPr>
              <a:t>bảng,phấn</a:t>
            </a:r>
            <a:r>
              <a:rPr lang="en-US" sz="3200" dirty="0" smtClean="0">
                <a:solidFill>
                  <a:srgbClr val="7030A0"/>
                </a:solidFill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</a:rPr>
              <a:t>uốn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kẽm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xù</a:t>
            </a:r>
            <a:r>
              <a:rPr lang="en-US" sz="3200" dirty="0" smtClean="0">
                <a:solidFill>
                  <a:srgbClr val="7030A0"/>
                </a:solidFill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</a:rPr>
              <a:t>kim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sa</a:t>
            </a:r>
            <a:r>
              <a:rPr lang="en-US" sz="3200" dirty="0" smtClean="0">
                <a:solidFill>
                  <a:srgbClr val="7030A0"/>
                </a:solidFill>
              </a:rPr>
              <a:t>...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- </a:t>
            </a:r>
            <a:r>
              <a:rPr lang="en-US" sz="3200" dirty="0" err="1" smtClean="0">
                <a:solidFill>
                  <a:srgbClr val="7030A0"/>
                </a:solidFill>
              </a:rPr>
              <a:t>Bản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nhạc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dùng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trong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trò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chơi</a:t>
            </a:r>
            <a:r>
              <a:rPr lang="en-US" sz="32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2.Đồ </a:t>
            </a:r>
            <a:r>
              <a:rPr lang="en-US" sz="3600" dirty="0" err="1" smtClean="0">
                <a:solidFill>
                  <a:srgbClr val="FF0000"/>
                </a:solidFill>
              </a:rPr>
              <a:t>dùng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trẻ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- </a:t>
            </a:r>
            <a:r>
              <a:rPr lang="en-US" sz="3200" dirty="0" err="1" smtClean="0">
                <a:solidFill>
                  <a:srgbClr val="7030A0"/>
                </a:solidFill>
              </a:rPr>
              <a:t>Mỗi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trẻ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có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rổ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chứa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chữ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cái</a:t>
            </a:r>
            <a:r>
              <a:rPr lang="en-US" sz="3200" dirty="0" smtClean="0">
                <a:solidFill>
                  <a:srgbClr val="7030A0"/>
                </a:solidFill>
              </a:rPr>
              <a:t> u, ư.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- </a:t>
            </a:r>
            <a:r>
              <a:rPr lang="en-US" sz="3200" dirty="0" err="1" smtClean="0">
                <a:solidFill>
                  <a:srgbClr val="7030A0"/>
                </a:solidFill>
              </a:rPr>
              <a:t>Xắc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xô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cho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các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đội</a:t>
            </a:r>
            <a:r>
              <a:rPr lang="en-US" sz="32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3200" dirty="0" smtClean="0"/>
              <a:t> 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0"/>
            <a:ext cx="883920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Ổn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định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tổ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chức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cùng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endParaRPr lang="en-US" sz="4800" b="1" cap="none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vận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theo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nhạc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6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Bác</a:t>
            </a: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đưa</a:t>
            </a: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thư</a:t>
            </a: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vui</a:t>
            </a: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tính</a:t>
            </a: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ác dua thu vui tin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19400"/>
            <a:ext cx="4038600" cy="34809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39612" y="304800"/>
            <a:ext cx="31325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HỘI THI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76400"/>
            <a:ext cx="91967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Những</a:t>
            </a:r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chữ</a:t>
            </a:r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cái</a:t>
            </a:r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vui</a:t>
            </a:r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nhộn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 descr="133946026d4c99d18abac0792e43616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124200"/>
            <a:ext cx="4127500" cy="2552700"/>
          </a:xfrm>
          <a:prstGeom prst="rect">
            <a:avLst/>
          </a:prstGeom>
        </p:spPr>
      </p:pic>
      <p:pic>
        <p:nvPicPr>
          <p:cNvPr id="8" name="nhc gioi thieu da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106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220" y="0"/>
            <a:ext cx="8982779" cy="64940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mừng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bé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đã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đến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với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chương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trình</a:t>
            </a:r>
            <a:endParaRPr lang="en-US" sz="6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8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“Rung </a:t>
            </a:r>
            <a:r>
              <a:rPr lang="en-US" sz="80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chuông</a:t>
            </a:r>
            <a:r>
              <a:rPr lang="en-US" sz="8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vàng</a:t>
            </a:r>
            <a:r>
              <a:rPr lang="en-US" sz="8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US" sz="8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nhac rung chuong va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868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e-lu-11-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304800"/>
            <a:ext cx="6248400" cy="3886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48357" y="4038600"/>
            <a:ext cx="24907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Xe</a:t>
            </a:r>
            <a:r>
              <a:rPr lang="en-US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8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lu</a:t>
            </a:r>
            <a:endParaRPr lang="en-US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5288340"/>
            <a:ext cx="188481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</a:t>
            </a:r>
            <a:r>
              <a:rPr lang="en-US" sz="8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</a:t>
            </a:r>
            <a:r>
              <a:rPr lang="en-US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l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0" y="5181600"/>
            <a:ext cx="8451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226E8"/>
                </a:solidFill>
              </a:rPr>
              <a:t>u</a:t>
            </a:r>
            <a:endParaRPr lang="en-US" sz="9600" dirty="0">
              <a:solidFill>
                <a:srgbClr val="F226E8"/>
              </a:solidFill>
            </a:endParaRPr>
          </a:p>
        </p:txBody>
      </p:sp>
      <p:pic>
        <p:nvPicPr>
          <p:cNvPr id="8" name="Đúng 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_Tape-measure-Unifix-SWG-289425-rel67b3ad7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382" y="228600"/>
            <a:ext cx="5272418" cy="3962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0800" y="4419600"/>
            <a:ext cx="42861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Thước</a:t>
            </a:r>
            <a:r>
              <a:rPr 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7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dây</a:t>
            </a:r>
            <a:endParaRPr lang="en-US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5486400"/>
            <a:ext cx="43133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</a:t>
            </a:r>
            <a:r>
              <a:rPr lang="en-US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ớc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dây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5505271"/>
            <a:ext cx="7825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ư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9" name="Đúng 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ết thúc"/>
  <p:tag name="ISPRING_SLIDE_INDENT_LEVEL" val="0"/>
  <p:tag name="ISPRING_CUSTOM_TIMING_USED" val="1"/>
  <p:tag name="ISPRING_SLIDE_ID_2" val="{AA3DF37E-DFAB-4EEA-AF09-C5C2D8C1BAD7}"/>
  <p:tag name="GENSWF_ADVANCE_TIME" val="60.00"/>
  <p:tag name="ISPRING_PRESENTER_ID" val="{066F62F8-C8F1-492F-BAB7-17AEDC8AFDB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433</Words>
  <Application>Microsoft Office PowerPoint</Application>
  <PresentationFormat>On-screen Show (4:3)</PresentationFormat>
  <Paragraphs>76</Paragraphs>
  <Slides>22</Slides>
  <Notes>1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Admin</cp:lastModifiedBy>
  <cp:revision>98</cp:revision>
  <dcterms:created xsi:type="dcterms:W3CDTF">2018-01-10T11:15:30Z</dcterms:created>
  <dcterms:modified xsi:type="dcterms:W3CDTF">2021-11-09T15:18:55Z</dcterms:modified>
</cp:coreProperties>
</file>