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20413-6F77-4FC8-931A-33CBDE850A1F}" v="17" dt="2021-11-11T14:04:04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8351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09600"/>
            <a:ext cx="70866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  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ỦY BAN NHÂN DÂN QUẬN 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LONG BIÊN</a:t>
            </a:r>
            <a:br>
              <a:rPr lang="en-US" sz="2000" b="1" kern="0" dirty="0">
                <a:latin typeface="Times New Roman"/>
                <a:ea typeface="+mj-ea"/>
                <a:cs typeface="+mj-cs"/>
              </a:rPr>
            </a:b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   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TRUỜNG MẦM NON 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GIA QUẤT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5624"/>
            <a:ext cx="1919654" cy="15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05506"/>
            <a:ext cx="678180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/>
                <a:cs typeface="Times New Roman"/>
              </a:rPr>
              <a:t>Đề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cs typeface="Times New Roman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: Thơ “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Đèn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giao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3-4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tuổi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20-25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Thực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Nguyễn Thị Thành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279</Words>
  <Application>Microsoft Office PowerPoint</Application>
  <PresentationFormat>Trình chiếu Trên màn hình (4:3)</PresentationFormat>
  <Paragraphs>79</Paragraphs>
  <Slides>22</Slides>
  <Notes>0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3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61</cp:revision>
  <dcterms:created xsi:type="dcterms:W3CDTF">2016-04-10T13:01:26Z</dcterms:created>
  <dcterms:modified xsi:type="dcterms:W3CDTF">2021-11-11T14:08:48Z</dcterms:modified>
</cp:coreProperties>
</file>