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75" r:id="rId12"/>
    <p:sldId id="301" r:id="rId13"/>
    <p:sldId id="295" r:id="rId14"/>
    <p:sldId id="296" r:id="rId15"/>
    <p:sldId id="297" r:id="rId16"/>
    <p:sldId id="298" r:id="rId17"/>
    <p:sldId id="299" r:id="rId18"/>
    <p:sldId id="300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gif"/><Relationship Id="rId11" Type="http://schemas.openxmlformats.org/officeDocument/2006/relationships/image" Target="../media/image13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4.png"/><Relationship Id="rId9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gif"/><Relationship Id="rId7" Type="http://schemas.openxmlformats.org/officeDocument/2006/relationships/image" Target="../media/image18.gif"/><Relationship Id="rId12" Type="http://schemas.openxmlformats.org/officeDocument/2006/relationships/image" Target="../media/image2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image" Target="../media/image23.gif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gif"/><Relationship Id="rId4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14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jpe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5.png"/><Relationship Id="rId7" Type="http://schemas.openxmlformats.org/officeDocument/2006/relationships/image" Target="../media/image46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E:\giao%20an\giao%20an%20pp\nhac%20khong%20loi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gif"/><Relationship Id="rId11" Type="http://schemas.openxmlformats.org/officeDocument/2006/relationships/image" Target="../media/image13.emf"/><Relationship Id="rId5" Type="http://schemas.openxmlformats.org/officeDocument/2006/relationships/image" Target="../media/image15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14.png"/><Relationship Id="rId9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20.gif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gif"/><Relationship Id="rId7" Type="http://schemas.openxmlformats.org/officeDocument/2006/relationships/image" Target="../media/image18.gif"/><Relationship Id="rId12" Type="http://schemas.openxmlformats.org/officeDocument/2006/relationships/image" Target="../media/image29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gif"/><Relationship Id="rId10" Type="http://schemas.openxmlformats.org/officeDocument/2006/relationships/image" Target="../media/image20.gif"/><Relationship Id="rId4" Type="http://schemas.openxmlformats.org/officeDocument/2006/relationships/image" Target="../media/image23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9.gif"/><Relationship Id="rId7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0.gif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1" descr="daisi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" y="3729914"/>
            <a:ext cx="28400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7" name="Text Box 29"/>
          <p:cNvSpPr txBox="1">
            <a:spLocks noChangeArrowheads="1"/>
          </p:cNvSpPr>
          <p:nvPr/>
        </p:nvSpPr>
        <p:spPr bwMode="auto">
          <a:xfrm>
            <a:off x="3276600" y="3427781"/>
            <a:ext cx="6705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>
              <a:solidFill>
                <a:srgbClr val="0000FF"/>
              </a:solidFill>
              <a:latin typeface=".VnTime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charset="0"/>
              </a:rPr>
              <a:t> </a:t>
            </a:r>
          </a:p>
        </p:txBody>
      </p:sp>
      <p:sp>
        <p:nvSpPr>
          <p:cNvPr id="58384" name="Rectangle 16"/>
          <p:cNvSpPr>
            <a:spLocks noChangeArrowheads="1"/>
          </p:cNvSpPr>
          <p:nvPr/>
        </p:nvSpPr>
        <p:spPr bwMode="auto">
          <a:xfrm>
            <a:off x="98480" y="2442865"/>
            <a:ext cx="8991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alt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alt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alt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US" alt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5" name="Rectangle 17"/>
          <p:cNvSpPr>
            <a:spLocks noChangeArrowheads="1"/>
          </p:cNvSpPr>
          <p:nvPr/>
        </p:nvSpPr>
        <p:spPr bwMode="auto">
          <a:xfrm>
            <a:off x="815235" y="4012287"/>
            <a:ext cx="8274845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altLang="en-US" sz="1400" b="1" dirty="0">
              <a:solidFill>
                <a:srgbClr val="9900CC"/>
              </a:solidFill>
            </a:endParaRPr>
          </a:p>
          <a:p>
            <a:pPr eaLnBrk="1" hangingPunct="1"/>
            <a:r>
              <a:rPr lang="en-US" altLang="en-US" sz="3600" b="1" dirty="0" err="1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600" b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9900CC"/>
                </a:solidFill>
              </a:rPr>
              <a:t>: </a:t>
            </a:r>
            <a:r>
              <a:rPr lang="en-US" altLang="en-US" sz="3600" b="1" dirty="0" err="1">
                <a:solidFill>
                  <a:srgbClr val="9900CC"/>
                </a:solidFill>
              </a:rPr>
              <a:t>Truyện</a:t>
            </a:r>
            <a:r>
              <a:rPr lang="en-US" altLang="en-US" sz="3600" b="1" dirty="0">
                <a:solidFill>
                  <a:srgbClr val="9900CC"/>
                </a:solidFill>
              </a:rPr>
              <a:t> </a:t>
            </a:r>
            <a:r>
              <a:rPr lang="en-US" altLang="en-US" sz="3600" b="1" dirty="0" smtClean="0">
                <a:solidFill>
                  <a:srgbClr val="9900CC"/>
                </a:solidFill>
              </a:rPr>
              <a:t>“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6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ctr" eaLnBrk="1" hangingPunct="1"/>
            <a:r>
              <a:rPr lang="en-US" altLang="en-US" sz="2400" b="1" dirty="0" smtClean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LỨA TUỔI : NHÀ TRẺ 24- 36 THÁNG </a:t>
            </a:r>
            <a:endParaRPr lang="en-US" altLang="en-US" sz="2400" b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70" name="Picture 18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21" descr="natures1%20(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5867400"/>
            <a:ext cx="8239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548" y="533400"/>
            <a:ext cx="81224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UBND QUẬN LONG BIÊN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TRƯỜNG MẦM NON GIA QUẤT 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1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58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4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583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40"/>
                            </p:stCondLst>
                            <p:childTnLst>
                              <p:par>
                                <p:cTn id="2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000"/>
                                        <p:tgtEl>
                                          <p:spTgt spid="583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n>
                <a:noFill/>
              </a:ln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Hinh nen - 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600200" y="18288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6151" name="WordArt 7"/>
          <p:cNvSpPr>
            <a:spLocks noChangeArrowheads="1" noChangeShapeType="1" noTextEdit="1"/>
          </p:cNvSpPr>
          <p:nvPr/>
        </p:nvSpPr>
        <p:spPr bwMode="auto">
          <a:xfrm>
            <a:off x="685800" y="838200"/>
            <a:ext cx="7620000" cy="35814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trích dẫn </a:t>
            </a:r>
          </a:p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,đàm thoại</a:t>
            </a:r>
            <a:endParaRPr lang="en-US" sz="3600" kern="1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471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7" grpId="0" build="p"/>
      <p:bldP spid="6149" grpId="0"/>
      <p:bldP spid="61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               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38252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46138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400" y="3418930"/>
            <a:ext cx="18896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046" y="846138"/>
            <a:ext cx="3659187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57046" y="3417094"/>
            <a:ext cx="36591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63425"/>
            <a:ext cx="35814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88033" y="6114078"/>
            <a:ext cx="234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76" y="4063425"/>
            <a:ext cx="3577354" cy="208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957047" y="6147411"/>
            <a:ext cx="35534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28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8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2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>
              <a:ln>
                <a:noFill/>
              </a:ln>
            </a:endParaRP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" name="Picture 4" descr="hinhne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16461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WordArt 5"/>
          <p:cNvSpPr>
            <a:spLocks noChangeArrowheads="1" noChangeShapeType="1" noTextEdit="1"/>
          </p:cNvSpPr>
          <p:nvPr/>
        </p:nvSpPr>
        <p:spPr bwMode="auto">
          <a:xfrm>
            <a:off x="309563" y="0"/>
            <a:ext cx="8153400" cy="2019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Trong câu chuyện có những nhân vật</a:t>
            </a:r>
          </a:p>
        </p:txBody>
      </p:sp>
      <p:sp>
        <p:nvSpPr>
          <p:cNvPr id="9" name="WordArt 5"/>
          <p:cNvSpPr>
            <a:spLocks noChangeArrowheads="1" noChangeShapeType="1" noTextEdit="1"/>
          </p:cNvSpPr>
          <p:nvPr/>
        </p:nvSpPr>
        <p:spPr bwMode="auto">
          <a:xfrm>
            <a:off x="685801" y="3733800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5"/>
          <p:cNvSpPr>
            <a:spLocks noChangeArrowheads="1" noChangeShapeType="1" noTextEdit="1"/>
          </p:cNvSpPr>
          <p:nvPr/>
        </p:nvSpPr>
        <p:spPr bwMode="auto">
          <a:xfrm>
            <a:off x="5638800" y="3593610"/>
            <a:ext cx="2570163" cy="11644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Thỏ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con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WordArt 5"/>
          <p:cNvSpPr>
            <a:spLocks noChangeArrowheads="1" noChangeShapeType="1" noTextEdit="1"/>
          </p:cNvSpPr>
          <p:nvPr/>
        </p:nvSpPr>
        <p:spPr bwMode="auto">
          <a:xfrm>
            <a:off x="309563" y="6066234"/>
            <a:ext cx="3048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Bác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Gấu</a:t>
            </a:r>
            <a:endParaRPr lang="vi-VN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2" descr="C:\Users\Admin\Downloads\IMG-0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3581400" cy="257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\Downloads\IMG-0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1371600"/>
            <a:ext cx="3659187" cy="22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IMG-09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7747"/>
            <a:ext cx="3352800" cy="205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IMG-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57773"/>
            <a:ext cx="36591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>
            <a:off x="5602789" y="6124673"/>
            <a:ext cx="2514600" cy="5500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Bươm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bướm</a:t>
            </a:r>
            <a:endParaRPr lang="vi-VN" sz="4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870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068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35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07900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67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0.01179 C -0.00035 0.00509 0.00034 -0.00162 0.00121 -0.00185 C 0.00208 -0.00185 0.00295 0.00994 0.00347 0.01018 C 0.00399 0.01018 0.00538 -0.00023 0.00468 -0.00093 C 0.00434 -0.00162 0.00208 0.00647 0.00121 0.00624 C 0.00034 0.00601 0.00052 -0.00162 3.61111E-6 -0.00185 C -0.00052 -0.00185 -0.00261 0.00462 -0.00226 0.00486 C -0.00191 0.00486 0.00295 -0.00093 0.00243 -0.00139 C 0.00191 -0.00185 -0.00539 0.00139 -0.00573 0.00162 C -0.00608 0.00185 -0.00122 -0.00023 3.61111E-6 7.21554E-7 C 0.00121 0.00023 0.00121 0.00416 0.00121 0.00439 C 0.00121 0.00416 0.00052 0.00208 3.61111E-6 7.21554E-7 " pathEditMode="relative" rAng="0" ptsTypes="aaaaaaaaaaaA">
                                      <p:cBhvr>
                                        <p:cTn id="6" dur="5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inh Nen PMSV (2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WordArt 5"/>
          <p:cNvSpPr>
            <a:spLocks noChangeArrowheads="1" noChangeShapeType="1" noTextEdit="1"/>
          </p:cNvSpPr>
          <p:nvPr/>
        </p:nvSpPr>
        <p:spPr bwMode="auto">
          <a:xfrm>
            <a:off x="2362200" y="1524000"/>
            <a:ext cx="65532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chúng ta cùng xem rối</a:t>
            </a:r>
          </a:p>
        </p:txBody>
      </p:sp>
    </p:spTree>
    <p:extLst>
      <p:ext uri="{BB962C8B-B14F-4D97-AF65-F5344CB8AC3E}">
        <p14:creationId xmlns:p14="http://schemas.microsoft.com/office/powerpoint/2010/main" val="351630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803275" y="2957513"/>
            <a:ext cx="775335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Ta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đi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rừng</a:t>
            </a:r>
            <a:r>
              <a:rPr lang="en-US" sz="4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xanh</a:t>
            </a:r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endParaRPr lang="en-US" sz="4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butterfly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4442">
            <a:off x="4537869" y="5118894"/>
            <a:ext cx="990600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29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6690">
            <a:off x="5253038" y="3968750"/>
            <a:ext cx="33909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62575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10856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7" descr=" Anhdepblog.co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13" y="5340804"/>
            <a:ext cx="7143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830js5b15daddi012pz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886" y="2353356"/>
            <a:ext cx="762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6" descr="butterfly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87561">
            <a:off x="7835900" y="1698625"/>
            <a:ext cx="81915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87085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74" y="8731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44" y="87311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594" y="11974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05" y="87312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076" y="152400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685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hotpink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7744"/>
            <a:ext cx="79216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"/>
          <p:cNvSpPr>
            <a:spLocks noChangeArrowheads="1" noChangeShapeType="1" noTextEdit="1"/>
          </p:cNvSpPr>
          <p:nvPr/>
        </p:nvSpPr>
        <p:spPr bwMode="auto">
          <a:xfrm>
            <a:off x="803275" y="381000"/>
            <a:ext cx="7315200" cy="175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Ổn định tổ chức</a:t>
            </a:r>
            <a:endParaRPr lang="en-US" sz="8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aDiVaoRungXanh-VA-4373361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1194" y="4731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inhnen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WordArt 3"/>
          <p:cNvSpPr>
            <a:spLocks noChangeArrowheads="1" noChangeShapeType="1" noTextEdit="1"/>
          </p:cNvSpPr>
          <p:nvPr/>
        </p:nvSpPr>
        <p:spPr bwMode="auto">
          <a:xfrm>
            <a:off x="381000" y="609600"/>
            <a:ext cx="8305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Trò chơi: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nắng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,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mưa</a:t>
            </a:r>
            <a:endParaRPr lang="en-US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6868" name="Picture 4" descr="ag00319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31051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111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19796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6" descr="mouse3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20129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roiNangTroiMua-HoangSon_4dqgh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33900" y="4667250"/>
            <a:ext cx="1195192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inh nen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4" descr="ELF1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1988"/>
            <a:ext cx="8077200" cy="634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WordArt 5"/>
          <p:cNvSpPr>
            <a:spLocks noChangeArrowheads="1" noChangeShapeType="1" noTextEdit="1"/>
          </p:cNvSpPr>
          <p:nvPr/>
        </p:nvSpPr>
        <p:spPr bwMode="auto">
          <a:xfrm>
            <a:off x="3657600" y="2057400"/>
            <a:ext cx="5257800" cy="1828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5400" b="1" kern="10" spc="-54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Tạm biệt các bạn</a:t>
            </a:r>
          </a:p>
        </p:txBody>
      </p:sp>
      <p:pic>
        <p:nvPicPr>
          <p:cNvPr id="37894" name="Picture 6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81600"/>
            <a:ext cx="11128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3" y="5486400"/>
            <a:ext cx="11128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8" descr="nature%20(6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678488"/>
            <a:ext cx="11128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9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0"/>
            <a:ext cx="27432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81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daisie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257800"/>
            <a:ext cx="1317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00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3" name="Picture 15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33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4" name="Picture 16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5" name="Picture 17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54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6" name="Picture 18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52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7" name="Picture 19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90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456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14398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01" name="Text Box 21"/>
          <p:cNvSpPr txBox="1">
            <a:spLocks noChangeArrowheads="1"/>
          </p:cNvSpPr>
          <p:nvPr/>
        </p:nvSpPr>
        <p:spPr bwMode="auto">
          <a:xfrm>
            <a:off x="3733800" y="3962400"/>
            <a:ext cx="518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charset="0"/>
              </a:rPr>
              <a:t>Cảm ơn các cô đã về thăm lớp</a:t>
            </a:r>
          </a:p>
        </p:txBody>
      </p:sp>
    </p:spTree>
    <p:extLst>
      <p:ext uri="{BB962C8B-B14F-4D97-AF65-F5344CB8AC3E}">
        <p14:creationId xmlns:p14="http://schemas.microsoft.com/office/powerpoint/2010/main" val="16881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97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7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5" grpId="0" animBg="1"/>
      <p:bldP spid="97285" grpId="1" animBg="1"/>
      <p:bldP spid="97285" grpId="2" animBg="1"/>
      <p:bldP spid="97285" grpId="3" animBg="1"/>
      <p:bldP spid="97285" grpId="4" animBg="1"/>
      <p:bldP spid="97301" grpId="0"/>
      <p:bldP spid="973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PMSV (2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5"/>
          <p:cNvSpPr>
            <a:spLocks noChangeArrowheads="1" noChangeShapeType="1" noTextEdit="1"/>
          </p:cNvSpPr>
          <p:nvPr/>
        </p:nvSpPr>
        <p:spPr bwMode="auto">
          <a:xfrm rot="158354">
            <a:off x="3962400" y="1143000"/>
            <a:ext cx="3962400" cy="3733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trò chuyện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cùng bé</a:t>
            </a:r>
          </a:p>
        </p:txBody>
      </p:sp>
    </p:spTree>
    <p:extLst>
      <p:ext uri="{BB962C8B-B14F-4D97-AF65-F5344CB8AC3E}">
        <p14:creationId xmlns:p14="http://schemas.microsoft.com/office/powerpoint/2010/main" val="31131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4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8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88" name="Object 16"/>
          <p:cNvGraphicFramePr>
            <a:graphicFrameLocks noChangeAspect="1"/>
          </p:cNvGraphicFramePr>
          <p:nvPr/>
        </p:nvGraphicFramePr>
        <p:xfrm>
          <a:off x="9448800" y="32766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r:id="rId8" imgW="2902680" imgH="3828240" progId="CorelDRAW.Graphic.13">
                  <p:embed/>
                </p:oleObj>
              </mc:Choice>
              <mc:Fallback>
                <p:oleObj r:id="rId8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8800" y="32766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/>
        </p:nvGraphicFramePr>
        <p:xfrm>
          <a:off x="9829800" y="1690688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r:id="rId10" imgW="3387240" imgH="2563560" progId="CorelDRAW.Graphic.13">
                  <p:embed/>
                </p:oleObj>
              </mc:Choice>
              <mc:Fallback>
                <p:oleObj r:id="rId10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800" y="1690688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30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0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6025 -0.03935 -0.12049 -0.07847 -0.18229 -0.06505 C -0.2441 -0.05162 -0.31007 0.05602 -0.37101 0.08032 L -0.54844 0.0803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33 0.08866 C -0.5526 0.08194 -0.55191 0.07523 -0.55104 0.075 C -0.55017 0.075 -0.5493 0.0868 -0.54878 0.08704 C -0.54826 0.08704 -0.54687 0.07662 -0.54757 0.07592 C -0.54791 0.07523 -0.55017 0.08333 -0.55104 0.0831 C -0.55191 0.08287 -0.55173 0.07523 -0.55225 0.075 C -0.55277 0.075 -0.55486 0.08148 -0.55451 0.08171 C -0.55416 0.08171 -0.5493 0.07592 -0.54982 0.07546 C -0.55034 0.075 -0.55764 0.07824 -0.55798 0.07847 C -0.55833 0.0787 -0.55347 0.07662 -0.55225 0.07685 C -0.55104 0.07708 -0.55104 0.08102 -0.55104 0.08125 C -0.55104 0.08102 -0.55173 0.07893 -0.55225 0.07685 " pathEditMode="relative" rAng="0" ptsTypes="aaaaaaaaaaaA">
                                      <p:cBhvr>
                                        <p:cTn id="16" dur="5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0" y="-6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111</Words>
  <Application>Microsoft Office PowerPoint</Application>
  <PresentationFormat>On-screen Show (4:3)</PresentationFormat>
  <Paragraphs>29</Paragraphs>
  <Slides>21</Slides>
  <Notes>0</Notes>
  <HiddenSlides>0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SKY</cp:lastModifiedBy>
  <cp:revision>15</cp:revision>
  <dcterms:created xsi:type="dcterms:W3CDTF">2018-10-24T15:09:32Z</dcterms:created>
  <dcterms:modified xsi:type="dcterms:W3CDTF">2021-11-10T08:56:24Z</dcterms:modified>
</cp:coreProperties>
</file>