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7" r:id="rId8"/>
    <p:sldId id="262" r:id="rId9"/>
    <p:sldId id="268" r:id="rId10"/>
    <p:sldId id="266"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59216"/>
            <a:ext cx="6528447" cy="919797"/>
          </a:xfrm>
        </p:spPr>
        <p:txBody>
          <a:bodyPr>
            <a:normAutofit/>
          </a:bodyPr>
          <a:lstStyle/>
          <a:p>
            <a:r>
              <a:rPr lang="vi-VN" sz="2000" b="1" dirty="0" smtClean="0">
                <a:solidFill>
                  <a:srgbClr val="7030A0"/>
                </a:solidFill>
              </a:rPr>
              <a:t>PHÒNG GIÁO DỤC VÀ ĐÀO TẠO QUẬN LONG BIÊN</a:t>
            </a:r>
            <a:br>
              <a:rPr lang="vi-VN" sz="2000" b="1" dirty="0" smtClean="0">
                <a:solidFill>
                  <a:srgbClr val="7030A0"/>
                </a:solidFill>
              </a:rPr>
            </a:br>
            <a:r>
              <a:rPr lang="vi-VN" sz="2000" b="1" dirty="0" smtClean="0">
                <a:solidFill>
                  <a:srgbClr val="7030A0"/>
                </a:solidFill>
              </a:rPr>
              <a:t>TRƯỜNG MẦM NON GIA </a:t>
            </a:r>
            <a:r>
              <a:rPr lang="en-US" sz="2000" b="1" dirty="0" smtClean="0">
                <a:solidFill>
                  <a:srgbClr val="7030A0"/>
                </a:solidFill>
                <a:latin typeface="Times New Roman" panose="02020603050405020304" pitchFamily="18" charset="0"/>
                <a:cs typeface="Times New Roman" panose="02020603050405020304" pitchFamily="18" charset="0"/>
              </a:rPr>
              <a:t>QUẤT</a:t>
            </a:r>
            <a:endParaRPr lang="en-US" sz="2000" b="1" dirty="0">
              <a:solidFill>
                <a:srgbClr val="7030A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3429018" y="5797880"/>
            <a:ext cx="2628900" cy="585099"/>
          </a:xfrm>
        </p:spPr>
        <p:txBody>
          <a:bodyPr>
            <a:noAutofit/>
          </a:bodyPr>
          <a:lstStyle/>
          <a:p>
            <a:endParaRPr lang="vi-VN" sz="1600" b="1" dirty="0">
              <a:solidFill>
                <a:srgbClr val="C00000"/>
              </a:solidFill>
              <a:latin typeface="+mj-lt"/>
            </a:endParaRPr>
          </a:p>
          <a:p>
            <a:r>
              <a:rPr lang="vi-VN" sz="1600" b="1" dirty="0" smtClean="0">
                <a:solidFill>
                  <a:srgbClr val="7030A0"/>
                </a:solidFill>
                <a:latin typeface="+mj-lt"/>
              </a:rPr>
              <a:t>NĂM HỌC : 20</a:t>
            </a:r>
            <a:r>
              <a:rPr lang="en-US" sz="1600" b="1" dirty="0" smtClean="0">
                <a:solidFill>
                  <a:srgbClr val="7030A0"/>
                </a:solidFill>
                <a:latin typeface="+mj-lt"/>
              </a:rPr>
              <a:t>21</a:t>
            </a:r>
            <a:r>
              <a:rPr lang="vi-VN" sz="1600" b="1" dirty="0" smtClean="0">
                <a:solidFill>
                  <a:srgbClr val="7030A0"/>
                </a:solidFill>
                <a:latin typeface="+mj-lt"/>
              </a:rPr>
              <a:t> </a:t>
            </a:r>
            <a:r>
              <a:rPr lang="vi-VN" sz="1600" b="1" dirty="0" smtClean="0">
                <a:solidFill>
                  <a:srgbClr val="7030A0"/>
                </a:solidFill>
                <a:latin typeface="+mj-lt"/>
              </a:rPr>
              <a:t>- 20</a:t>
            </a:r>
            <a:r>
              <a:rPr lang="en-US" sz="1600" b="1" dirty="0" smtClean="0">
                <a:solidFill>
                  <a:srgbClr val="7030A0"/>
                </a:solidFill>
                <a:latin typeface="+mj-lt"/>
              </a:rPr>
              <a:t>22</a:t>
            </a:r>
            <a:endParaRPr lang="en-US" sz="1600" b="1" dirty="0">
              <a:solidFill>
                <a:srgbClr val="7030A0"/>
              </a:solidFill>
              <a:latin typeface="+mj-lt"/>
            </a:endParaRPr>
          </a:p>
        </p:txBody>
      </p:sp>
      <p:sp>
        <p:nvSpPr>
          <p:cNvPr id="6" name="Title 1"/>
          <p:cNvSpPr txBox="1">
            <a:spLocks/>
          </p:cNvSpPr>
          <p:nvPr/>
        </p:nvSpPr>
        <p:spPr>
          <a:xfrm>
            <a:off x="914400" y="2057400"/>
            <a:ext cx="7772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p>
        </p:txBody>
      </p:sp>
      <p:sp>
        <p:nvSpPr>
          <p:cNvPr id="8" name="Subtitle 2"/>
          <p:cNvSpPr txBox="1">
            <a:spLocks/>
          </p:cNvSpPr>
          <p:nvPr/>
        </p:nvSpPr>
        <p:spPr>
          <a:xfrm>
            <a:off x="1447800" y="2656353"/>
            <a:ext cx="7543800" cy="105568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1" algn="l"/>
            <a:r>
              <a:rPr lang="vi-VN" sz="3600" b="1" dirty="0" smtClean="0">
                <a:solidFill>
                  <a:srgbClr val="FF0000"/>
                </a:solidFill>
                <a:latin typeface="+mj-lt"/>
              </a:rPr>
              <a:t>HOẠT ĐỘNG TẠO HÌNH</a:t>
            </a:r>
          </a:p>
          <a:p>
            <a:pPr algn="l"/>
            <a:r>
              <a:rPr lang="vi-VN" sz="3600" b="1" dirty="0" smtClean="0">
                <a:solidFill>
                  <a:srgbClr val="FF0000"/>
                </a:solidFill>
                <a:latin typeface="+mj-lt"/>
              </a:rPr>
              <a:t>ĐỀ TÀI: </a:t>
            </a:r>
            <a:r>
              <a:rPr lang="en-US" sz="3600" b="1" dirty="0" smtClean="0">
                <a:solidFill>
                  <a:srgbClr val="FF0000"/>
                </a:solidFill>
                <a:latin typeface="+mj-lt"/>
              </a:rPr>
              <a:t>TÔ QUẢ BÓNG MÀU XANH</a:t>
            </a:r>
            <a:endParaRPr lang="vi-VN" sz="2000" b="1" dirty="0" smtClean="0">
              <a:solidFill>
                <a:srgbClr val="FF0000"/>
              </a:solidFill>
              <a:latin typeface="+mj-lt"/>
            </a:endParaRPr>
          </a:p>
          <a:p>
            <a:endParaRPr lang="en-US" sz="1800" dirty="0">
              <a:solidFill>
                <a:srgbClr val="FF0000"/>
              </a:solidFill>
            </a:endParaRPr>
          </a:p>
        </p:txBody>
      </p:sp>
      <p:sp>
        <p:nvSpPr>
          <p:cNvPr id="5" name="TextBox 4"/>
          <p:cNvSpPr txBox="1"/>
          <p:nvPr/>
        </p:nvSpPr>
        <p:spPr>
          <a:xfrm>
            <a:off x="2285922" y="4126378"/>
            <a:ext cx="5968365" cy="1815882"/>
          </a:xfrm>
          <a:prstGeom prst="rect">
            <a:avLst/>
          </a:prstGeom>
          <a:noFill/>
        </p:spPr>
        <p:txBody>
          <a:bodyPr wrap="none" rtlCol="0">
            <a:spAutoFit/>
          </a:bodyPr>
          <a:lstStyle/>
          <a:p>
            <a:r>
              <a:rPr lang="en-US" sz="2800" dirty="0" err="1">
                <a:solidFill>
                  <a:schemeClr val="accent6">
                    <a:lumMod val="75000"/>
                  </a:schemeClr>
                </a:solidFill>
                <a:latin typeface="Times New Roman" panose="02020603050405020304" pitchFamily="18" charset="0"/>
                <a:cs typeface="Times New Roman" panose="02020603050405020304" pitchFamily="18" charset="0"/>
              </a:rPr>
              <a:t>Lứa</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tuổi</a:t>
            </a:r>
            <a:r>
              <a:rPr lang="vi-VN" sz="2800" dirty="0">
                <a:solidFill>
                  <a:schemeClr val="accent6">
                    <a:lumMod val="75000"/>
                  </a:schemeClr>
                </a:solidFill>
                <a:latin typeface="Times New Roman" panose="02020603050405020304" pitchFamily="18" charset="0"/>
                <a:cs typeface="Times New Roman" panose="02020603050405020304" pitchFamily="18" charset="0"/>
              </a:rPr>
              <a:t>: 24 – 36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tháng</a:t>
            </a:r>
            <a:endParaRPr lang="vi-VN" sz="2800" dirty="0">
              <a:solidFill>
                <a:schemeClr val="accent6">
                  <a:lumMod val="75000"/>
                </a:schemeClr>
              </a:solidFill>
              <a:latin typeface="Times New Roman" panose="02020603050405020304" pitchFamily="18" charset="0"/>
              <a:cs typeface="Times New Roman" panose="02020603050405020304" pitchFamily="18" charset="0"/>
            </a:endParaRPr>
          </a:p>
          <a:p>
            <a:r>
              <a:rPr lang="en-US" sz="2800"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thực</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hiện</a:t>
            </a:r>
            <a:r>
              <a:rPr lang="vi-VN"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Trương</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Thanh</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smtClean="0">
                <a:solidFill>
                  <a:schemeClr val="accent6">
                    <a:lumMod val="75000"/>
                  </a:schemeClr>
                </a:solidFill>
                <a:latin typeface="Times New Roman" panose="02020603050405020304" pitchFamily="18" charset="0"/>
                <a:cs typeface="Times New Roman" panose="02020603050405020304" pitchFamily="18" charset="0"/>
              </a:rPr>
              <a:t>Hường</a:t>
            </a:r>
            <a:r>
              <a:rPr lang="en-US" sz="2800" dirty="0" smtClean="0">
                <a:solidFill>
                  <a:schemeClr val="accent6">
                    <a:lumMod val="75000"/>
                  </a:schemeClr>
                </a:solidFill>
                <a:latin typeface="Times New Roman" panose="02020603050405020304" pitchFamily="18" charset="0"/>
                <a:cs typeface="Times New Roman" panose="02020603050405020304" pitchFamily="18" charset="0"/>
              </a:rPr>
              <a:t> </a:t>
            </a:r>
            <a:endParaRPr lang="vi-VN" sz="2800" dirty="0">
              <a:solidFill>
                <a:schemeClr val="accent6">
                  <a:lumMod val="75000"/>
                </a:schemeClr>
              </a:solidFill>
              <a:latin typeface="Times New Roman" panose="02020603050405020304" pitchFamily="18" charset="0"/>
              <a:cs typeface="Times New Roman" panose="02020603050405020304" pitchFamily="18" charset="0"/>
            </a:endParaRPr>
          </a:p>
          <a:p>
            <a:r>
              <a:rPr lang="en-US" sz="2800" dirty="0" err="1">
                <a:solidFill>
                  <a:schemeClr val="accent6">
                    <a:lumMod val="75000"/>
                  </a:schemeClr>
                </a:solidFill>
                <a:latin typeface="Times New Roman" panose="02020603050405020304" pitchFamily="18" charset="0"/>
                <a:cs typeface="Times New Roman" panose="02020603050405020304" pitchFamily="18" charset="0"/>
              </a:rPr>
              <a:t>Thời</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gian</a:t>
            </a:r>
            <a:r>
              <a:rPr lang="vi-VN" sz="2800" dirty="0">
                <a:solidFill>
                  <a:schemeClr val="accent6">
                    <a:lumMod val="75000"/>
                  </a:schemeClr>
                </a:solidFill>
                <a:latin typeface="Times New Roman" panose="02020603050405020304" pitchFamily="18" charset="0"/>
                <a:cs typeface="Times New Roman" panose="02020603050405020304" pitchFamily="18" charset="0"/>
              </a:rPr>
              <a:t>: 12</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vi-VN" sz="2800" dirty="0">
                <a:solidFill>
                  <a:schemeClr val="accent6">
                    <a:lumMod val="75000"/>
                  </a:schemeClr>
                </a:solidFill>
                <a:latin typeface="Times New Roman" panose="02020603050405020304" pitchFamily="18" charset="0"/>
                <a:cs typeface="Times New Roman" panose="02020603050405020304" pitchFamily="18" charset="0"/>
              </a:rPr>
              <a:t>-</a:t>
            </a:r>
            <a:r>
              <a:rPr lang="en-US" sz="2800" dirty="0">
                <a:solidFill>
                  <a:schemeClr val="accent6">
                    <a:lumMod val="75000"/>
                  </a:schemeClr>
                </a:solidFill>
                <a:latin typeface="Times New Roman" panose="02020603050405020304" pitchFamily="18" charset="0"/>
                <a:cs typeface="Times New Roman" panose="02020603050405020304" pitchFamily="18" charset="0"/>
              </a:rPr>
              <a:t> </a:t>
            </a:r>
            <a:r>
              <a:rPr lang="vi-VN" sz="2800" dirty="0">
                <a:solidFill>
                  <a:schemeClr val="accent6">
                    <a:lumMod val="75000"/>
                  </a:schemeClr>
                </a:solidFill>
                <a:latin typeface="Times New Roman" panose="02020603050405020304" pitchFamily="18" charset="0"/>
                <a:cs typeface="Times New Roman" panose="02020603050405020304" pitchFamily="18" charset="0"/>
              </a:rPr>
              <a:t>15 </a:t>
            </a:r>
            <a:r>
              <a:rPr lang="en-US" sz="2800" dirty="0" err="1">
                <a:solidFill>
                  <a:schemeClr val="accent6">
                    <a:lumMod val="75000"/>
                  </a:schemeClr>
                </a:solidFill>
                <a:latin typeface="Times New Roman" panose="02020603050405020304" pitchFamily="18" charset="0"/>
                <a:cs typeface="Times New Roman" panose="02020603050405020304" pitchFamily="18" charset="0"/>
              </a:rPr>
              <a:t>phút</a:t>
            </a:r>
            <a:endParaRPr lang="vi-VN" sz="2800" dirty="0">
              <a:solidFill>
                <a:schemeClr val="accent6">
                  <a:lumMod val="75000"/>
                </a:schemeClr>
              </a:solidFill>
              <a:latin typeface="Times New Roman" panose="02020603050405020304" pitchFamily="18" charset="0"/>
              <a:cs typeface="Times New Roman" panose="02020603050405020304" pitchFamily="18" charset="0"/>
            </a:endParaRPr>
          </a:p>
          <a:p>
            <a:endParaRPr lang="en-US" sz="2800"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9560" y="993969"/>
            <a:ext cx="1762125" cy="1390805"/>
          </a:xfrm>
          <a:prstGeom prst="rect">
            <a:avLst/>
          </a:prstGeom>
        </p:spPr>
      </p:pic>
    </p:spTree>
    <p:extLst>
      <p:ext uri="{BB962C8B-B14F-4D97-AF65-F5344CB8AC3E}">
        <p14:creationId xmlns:p14="http://schemas.microsoft.com/office/powerpoint/2010/main" val="127812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000"/>
                                        <p:tgtEl>
                                          <p:spTgt spid="8">
                                            <p:txEl>
                                              <p:pRg st="0" end="0"/>
                                            </p:txEl>
                                          </p:spTgt>
                                        </p:tgtEl>
                                      </p:cBhvr>
                                    </p:animEffect>
                                    <p:anim calcmode="lin" valueType="num">
                                      <p:cBhvr>
                                        <p:cTn id="1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1000"/>
                                        <p:tgtEl>
                                          <p:spTgt spid="8">
                                            <p:txEl>
                                              <p:pRg st="1" end="1"/>
                                            </p:txEl>
                                          </p:spTgt>
                                        </p:tgtEl>
                                      </p:cBhvr>
                                    </p:animEffect>
                                    <p:anim calcmode="lin" valueType="num">
                                      <p:cBhvr>
                                        <p:cTn id="1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057400"/>
            <a:ext cx="7696200" cy="1600200"/>
          </a:xfrm>
        </p:spPr>
        <p:txBody>
          <a:bodyPr>
            <a:noAutofit/>
          </a:bodyPr>
          <a:lstStyle/>
          <a:p>
            <a:pPr marL="2171700" lvl="5" indent="0">
              <a:buNone/>
            </a:pPr>
            <a:r>
              <a:rPr lang="en-US" sz="40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sz="40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a:t>
            </a:r>
            <a:r>
              <a:rPr lang="en-US" sz="40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thúc</a:t>
            </a:r>
            <a:r>
              <a:rPr lang="en-US" sz="40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0" indent="0">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1320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533400"/>
            <a:ext cx="5334000" cy="715962"/>
          </a:xfrm>
        </p:spPr>
        <p:txBody>
          <a:bodyPr>
            <a:noAutofit/>
          </a:bodyPr>
          <a:lstStyle/>
          <a:p>
            <a:r>
              <a:rPr lang="vi-VN" sz="3200" b="1" dirty="0" smtClean="0">
                <a:solidFill>
                  <a:srgbClr val="00B050"/>
                </a:solidFill>
                <a:effectLst>
                  <a:outerShdw blurRad="38100" dist="38100" dir="2700000" algn="tl">
                    <a:srgbClr val="000000">
                      <a:alpha val="43137"/>
                    </a:srgbClr>
                  </a:outerShdw>
                </a:effectLst>
              </a:rPr>
              <a:t>I</a:t>
            </a:r>
            <a:r>
              <a:rPr lang="en-US" sz="3200" b="1" dirty="0" smtClean="0">
                <a:solidFill>
                  <a:srgbClr val="00B050"/>
                </a:solidFill>
                <a:effectLst>
                  <a:outerShdw blurRad="38100" dist="38100" dir="2700000" algn="tl">
                    <a:srgbClr val="000000">
                      <a:alpha val="43137"/>
                    </a:srgbClr>
                  </a:outerShdw>
                </a:effectLst>
              </a:rPr>
              <a:t>.</a:t>
            </a:r>
            <a:r>
              <a:rPr lang="vi-VN" sz="3200" b="1" dirty="0" smtClean="0">
                <a:solidFill>
                  <a:srgbClr val="00B050"/>
                </a:solidFill>
                <a:effectLst>
                  <a:outerShdw blurRad="38100" dist="38100" dir="2700000" algn="tl">
                    <a:srgbClr val="000000">
                      <a:alpha val="43137"/>
                    </a:srgbClr>
                  </a:outerShdw>
                </a:effectLst>
              </a:rPr>
              <a:t> MỤC ĐÍCH , YÊU CẦU</a:t>
            </a:r>
            <a:r>
              <a:rPr lang="en-US" sz="3200" b="1" dirty="0" smtClean="0">
                <a:solidFill>
                  <a:srgbClr val="00B050"/>
                </a:solidFill>
                <a:effectLst>
                  <a:outerShdw blurRad="38100" dist="38100" dir="2700000" algn="tl">
                    <a:srgbClr val="000000">
                      <a:alpha val="43137"/>
                    </a:srgbClr>
                  </a:outerShdw>
                </a:effectLst>
              </a:rPr>
              <a:t>:</a:t>
            </a:r>
            <a:endParaRPr lang="en-US" sz="3200" b="1" dirty="0">
              <a:solidFill>
                <a:srgbClr val="00B05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249362"/>
            <a:ext cx="8229600" cy="5105400"/>
          </a:xfrm>
        </p:spPr>
        <p:txBody>
          <a:bodyPr>
            <a:noAutofit/>
          </a:bodyPr>
          <a:lstStyle/>
          <a:p>
            <a:pPr marL="400050" lvl="1" indent="0">
              <a:buNone/>
            </a:pPr>
            <a:r>
              <a:rPr lang="en-US" b="1" dirty="0" smtClean="0">
                <a:solidFill>
                  <a:srgbClr val="00B0F0"/>
                </a:solidFill>
                <a:latin typeface="Times New Roman" panose="02020603050405020304" pitchFamily="18" charset="0"/>
                <a:cs typeface="Times New Roman" panose="02020603050405020304" pitchFamily="18" charset="0"/>
              </a:rPr>
              <a:t>1.</a:t>
            </a:r>
            <a:r>
              <a:rPr lang="vi-VN" b="1" dirty="0" smtClean="0">
                <a:solidFill>
                  <a:srgbClr val="00B0F0"/>
                </a:solidFill>
                <a:latin typeface="Times New Roman" panose="02020603050405020304" pitchFamily="18" charset="0"/>
                <a:cs typeface="Times New Roman" panose="02020603050405020304" pitchFamily="18" charset="0"/>
              </a:rPr>
              <a:t> </a:t>
            </a:r>
            <a:r>
              <a:rPr lang="vi-VN" b="1" dirty="0">
                <a:solidFill>
                  <a:srgbClr val="00B0F0"/>
                </a:solidFill>
                <a:latin typeface="Times New Roman" panose="02020603050405020304" pitchFamily="18" charset="0"/>
                <a:cs typeface="Times New Roman" panose="02020603050405020304" pitchFamily="18" charset="0"/>
              </a:rPr>
              <a:t>Kiến </a:t>
            </a:r>
            <a:r>
              <a:rPr lang="vi-VN" b="1" dirty="0" smtClean="0">
                <a:solidFill>
                  <a:srgbClr val="00B0F0"/>
                </a:solidFill>
                <a:latin typeface="Times New Roman" panose="02020603050405020304" pitchFamily="18" charset="0"/>
                <a:cs typeface="Times New Roman" panose="02020603050405020304" pitchFamily="18" charset="0"/>
              </a:rPr>
              <a:t>thức</a:t>
            </a:r>
            <a:r>
              <a:rPr lang="en-US" b="1" dirty="0" smtClean="0">
                <a:solidFill>
                  <a:srgbClr val="00B0F0"/>
                </a:solidFill>
                <a:latin typeface="Times New Roman" panose="02020603050405020304" pitchFamily="18" charset="0"/>
                <a:cs typeface="Times New Roman" panose="02020603050405020304" pitchFamily="18" charset="0"/>
              </a:rPr>
              <a:t>:</a:t>
            </a:r>
            <a:endParaRPr lang="vi-VN" b="1" dirty="0">
              <a:solidFill>
                <a:srgbClr val="00B0F0"/>
              </a:solidFill>
              <a:latin typeface="Times New Roman" panose="02020603050405020304" pitchFamily="18" charset="0"/>
              <a:cs typeface="Times New Roman" panose="02020603050405020304" pitchFamily="18" charset="0"/>
            </a:endParaRPr>
          </a:p>
          <a:p>
            <a:pPr marL="0" indent="0">
              <a:buNone/>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Trẻ</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bóng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smtClean="0">
                <a:latin typeface="Times New Roman" panose="02020603050405020304" pitchFamily="18" charset="0"/>
                <a:cs typeface="Times New Roman" panose="02020603050405020304" pitchFamily="18" charset="0"/>
              </a:rPr>
              <a:t>.</a:t>
            </a:r>
            <a:endParaRPr lang="en-US" sz="2200" dirty="0" smtClean="0">
              <a:latin typeface="Times New Roman" panose="02020603050405020304" pitchFamily="18" charset="0"/>
              <a:cs typeface="Times New Roman" panose="02020603050405020304" pitchFamily="18" charset="0"/>
            </a:endParaRPr>
          </a:p>
          <a:p>
            <a:pPr marL="400050" lvl="1" indent="0">
              <a:buNone/>
            </a:pPr>
            <a:r>
              <a:rPr lang="en-US" b="1" dirty="0" smtClean="0">
                <a:solidFill>
                  <a:srgbClr val="FF0000"/>
                </a:solidFill>
                <a:latin typeface="Times New Roman" panose="02020603050405020304" pitchFamily="18" charset="0"/>
                <a:cs typeface="Times New Roman" panose="02020603050405020304" pitchFamily="18" charset="0"/>
              </a:rPr>
              <a:t>2.</a:t>
            </a:r>
            <a:r>
              <a:rPr lang="vi-VN" b="1" dirty="0" smtClean="0">
                <a:solidFill>
                  <a:srgbClr val="FF0000"/>
                </a:solidFill>
                <a:latin typeface="Times New Roman" panose="02020603050405020304" pitchFamily="18" charset="0"/>
                <a:cs typeface="Times New Roman" panose="02020603050405020304" pitchFamily="18" charset="0"/>
              </a:rPr>
              <a:t> </a:t>
            </a:r>
            <a:r>
              <a:rPr lang="vi-VN" b="1" dirty="0">
                <a:solidFill>
                  <a:srgbClr val="FF0000"/>
                </a:solidFill>
                <a:latin typeface="Times New Roman" panose="02020603050405020304" pitchFamily="18" charset="0"/>
                <a:cs typeface="Times New Roman" panose="02020603050405020304" pitchFamily="18" charset="0"/>
              </a:rPr>
              <a:t>Kỹ năng:</a:t>
            </a:r>
            <a:endParaRPr lang="vi-VN" dirty="0">
              <a:solidFill>
                <a:srgbClr val="FF0000"/>
              </a:solidFill>
              <a:latin typeface="Times New Roman" panose="02020603050405020304" pitchFamily="18" charset="0"/>
              <a:cs typeface="Times New Roman" panose="02020603050405020304" pitchFamily="18" charset="0"/>
            </a:endParaRPr>
          </a:p>
          <a:p>
            <a:pPr marL="0" indent="0">
              <a:buNone/>
            </a:pPr>
            <a:r>
              <a:rPr lang="vi-VN" sz="2400" dirty="0">
                <a:latin typeface="Times New Roman" panose="02020603050405020304" pitchFamily="18" charset="0"/>
                <a:cs typeface="Times New Roman" panose="02020603050405020304" pitchFamily="18" charset="0"/>
              </a:rPr>
              <a:t>- Rèn kỹ năng cầm bút </a:t>
            </a:r>
            <a:r>
              <a:rPr lang="en-US" sz="2400" dirty="0" err="1" smtClean="0">
                <a:latin typeface="Times New Roman" panose="02020603050405020304" pitchFamily="18" charset="0"/>
                <a:cs typeface="Times New Roman" panose="02020603050405020304" pitchFamily="18" charset="0"/>
              </a:rPr>
              <a:t>tô</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màu đúng tay, tư thế ngồi thẳng lưng, không cúi mặt thấp.</a:t>
            </a:r>
          </a:p>
          <a:p>
            <a:pPr marL="0" indent="0">
              <a:buNone/>
            </a:pPr>
            <a:r>
              <a:rPr lang="vi-VN" sz="2400" dirty="0">
                <a:latin typeface="Times New Roman" panose="02020603050405020304" pitchFamily="18" charset="0"/>
                <a:cs typeface="Times New Roman" panose="02020603050405020304" pitchFamily="18" charset="0"/>
              </a:rPr>
              <a:t>- Rèn kỹ năng </a:t>
            </a:r>
            <a:r>
              <a:rPr lang="en-US" sz="2400" dirty="0" err="1" smtClean="0">
                <a:latin typeface="Times New Roman" panose="02020603050405020304" pitchFamily="18" charset="0"/>
                <a:cs typeface="Times New Roman" panose="02020603050405020304" pitchFamily="18" charset="0"/>
              </a:rPr>
              <a:t>tô</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màu đều tay.</a:t>
            </a:r>
          </a:p>
          <a:p>
            <a:pPr marL="0" indent="0">
              <a:buNone/>
            </a:pP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Chọn đúng màu </a:t>
            </a:r>
            <a:r>
              <a:rPr lang="en-US" sz="2400" dirty="0" err="1" smtClean="0">
                <a:latin typeface="Times New Roman" panose="02020603050405020304" pitchFamily="18" charset="0"/>
                <a:cs typeface="Times New Roman" panose="02020603050405020304" pitchFamily="18" charset="0"/>
              </a:rPr>
              <a:t>xanh</a:t>
            </a:r>
            <a:endParaRPr lang="vi-VN" sz="2400" dirty="0">
              <a:latin typeface="Times New Roman" panose="02020603050405020304" pitchFamily="18" charset="0"/>
              <a:cs typeface="Times New Roman" panose="02020603050405020304" pitchFamily="18" charset="0"/>
            </a:endParaRPr>
          </a:p>
          <a:p>
            <a:pPr marL="400050" lvl="1" indent="0">
              <a:buNone/>
            </a:pPr>
            <a:r>
              <a:rPr lang="en-US" b="1" dirty="0" smtClean="0">
                <a:solidFill>
                  <a:srgbClr val="FFC000"/>
                </a:solidFill>
                <a:latin typeface="Times New Roman" panose="02020603050405020304" pitchFamily="18" charset="0"/>
                <a:cs typeface="Times New Roman" panose="02020603050405020304" pitchFamily="18" charset="0"/>
              </a:rPr>
              <a:t>3. </a:t>
            </a:r>
            <a:r>
              <a:rPr lang="vi-VN" b="1" dirty="0" smtClean="0">
                <a:solidFill>
                  <a:srgbClr val="FFC000"/>
                </a:solidFill>
                <a:latin typeface="Times New Roman" panose="02020603050405020304" pitchFamily="18" charset="0"/>
                <a:cs typeface="Times New Roman" panose="02020603050405020304" pitchFamily="18" charset="0"/>
              </a:rPr>
              <a:t>Thái </a:t>
            </a:r>
            <a:r>
              <a:rPr lang="vi-VN" b="1" dirty="0">
                <a:solidFill>
                  <a:srgbClr val="FFC000"/>
                </a:solidFill>
                <a:latin typeface="Times New Roman" panose="02020603050405020304" pitchFamily="18" charset="0"/>
                <a:cs typeface="Times New Roman" panose="02020603050405020304" pitchFamily="18" charset="0"/>
              </a:rPr>
              <a:t>độ:</a:t>
            </a:r>
            <a:endParaRPr lang="vi-VN" dirty="0">
              <a:solidFill>
                <a:srgbClr val="FFC000"/>
              </a:solidFill>
              <a:latin typeface="Times New Roman" panose="02020603050405020304" pitchFamily="18" charset="0"/>
              <a:cs typeface="Times New Roman" panose="02020603050405020304" pitchFamily="18" charset="0"/>
            </a:endParaRPr>
          </a:p>
          <a:p>
            <a:pPr marL="0" indent="0">
              <a:buNone/>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Trẻ</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a:t>
            </a:r>
          </a:p>
          <a:p>
            <a:pPr marL="0" indent="0">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3743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ipe(down)">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down)">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wipe(down)">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wipe(down)">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0" y="533400"/>
            <a:ext cx="4114800" cy="1143000"/>
          </a:xfrm>
        </p:spPr>
        <p:txBody>
          <a:bodyPr>
            <a:normAutofit/>
          </a:bodyPr>
          <a:lstStyle/>
          <a:p>
            <a:r>
              <a:rPr lang="vi-VN" sz="3600" b="1" dirty="0" smtClean="0">
                <a:solidFill>
                  <a:schemeClr val="accent6">
                    <a:lumMod val="75000"/>
                  </a:schemeClr>
                </a:solidFill>
                <a:latin typeface="Times New Roman (Headings)"/>
              </a:rPr>
              <a:t>II</a:t>
            </a:r>
            <a:r>
              <a:rPr lang="en-US" sz="3600" b="1" dirty="0" smtClean="0">
                <a:solidFill>
                  <a:schemeClr val="accent6">
                    <a:lumMod val="75000"/>
                  </a:schemeClr>
                </a:solidFill>
                <a:latin typeface="Times New Roman (Headings)"/>
              </a:rPr>
              <a:t>.</a:t>
            </a:r>
            <a:r>
              <a:rPr lang="vi-VN" sz="3600" b="1" dirty="0" smtClean="0">
                <a:solidFill>
                  <a:schemeClr val="accent6">
                    <a:lumMod val="75000"/>
                  </a:schemeClr>
                </a:solidFill>
                <a:latin typeface="Times New Roman (Headings)"/>
              </a:rPr>
              <a:t> CHUẨN BỊ</a:t>
            </a:r>
            <a:r>
              <a:rPr lang="en-US" sz="3600" b="1" dirty="0" smtClean="0">
                <a:solidFill>
                  <a:schemeClr val="accent6">
                    <a:lumMod val="75000"/>
                  </a:schemeClr>
                </a:solidFill>
                <a:latin typeface="Times New Roman (Headings)"/>
              </a:rPr>
              <a:t>:</a:t>
            </a:r>
            <a:endParaRPr lang="en-US" sz="3600" b="1" dirty="0">
              <a:solidFill>
                <a:schemeClr val="accent6">
                  <a:lumMod val="75000"/>
                </a:schemeClr>
              </a:solidFill>
              <a:latin typeface="Times New Roman (Headings)"/>
            </a:endParaRPr>
          </a:p>
        </p:txBody>
      </p:sp>
      <p:sp>
        <p:nvSpPr>
          <p:cNvPr id="3" name="Content Placeholder 2"/>
          <p:cNvSpPr>
            <a:spLocks noGrp="1"/>
          </p:cNvSpPr>
          <p:nvPr>
            <p:ph idx="1"/>
          </p:nvPr>
        </p:nvSpPr>
        <p:spPr>
          <a:xfrm>
            <a:off x="1651000" y="1981201"/>
            <a:ext cx="5156200" cy="4191000"/>
          </a:xfrm>
        </p:spPr>
        <p:txBody>
          <a:bodyPr>
            <a:noAutofit/>
          </a:bodyPr>
          <a:lstStyle/>
          <a:p>
            <a:pPr marL="400050" lvl="1" indent="0">
              <a:buNone/>
            </a:pPr>
            <a:r>
              <a:rPr lang="en-US" sz="2400" b="1" dirty="0" smtClean="0">
                <a:solidFill>
                  <a:schemeClr val="tx2">
                    <a:lumMod val="60000"/>
                    <a:lumOff val="40000"/>
                  </a:schemeClr>
                </a:solidFill>
                <a:latin typeface="Times New Roman" panose="02020603050405020304" pitchFamily="18" charset="0"/>
                <a:cs typeface="Times New Roman" panose="02020603050405020304" pitchFamily="18" charset="0"/>
              </a:rPr>
              <a:t>1.</a:t>
            </a:r>
            <a:r>
              <a:rPr lang="vi-VN" sz="24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vi-VN" sz="2400" b="1" dirty="0">
                <a:solidFill>
                  <a:schemeClr val="tx2">
                    <a:lumMod val="60000"/>
                    <a:lumOff val="40000"/>
                  </a:schemeClr>
                </a:solidFill>
                <a:latin typeface="Times New Roman" panose="02020603050405020304" pitchFamily="18" charset="0"/>
                <a:cs typeface="Times New Roman" panose="02020603050405020304" pitchFamily="18" charset="0"/>
              </a:rPr>
              <a:t>Đồ dùng của cô:</a:t>
            </a:r>
            <a:endParaRPr lang="vi-VN" sz="2400" dirty="0">
              <a:solidFill>
                <a:schemeClr val="tx2">
                  <a:lumMod val="60000"/>
                  <a:lumOff val="40000"/>
                </a:schemeClr>
              </a:solidFill>
              <a:latin typeface="Times New Roman" panose="02020603050405020304" pitchFamily="18" charset="0"/>
              <a:cs typeface="Times New Roman" panose="02020603050405020304" pitchFamily="18" charset="0"/>
            </a:endParaRPr>
          </a:p>
          <a:p>
            <a:pPr marL="0" indent="0">
              <a:buNone/>
            </a:pPr>
            <a:r>
              <a:rPr lang="vi-VN" sz="2400" dirty="0">
                <a:latin typeface="Times New Roman" panose="02020603050405020304" pitchFamily="18" charset="0"/>
                <a:cs typeface="Times New Roman" panose="02020603050405020304" pitchFamily="18" charset="0"/>
              </a:rPr>
              <a:t>- Giáo án điện tử</a:t>
            </a:r>
          </a:p>
          <a:p>
            <a:pPr marL="0" indent="0">
              <a:buNone/>
            </a:pPr>
            <a:r>
              <a:rPr lang="vi-VN" sz="2400" dirty="0">
                <a:latin typeface="Times New Roman" panose="02020603050405020304" pitchFamily="18" charset="0"/>
                <a:cs typeface="Times New Roman" panose="02020603050405020304" pitchFamily="18" charset="0"/>
              </a:rPr>
              <a:t>- Bảng tương tác, que chỉ</a:t>
            </a:r>
          </a:p>
          <a:p>
            <a:pPr marL="0" indent="0">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mẫu</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hát</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Quả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tròn</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endParaRPr lang="en-US" sz="2400" dirty="0">
              <a:latin typeface="Times New Roman" panose="02020603050405020304" pitchFamily="18" charset="0"/>
              <a:cs typeface="Times New Roman" panose="02020603050405020304" pitchFamily="18" charset="0"/>
            </a:endParaRPr>
          </a:p>
          <a:p>
            <a:pPr marL="400050" lvl="1" indent="0">
              <a:buNone/>
            </a:pPr>
            <a:r>
              <a:rPr lang="en-US" sz="2400" b="1" dirty="0" smtClean="0">
                <a:solidFill>
                  <a:srgbClr val="FF0000"/>
                </a:solidFill>
                <a:latin typeface="Times New Roman" panose="02020603050405020304" pitchFamily="18" charset="0"/>
                <a:cs typeface="Times New Roman" panose="02020603050405020304" pitchFamily="18" charset="0"/>
              </a:rPr>
              <a:t>2. </a:t>
            </a:r>
            <a:r>
              <a:rPr lang="vi-VN" sz="2400" b="1" dirty="0" smtClean="0">
                <a:solidFill>
                  <a:srgbClr val="FF0000"/>
                </a:solidFill>
                <a:latin typeface="Times New Roman" panose="02020603050405020304" pitchFamily="18" charset="0"/>
                <a:cs typeface="Times New Roman" panose="02020603050405020304" pitchFamily="18" charset="0"/>
              </a:rPr>
              <a:t>Đồ </a:t>
            </a:r>
            <a:r>
              <a:rPr lang="vi-VN" sz="2400" b="1" dirty="0">
                <a:solidFill>
                  <a:srgbClr val="FF0000"/>
                </a:solidFill>
                <a:latin typeface="Times New Roman" panose="02020603050405020304" pitchFamily="18" charset="0"/>
                <a:cs typeface="Times New Roman" panose="02020603050405020304" pitchFamily="18" charset="0"/>
              </a:rPr>
              <a:t>dùng của trẻ:</a:t>
            </a:r>
          </a:p>
          <a:p>
            <a:pPr marL="0" indent="0">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a:t>
            </a:r>
          </a:p>
          <a:p>
            <a:pPr marL="0" indent="0">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5325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down)">
                                      <p:cBhvr>
                                        <p:cTn id="32" dur="580">
                                          <p:stCondLst>
                                            <p:cond delay="0"/>
                                          </p:stCondLst>
                                        </p:cTn>
                                        <p:tgtEl>
                                          <p:spTgt spid="3">
                                            <p:txEl>
                                              <p:pRg st="1" end="1"/>
                                            </p:txEl>
                                          </p:spTgt>
                                        </p:tgtEl>
                                      </p:cBhvr>
                                    </p:animEffect>
                                    <p:anim calcmode="lin" valueType="num">
                                      <p:cBhvr>
                                        <p:cTn id="33"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xEl>
                                              <p:pRg st="1" end="1"/>
                                            </p:txEl>
                                          </p:spTgt>
                                        </p:tgtEl>
                                      </p:cBhvr>
                                      <p:to x="100000" y="60000"/>
                                    </p:animScale>
                                    <p:animScale>
                                      <p:cBhvr>
                                        <p:cTn id="39" dur="166" decel="50000">
                                          <p:stCondLst>
                                            <p:cond delay="676"/>
                                          </p:stCondLst>
                                        </p:cTn>
                                        <p:tgtEl>
                                          <p:spTgt spid="3">
                                            <p:txEl>
                                              <p:pRg st="1" end="1"/>
                                            </p:txEl>
                                          </p:spTgt>
                                        </p:tgtEl>
                                      </p:cBhvr>
                                      <p:to x="100000" y="100000"/>
                                    </p:animScale>
                                    <p:animScale>
                                      <p:cBhvr>
                                        <p:cTn id="40" dur="26">
                                          <p:stCondLst>
                                            <p:cond delay="1312"/>
                                          </p:stCondLst>
                                        </p:cTn>
                                        <p:tgtEl>
                                          <p:spTgt spid="3">
                                            <p:txEl>
                                              <p:pRg st="1" end="1"/>
                                            </p:txEl>
                                          </p:spTgt>
                                        </p:tgtEl>
                                      </p:cBhvr>
                                      <p:to x="100000" y="80000"/>
                                    </p:animScale>
                                    <p:animScale>
                                      <p:cBhvr>
                                        <p:cTn id="41" dur="166" decel="50000">
                                          <p:stCondLst>
                                            <p:cond delay="1338"/>
                                          </p:stCondLst>
                                        </p:cTn>
                                        <p:tgtEl>
                                          <p:spTgt spid="3">
                                            <p:txEl>
                                              <p:pRg st="1" end="1"/>
                                            </p:txEl>
                                          </p:spTgt>
                                        </p:tgtEl>
                                      </p:cBhvr>
                                      <p:to x="100000" y="100000"/>
                                    </p:animScale>
                                    <p:animScale>
                                      <p:cBhvr>
                                        <p:cTn id="42" dur="26">
                                          <p:stCondLst>
                                            <p:cond delay="1642"/>
                                          </p:stCondLst>
                                        </p:cTn>
                                        <p:tgtEl>
                                          <p:spTgt spid="3">
                                            <p:txEl>
                                              <p:pRg st="1" end="1"/>
                                            </p:txEl>
                                          </p:spTgt>
                                        </p:tgtEl>
                                      </p:cBhvr>
                                      <p:to x="100000" y="90000"/>
                                    </p:animScale>
                                    <p:animScale>
                                      <p:cBhvr>
                                        <p:cTn id="43" dur="166" decel="50000">
                                          <p:stCondLst>
                                            <p:cond delay="1668"/>
                                          </p:stCondLst>
                                        </p:cTn>
                                        <p:tgtEl>
                                          <p:spTgt spid="3">
                                            <p:txEl>
                                              <p:pRg st="1" end="1"/>
                                            </p:txEl>
                                          </p:spTgt>
                                        </p:tgtEl>
                                      </p:cBhvr>
                                      <p:to x="100000" y="100000"/>
                                    </p:animScale>
                                    <p:animScale>
                                      <p:cBhvr>
                                        <p:cTn id="44" dur="26">
                                          <p:stCondLst>
                                            <p:cond delay="1808"/>
                                          </p:stCondLst>
                                        </p:cTn>
                                        <p:tgtEl>
                                          <p:spTgt spid="3">
                                            <p:txEl>
                                              <p:pRg st="1" end="1"/>
                                            </p:txEl>
                                          </p:spTgt>
                                        </p:tgtEl>
                                      </p:cBhvr>
                                      <p:to x="100000" y="95000"/>
                                    </p:animScale>
                                    <p:animScale>
                                      <p:cBhvr>
                                        <p:cTn id="45" dur="166" decel="50000">
                                          <p:stCondLst>
                                            <p:cond delay="1834"/>
                                          </p:stCondLst>
                                        </p:cTn>
                                        <p:tgtEl>
                                          <p:spTgt spid="3">
                                            <p:txEl>
                                              <p:pRg st="1" end="1"/>
                                            </p:txEl>
                                          </p:spTgt>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wipe(down)">
                                      <p:cBhvr>
                                        <p:cTn id="50" dur="580">
                                          <p:stCondLst>
                                            <p:cond delay="0"/>
                                          </p:stCondLst>
                                        </p:cTn>
                                        <p:tgtEl>
                                          <p:spTgt spid="3">
                                            <p:txEl>
                                              <p:pRg st="2" end="2"/>
                                            </p:txEl>
                                          </p:spTgt>
                                        </p:tgtEl>
                                      </p:cBhvr>
                                    </p:animEffect>
                                    <p:anim calcmode="lin" valueType="num">
                                      <p:cBhvr>
                                        <p:cTn id="5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6" dur="26">
                                          <p:stCondLst>
                                            <p:cond delay="650"/>
                                          </p:stCondLst>
                                        </p:cTn>
                                        <p:tgtEl>
                                          <p:spTgt spid="3">
                                            <p:txEl>
                                              <p:pRg st="2" end="2"/>
                                            </p:txEl>
                                          </p:spTgt>
                                        </p:tgtEl>
                                      </p:cBhvr>
                                      <p:to x="100000" y="60000"/>
                                    </p:animScale>
                                    <p:animScale>
                                      <p:cBhvr>
                                        <p:cTn id="57" dur="166" decel="50000">
                                          <p:stCondLst>
                                            <p:cond delay="676"/>
                                          </p:stCondLst>
                                        </p:cTn>
                                        <p:tgtEl>
                                          <p:spTgt spid="3">
                                            <p:txEl>
                                              <p:pRg st="2" end="2"/>
                                            </p:txEl>
                                          </p:spTgt>
                                        </p:tgtEl>
                                      </p:cBhvr>
                                      <p:to x="100000" y="100000"/>
                                    </p:animScale>
                                    <p:animScale>
                                      <p:cBhvr>
                                        <p:cTn id="58" dur="26">
                                          <p:stCondLst>
                                            <p:cond delay="1312"/>
                                          </p:stCondLst>
                                        </p:cTn>
                                        <p:tgtEl>
                                          <p:spTgt spid="3">
                                            <p:txEl>
                                              <p:pRg st="2" end="2"/>
                                            </p:txEl>
                                          </p:spTgt>
                                        </p:tgtEl>
                                      </p:cBhvr>
                                      <p:to x="100000" y="80000"/>
                                    </p:animScale>
                                    <p:animScale>
                                      <p:cBhvr>
                                        <p:cTn id="59" dur="166" decel="50000">
                                          <p:stCondLst>
                                            <p:cond delay="1338"/>
                                          </p:stCondLst>
                                        </p:cTn>
                                        <p:tgtEl>
                                          <p:spTgt spid="3">
                                            <p:txEl>
                                              <p:pRg st="2" end="2"/>
                                            </p:txEl>
                                          </p:spTgt>
                                        </p:tgtEl>
                                      </p:cBhvr>
                                      <p:to x="100000" y="100000"/>
                                    </p:animScale>
                                    <p:animScale>
                                      <p:cBhvr>
                                        <p:cTn id="60" dur="26">
                                          <p:stCondLst>
                                            <p:cond delay="1642"/>
                                          </p:stCondLst>
                                        </p:cTn>
                                        <p:tgtEl>
                                          <p:spTgt spid="3">
                                            <p:txEl>
                                              <p:pRg st="2" end="2"/>
                                            </p:txEl>
                                          </p:spTgt>
                                        </p:tgtEl>
                                      </p:cBhvr>
                                      <p:to x="100000" y="90000"/>
                                    </p:animScale>
                                    <p:animScale>
                                      <p:cBhvr>
                                        <p:cTn id="61" dur="166" decel="50000">
                                          <p:stCondLst>
                                            <p:cond delay="1668"/>
                                          </p:stCondLst>
                                        </p:cTn>
                                        <p:tgtEl>
                                          <p:spTgt spid="3">
                                            <p:txEl>
                                              <p:pRg st="2" end="2"/>
                                            </p:txEl>
                                          </p:spTgt>
                                        </p:tgtEl>
                                      </p:cBhvr>
                                      <p:to x="100000" y="100000"/>
                                    </p:animScale>
                                    <p:animScale>
                                      <p:cBhvr>
                                        <p:cTn id="62" dur="26">
                                          <p:stCondLst>
                                            <p:cond delay="1808"/>
                                          </p:stCondLst>
                                        </p:cTn>
                                        <p:tgtEl>
                                          <p:spTgt spid="3">
                                            <p:txEl>
                                              <p:pRg st="2" end="2"/>
                                            </p:txEl>
                                          </p:spTgt>
                                        </p:tgtEl>
                                      </p:cBhvr>
                                      <p:to x="100000" y="95000"/>
                                    </p:animScale>
                                    <p:animScale>
                                      <p:cBhvr>
                                        <p:cTn id="63" dur="166" decel="50000">
                                          <p:stCondLst>
                                            <p:cond delay="1834"/>
                                          </p:stCondLst>
                                        </p:cTn>
                                        <p:tgtEl>
                                          <p:spTgt spid="3">
                                            <p:txEl>
                                              <p:pRg st="2" end="2"/>
                                            </p:txEl>
                                          </p:spTgt>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nodeType="clickEffect">
                                  <p:stCondLst>
                                    <p:cond delay="0"/>
                                  </p:stCondLst>
                                  <p:childTnLst>
                                    <p:set>
                                      <p:cBhvr>
                                        <p:cTn id="67" dur="1" fill="hold">
                                          <p:stCondLst>
                                            <p:cond delay="0"/>
                                          </p:stCondLst>
                                        </p:cTn>
                                        <p:tgtEl>
                                          <p:spTgt spid="3">
                                            <p:txEl>
                                              <p:pRg st="6" end="6"/>
                                            </p:txEl>
                                          </p:spTgt>
                                        </p:tgtEl>
                                        <p:attrNameLst>
                                          <p:attrName>style.visibility</p:attrName>
                                        </p:attrNameLst>
                                      </p:cBhvr>
                                      <p:to>
                                        <p:strVal val="visible"/>
                                      </p:to>
                                    </p:set>
                                    <p:animEffect transition="in" filter="wipe(down)">
                                      <p:cBhvr>
                                        <p:cTn id="68" dur="580">
                                          <p:stCondLst>
                                            <p:cond delay="0"/>
                                          </p:stCondLst>
                                        </p:cTn>
                                        <p:tgtEl>
                                          <p:spTgt spid="3">
                                            <p:txEl>
                                              <p:pRg st="6" end="6"/>
                                            </p:txEl>
                                          </p:spTgt>
                                        </p:tgtEl>
                                      </p:cBhvr>
                                    </p:animEffect>
                                    <p:anim calcmode="lin" valueType="num">
                                      <p:cBhvr>
                                        <p:cTn id="69"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74" dur="26">
                                          <p:stCondLst>
                                            <p:cond delay="650"/>
                                          </p:stCondLst>
                                        </p:cTn>
                                        <p:tgtEl>
                                          <p:spTgt spid="3">
                                            <p:txEl>
                                              <p:pRg st="6" end="6"/>
                                            </p:txEl>
                                          </p:spTgt>
                                        </p:tgtEl>
                                      </p:cBhvr>
                                      <p:to x="100000" y="60000"/>
                                    </p:animScale>
                                    <p:animScale>
                                      <p:cBhvr>
                                        <p:cTn id="75" dur="166" decel="50000">
                                          <p:stCondLst>
                                            <p:cond delay="676"/>
                                          </p:stCondLst>
                                        </p:cTn>
                                        <p:tgtEl>
                                          <p:spTgt spid="3">
                                            <p:txEl>
                                              <p:pRg st="6" end="6"/>
                                            </p:txEl>
                                          </p:spTgt>
                                        </p:tgtEl>
                                      </p:cBhvr>
                                      <p:to x="100000" y="100000"/>
                                    </p:animScale>
                                    <p:animScale>
                                      <p:cBhvr>
                                        <p:cTn id="76" dur="26">
                                          <p:stCondLst>
                                            <p:cond delay="1312"/>
                                          </p:stCondLst>
                                        </p:cTn>
                                        <p:tgtEl>
                                          <p:spTgt spid="3">
                                            <p:txEl>
                                              <p:pRg st="6" end="6"/>
                                            </p:txEl>
                                          </p:spTgt>
                                        </p:tgtEl>
                                      </p:cBhvr>
                                      <p:to x="100000" y="80000"/>
                                    </p:animScale>
                                    <p:animScale>
                                      <p:cBhvr>
                                        <p:cTn id="77" dur="166" decel="50000">
                                          <p:stCondLst>
                                            <p:cond delay="1338"/>
                                          </p:stCondLst>
                                        </p:cTn>
                                        <p:tgtEl>
                                          <p:spTgt spid="3">
                                            <p:txEl>
                                              <p:pRg st="6" end="6"/>
                                            </p:txEl>
                                          </p:spTgt>
                                        </p:tgtEl>
                                      </p:cBhvr>
                                      <p:to x="100000" y="100000"/>
                                    </p:animScale>
                                    <p:animScale>
                                      <p:cBhvr>
                                        <p:cTn id="78" dur="26">
                                          <p:stCondLst>
                                            <p:cond delay="1642"/>
                                          </p:stCondLst>
                                        </p:cTn>
                                        <p:tgtEl>
                                          <p:spTgt spid="3">
                                            <p:txEl>
                                              <p:pRg st="6" end="6"/>
                                            </p:txEl>
                                          </p:spTgt>
                                        </p:tgtEl>
                                      </p:cBhvr>
                                      <p:to x="100000" y="90000"/>
                                    </p:animScale>
                                    <p:animScale>
                                      <p:cBhvr>
                                        <p:cTn id="79" dur="166" decel="50000">
                                          <p:stCondLst>
                                            <p:cond delay="1668"/>
                                          </p:stCondLst>
                                        </p:cTn>
                                        <p:tgtEl>
                                          <p:spTgt spid="3">
                                            <p:txEl>
                                              <p:pRg st="6" end="6"/>
                                            </p:txEl>
                                          </p:spTgt>
                                        </p:tgtEl>
                                      </p:cBhvr>
                                      <p:to x="100000" y="100000"/>
                                    </p:animScale>
                                    <p:animScale>
                                      <p:cBhvr>
                                        <p:cTn id="80" dur="26">
                                          <p:stCondLst>
                                            <p:cond delay="1808"/>
                                          </p:stCondLst>
                                        </p:cTn>
                                        <p:tgtEl>
                                          <p:spTgt spid="3">
                                            <p:txEl>
                                              <p:pRg st="6" end="6"/>
                                            </p:txEl>
                                          </p:spTgt>
                                        </p:tgtEl>
                                      </p:cBhvr>
                                      <p:to x="100000" y="95000"/>
                                    </p:animScale>
                                    <p:animScale>
                                      <p:cBhvr>
                                        <p:cTn id="81" dur="166" decel="50000">
                                          <p:stCondLst>
                                            <p:cond delay="1834"/>
                                          </p:stCondLst>
                                        </p:cTn>
                                        <p:tgtEl>
                                          <p:spTgt spid="3">
                                            <p:txEl>
                                              <p:pRg st="6" end="6"/>
                                            </p:txEl>
                                          </p:spTgt>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nodeType="clickEffect">
                                  <p:stCondLst>
                                    <p:cond delay="0"/>
                                  </p:stCondLst>
                                  <p:childTnLst>
                                    <p:set>
                                      <p:cBhvr>
                                        <p:cTn id="85" dur="1" fill="hold">
                                          <p:stCondLst>
                                            <p:cond delay="0"/>
                                          </p:stCondLst>
                                        </p:cTn>
                                        <p:tgtEl>
                                          <p:spTgt spid="3">
                                            <p:txEl>
                                              <p:pRg st="3" end="3"/>
                                            </p:txEl>
                                          </p:spTgt>
                                        </p:tgtEl>
                                        <p:attrNameLst>
                                          <p:attrName>style.visibility</p:attrName>
                                        </p:attrNameLst>
                                      </p:cBhvr>
                                      <p:to>
                                        <p:strVal val="visible"/>
                                      </p:to>
                                    </p:set>
                                    <p:animEffect transition="in" filter="wipe(down)">
                                      <p:cBhvr>
                                        <p:cTn id="86" dur="580">
                                          <p:stCondLst>
                                            <p:cond delay="0"/>
                                          </p:stCondLst>
                                        </p:cTn>
                                        <p:tgtEl>
                                          <p:spTgt spid="3">
                                            <p:txEl>
                                              <p:pRg st="3" end="3"/>
                                            </p:txEl>
                                          </p:spTgt>
                                        </p:tgtEl>
                                      </p:cBhvr>
                                    </p:animEffect>
                                    <p:anim calcmode="lin" valueType="num">
                                      <p:cBhvr>
                                        <p:cTn id="87"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92" dur="26">
                                          <p:stCondLst>
                                            <p:cond delay="650"/>
                                          </p:stCondLst>
                                        </p:cTn>
                                        <p:tgtEl>
                                          <p:spTgt spid="3">
                                            <p:txEl>
                                              <p:pRg st="3" end="3"/>
                                            </p:txEl>
                                          </p:spTgt>
                                        </p:tgtEl>
                                      </p:cBhvr>
                                      <p:to x="100000" y="60000"/>
                                    </p:animScale>
                                    <p:animScale>
                                      <p:cBhvr>
                                        <p:cTn id="93" dur="166" decel="50000">
                                          <p:stCondLst>
                                            <p:cond delay="676"/>
                                          </p:stCondLst>
                                        </p:cTn>
                                        <p:tgtEl>
                                          <p:spTgt spid="3">
                                            <p:txEl>
                                              <p:pRg st="3" end="3"/>
                                            </p:txEl>
                                          </p:spTgt>
                                        </p:tgtEl>
                                      </p:cBhvr>
                                      <p:to x="100000" y="100000"/>
                                    </p:animScale>
                                    <p:animScale>
                                      <p:cBhvr>
                                        <p:cTn id="94" dur="26">
                                          <p:stCondLst>
                                            <p:cond delay="1312"/>
                                          </p:stCondLst>
                                        </p:cTn>
                                        <p:tgtEl>
                                          <p:spTgt spid="3">
                                            <p:txEl>
                                              <p:pRg st="3" end="3"/>
                                            </p:txEl>
                                          </p:spTgt>
                                        </p:tgtEl>
                                      </p:cBhvr>
                                      <p:to x="100000" y="80000"/>
                                    </p:animScale>
                                    <p:animScale>
                                      <p:cBhvr>
                                        <p:cTn id="95" dur="166" decel="50000">
                                          <p:stCondLst>
                                            <p:cond delay="1338"/>
                                          </p:stCondLst>
                                        </p:cTn>
                                        <p:tgtEl>
                                          <p:spTgt spid="3">
                                            <p:txEl>
                                              <p:pRg st="3" end="3"/>
                                            </p:txEl>
                                          </p:spTgt>
                                        </p:tgtEl>
                                      </p:cBhvr>
                                      <p:to x="100000" y="100000"/>
                                    </p:animScale>
                                    <p:animScale>
                                      <p:cBhvr>
                                        <p:cTn id="96" dur="26">
                                          <p:stCondLst>
                                            <p:cond delay="1642"/>
                                          </p:stCondLst>
                                        </p:cTn>
                                        <p:tgtEl>
                                          <p:spTgt spid="3">
                                            <p:txEl>
                                              <p:pRg st="3" end="3"/>
                                            </p:txEl>
                                          </p:spTgt>
                                        </p:tgtEl>
                                      </p:cBhvr>
                                      <p:to x="100000" y="90000"/>
                                    </p:animScale>
                                    <p:animScale>
                                      <p:cBhvr>
                                        <p:cTn id="97" dur="166" decel="50000">
                                          <p:stCondLst>
                                            <p:cond delay="1668"/>
                                          </p:stCondLst>
                                        </p:cTn>
                                        <p:tgtEl>
                                          <p:spTgt spid="3">
                                            <p:txEl>
                                              <p:pRg st="3" end="3"/>
                                            </p:txEl>
                                          </p:spTgt>
                                        </p:tgtEl>
                                      </p:cBhvr>
                                      <p:to x="100000" y="100000"/>
                                    </p:animScale>
                                    <p:animScale>
                                      <p:cBhvr>
                                        <p:cTn id="98" dur="26">
                                          <p:stCondLst>
                                            <p:cond delay="1808"/>
                                          </p:stCondLst>
                                        </p:cTn>
                                        <p:tgtEl>
                                          <p:spTgt spid="3">
                                            <p:txEl>
                                              <p:pRg st="3" end="3"/>
                                            </p:txEl>
                                          </p:spTgt>
                                        </p:tgtEl>
                                      </p:cBhvr>
                                      <p:to x="100000" y="95000"/>
                                    </p:animScale>
                                    <p:animScale>
                                      <p:cBhvr>
                                        <p:cTn id="99" dur="166" decel="50000">
                                          <p:stCondLst>
                                            <p:cond delay="1834"/>
                                          </p:stCondLst>
                                        </p:cTn>
                                        <p:tgtEl>
                                          <p:spTgt spid="3">
                                            <p:txEl>
                                              <p:pRg st="3" end="3"/>
                                            </p:txEl>
                                          </p:spTgt>
                                        </p:tgtEl>
                                      </p:cBhvr>
                                      <p:to x="100000" y="100000"/>
                                    </p:animScale>
                                  </p:childTnLst>
                                </p:cTn>
                              </p:par>
                            </p:childTnLst>
                          </p:cTn>
                        </p:par>
                      </p:childTnLst>
                    </p:cTn>
                  </p:par>
                  <p:par>
                    <p:cTn id="100" fill="hold">
                      <p:stCondLst>
                        <p:cond delay="indefinite"/>
                      </p:stCondLst>
                      <p:childTnLst>
                        <p:par>
                          <p:cTn id="101" fill="hold">
                            <p:stCondLst>
                              <p:cond delay="0"/>
                            </p:stCondLst>
                            <p:childTnLst>
                              <p:par>
                                <p:cTn id="102" presetID="26" presetClass="entr" presetSubtype="0" fill="hold" nodeType="clickEffect">
                                  <p:stCondLst>
                                    <p:cond delay="0"/>
                                  </p:stCondLst>
                                  <p:childTnLst>
                                    <p:set>
                                      <p:cBhvr>
                                        <p:cTn id="103" dur="1" fill="hold">
                                          <p:stCondLst>
                                            <p:cond delay="0"/>
                                          </p:stCondLst>
                                        </p:cTn>
                                        <p:tgtEl>
                                          <p:spTgt spid="3">
                                            <p:txEl>
                                              <p:pRg st="4" end="4"/>
                                            </p:txEl>
                                          </p:spTgt>
                                        </p:tgtEl>
                                        <p:attrNameLst>
                                          <p:attrName>style.visibility</p:attrName>
                                        </p:attrNameLst>
                                      </p:cBhvr>
                                      <p:to>
                                        <p:strVal val="visible"/>
                                      </p:to>
                                    </p:set>
                                    <p:animEffect transition="in" filter="wipe(down)">
                                      <p:cBhvr>
                                        <p:cTn id="104" dur="580">
                                          <p:stCondLst>
                                            <p:cond delay="0"/>
                                          </p:stCondLst>
                                        </p:cTn>
                                        <p:tgtEl>
                                          <p:spTgt spid="3">
                                            <p:txEl>
                                              <p:pRg st="4" end="4"/>
                                            </p:txEl>
                                          </p:spTgt>
                                        </p:tgtEl>
                                      </p:cBhvr>
                                    </p:animEffect>
                                    <p:anim calcmode="lin" valueType="num">
                                      <p:cBhvr>
                                        <p:cTn id="105"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110" dur="26">
                                          <p:stCondLst>
                                            <p:cond delay="650"/>
                                          </p:stCondLst>
                                        </p:cTn>
                                        <p:tgtEl>
                                          <p:spTgt spid="3">
                                            <p:txEl>
                                              <p:pRg st="4" end="4"/>
                                            </p:txEl>
                                          </p:spTgt>
                                        </p:tgtEl>
                                      </p:cBhvr>
                                      <p:to x="100000" y="60000"/>
                                    </p:animScale>
                                    <p:animScale>
                                      <p:cBhvr>
                                        <p:cTn id="111" dur="166" decel="50000">
                                          <p:stCondLst>
                                            <p:cond delay="676"/>
                                          </p:stCondLst>
                                        </p:cTn>
                                        <p:tgtEl>
                                          <p:spTgt spid="3">
                                            <p:txEl>
                                              <p:pRg st="4" end="4"/>
                                            </p:txEl>
                                          </p:spTgt>
                                        </p:tgtEl>
                                      </p:cBhvr>
                                      <p:to x="100000" y="100000"/>
                                    </p:animScale>
                                    <p:animScale>
                                      <p:cBhvr>
                                        <p:cTn id="112" dur="26">
                                          <p:stCondLst>
                                            <p:cond delay="1312"/>
                                          </p:stCondLst>
                                        </p:cTn>
                                        <p:tgtEl>
                                          <p:spTgt spid="3">
                                            <p:txEl>
                                              <p:pRg st="4" end="4"/>
                                            </p:txEl>
                                          </p:spTgt>
                                        </p:tgtEl>
                                      </p:cBhvr>
                                      <p:to x="100000" y="80000"/>
                                    </p:animScale>
                                    <p:animScale>
                                      <p:cBhvr>
                                        <p:cTn id="113" dur="166" decel="50000">
                                          <p:stCondLst>
                                            <p:cond delay="1338"/>
                                          </p:stCondLst>
                                        </p:cTn>
                                        <p:tgtEl>
                                          <p:spTgt spid="3">
                                            <p:txEl>
                                              <p:pRg st="4" end="4"/>
                                            </p:txEl>
                                          </p:spTgt>
                                        </p:tgtEl>
                                      </p:cBhvr>
                                      <p:to x="100000" y="100000"/>
                                    </p:animScale>
                                    <p:animScale>
                                      <p:cBhvr>
                                        <p:cTn id="114" dur="26">
                                          <p:stCondLst>
                                            <p:cond delay="1642"/>
                                          </p:stCondLst>
                                        </p:cTn>
                                        <p:tgtEl>
                                          <p:spTgt spid="3">
                                            <p:txEl>
                                              <p:pRg st="4" end="4"/>
                                            </p:txEl>
                                          </p:spTgt>
                                        </p:tgtEl>
                                      </p:cBhvr>
                                      <p:to x="100000" y="90000"/>
                                    </p:animScale>
                                    <p:animScale>
                                      <p:cBhvr>
                                        <p:cTn id="115" dur="166" decel="50000">
                                          <p:stCondLst>
                                            <p:cond delay="1668"/>
                                          </p:stCondLst>
                                        </p:cTn>
                                        <p:tgtEl>
                                          <p:spTgt spid="3">
                                            <p:txEl>
                                              <p:pRg st="4" end="4"/>
                                            </p:txEl>
                                          </p:spTgt>
                                        </p:tgtEl>
                                      </p:cBhvr>
                                      <p:to x="100000" y="100000"/>
                                    </p:animScale>
                                    <p:animScale>
                                      <p:cBhvr>
                                        <p:cTn id="116" dur="26">
                                          <p:stCondLst>
                                            <p:cond delay="1808"/>
                                          </p:stCondLst>
                                        </p:cTn>
                                        <p:tgtEl>
                                          <p:spTgt spid="3">
                                            <p:txEl>
                                              <p:pRg st="4" end="4"/>
                                            </p:txEl>
                                          </p:spTgt>
                                        </p:tgtEl>
                                      </p:cBhvr>
                                      <p:to x="100000" y="95000"/>
                                    </p:animScale>
                                    <p:animScale>
                                      <p:cBhvr>
                                        <p:cTn id="117" dur="166" decel="50000">
                                          <p:stCondLst>
                                            <p:cond delay="1834"/>
                                          </p:stCondLst>
                                        </p:cTn>
                                        <p:tgtEl>
                                          <p:spTgt spid="3">
                                            <p:txEl>
                                              <p:pRg st="4" end="4"/>
                                            </p:txEl>
                                          </p:spTgt>
                                        </p:tgtEl>
                                      </p:cBhvr>
                                      <p:to x="100000" y="100000"/>
                                    </p:animScale>
                                  </p:childTnLst>
                                </p:cTn>
                              </p:par>
                            </p:childTnLst>
                          </p:cTn>
                        </p:par>
                      </p:childTnLst>
                    </p:cTn>
                  </p:par>
                  <p:par>
                    <p:cTn id="118" fill="hold">
                      <p:stCondLst>
                        <p:cond delay="indefinite"/>
                      </p:stCondLst>
                      <p:childTnLst>
                        <p:par>
                          <p:cTn id="119" fill="hold">
                            <p:stCondLst>
                              <p:cond delay="0"/>
                            </p:stCondLst>
                            <p:childTnLst>
                              <p:par>
                                <p:cTn id="120" presetID="26" presetClass="entr" presetSubtype="0" fill="hold" nodeType="clickEffect">
                                  <p:stCondLst>
                                    <p:cond delay="0"/>
                                  </p:stCondLst>
                                  <p:childTnLst>
                                    <p:set>
                                      <p:cBhvr>
                                        <p:cTn id="121" dur="1" fill="hold">
                                          <p:stCondLst>
                                            <p:cond delay="0"/>
                                          </p:stCondLst>
                                        </p:cTn>
                                        <p:tgtEl>
                                          <p:spTgt spid="3">
                                            <p:txEl>
                                              <p:pRg st="5" end="5"/>
                                            </p:txEl>
                                          </p:spTgt>
                                        </p:tgtEl>
                                        <p:attrNameLst>
                                          <p:attrName>style.visibility</p:attrName>
                                        </p:attrNameLst>
                                      </p:cBhvr>
                                      <p:to>
                                        <p:strVal val="visible"/>
                                      </p:to>
                                    </p:set>
                                    <p:animEffect transition="in" filter="wipe(down)">
                                      <p:cBhvr>
                                        <p:cTn id="122" dur="580">
                                          <p:stCondLst>
                                            <p:cond delay="0"/>
                                          </p:stCondLst>
                                        </p:cTn>
                                        <p:tgtEl>
                                          <p:spTgt spid="3">
                                            <p:txEl>
                                              <p:pRg st="5" end="5"/>
                                            </p:txEl>
                                          </p:spTgt>
                                        </p:tgtEl>
                                      </p:cBhvr>
                                    </p:animEffect>
                                    <p:anim calcmode="lin" valueType="num">
                                      <p:cBhvr>
                                        <p:cTn id="123"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28" dur="26">
                                          <p:stCondLst>
                                            <p:cond delay="650"/>
                                          </p:stCondLst>
                                        </p:cTn>
                                        <p:tgtEl>
                                          <p:spTgt spid="3">
                                            <p:txEl>
                                              <p:pRg st="5" end="5"/>
                                            </p:txEl>
                                          </p:spTgt>
                                        </p:tgtEl>
                                      </p:cBhvr>
                                      <p:to x="100000" y="60000"/>
                                    </p:animScale>
                                    <p:animScale>
                                      <p:cBhvr>
                                        <p:cTn id="129" dur="166" decel="50000">
                                          <p:stCondLst>
                                            <p:cond delay="676"/>
                                          </p:stCondLst>
                                        </p:cTn>
                                        <p:tgtEl>
                                          <p:spTgt spid="3">
                                            <p:txEl>
                                              <p:pRg st="5" end="5"/>
                                            </p:txEl>
                                          </p:spTgt>
                                        </p:tgtEl>
                                      </p:cBhvr>
                                      <p:to x="100000" y="100000"/>
                                    </p:animScale>
                                    <p:animScale>
                                      <p:cBhvr>
                                        <p:cTn id="130" dur="26">
                                          <p:stCondLst>
                                            <p:cond delay="1312"/>
                                          </p:stCondLst>
                                        </p:cTn>
                                        <p:tgtEl>
                                          <p:spTgt spid="3">
                                            <p:txEl>
                                              <p:pRg st="5" end="5"/>
                                            </p:txEl>
                                          </p:spTgt>
                                        </p:tgtEl>
                                      </p:cBhvr>
                                      <p:to x="100000" y="80000"/>
                                    </p:animScale>
                                    <p:animScale>
                                      <p:cBhvr>
                                        <p:cTn id="131" dur="166" decel="50000">
                                          <p:stCondLst>
                                            <p:cond delay="1338"/>
                                          </p:stCondLst>
                                        </p:cTn>
                                        <p:tgtEl>
                                          <p:spTgt spid="3">
                                            <p:txEl>
                                              <p:pRg st="5" end="5"/>
                                            </p:txEl>
                                          </p:spTgt>
                                        </p:tgtEl>
                                      </p:cBhvr>
                                      <p:to x="100000" y="100000"/>
                                    </p:animScale>
                                    <p:animScale>
                                      <p:cBhvr>
                                        <p:cTn id="132" dur="26">
                                          <p:stCondLst>
                                            <p:cond delay="1642"/>
                                          </p:stCondLst>
                                        </p:cTn>
                                        <p:tgtEl>
                                          <p:spTgt spid="3">
                                            <p:txEl>
                                              <p:pRg st="5" end="5"/>
                                            </p:txEl>
                                          </p:spTgt>
                                        </p:tgtEl>
                                      </p:cBhvr>
                                      <p:to x="100000" y="90000"/>
                                    </p:animScale>
                                    <p:animScale>
                                      <p:cBhvr>
                                        <p:cTn id="133" dur="166" decel="50000">
                                          <p:stCondLst>
                                            <p:cond delay="1668"/>
                                          </p:stCondLst>
                                        </p:cTn>
                                        <p:tgtEl>
                                          <p:spTgt spid="3">
                                            <p:txEl>
                                              <p:pRg st="5" end="5"/>
                                            </p:txEl>
                                          </p:spTgt>
                                        </p:tgtEl>
                                      </p:cBhvr>
                                      <p:to x="100000" y="100000"/>
                                    </p:animScale>
                                    <p:animScale>
                                      <p:cBhvr>
                                        <p:cTn id="134" dur="26">
                                          <p:stCondLst>
                                            <p:cond delay="1808"/>
                                          </p:stCondLst>
                                        </p:cTn>
                                        <p:tgtEl>
                                          <p:spTgt spid="3">
                                            <p:txEl>
                                              <p:pRg st="5" end="5"/>
                                            </p:txEl>
                                          </p:spTgt>
                                        </p:tgtEl>
                                      </p:cBhvr>
                                      <p:to x="100000" y="95000"/>
                                    </p:animScale>
                                    <p:animScale>
                                      <p:cBhvr>
                                        <p:cTn id="135" dur="166" decel="50000">
                                          <p:stCondLst>
                                            <p:cond delay="1834"/>
                                          </p:stCondLst>
                                        </p:cTn>
                                        <p:tgtEl>
                                          <p:spTgt spid="3">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914400"/>
            <a:ext cx="5943600" cy="1143000"/>
          </a:xfrm>
        </p:spPr>
        <p:txBody>
          <a:bodyPr>
            <a:normAutofit/>
          </a:bodyPr>
          <a:lstStyle/>
          <a:p>
            <a:r>
              <a:rPr lang="vi-VN" sz="3600" b="1" dirty="0" smtClean="0">
                <a:solidFill>
                  <a:srgbClr val="FFC000"/>
                </a:solidFill>
                <a:latin typeface="Times New Roman" panose="02020603050405020304" pitchFamily="18" charset="0"/>
                <a:cs typeface="Times New Roman" panose="02020603050405020304" pitchFamily="18" charset="0"/>
              </a:rPr>
              <a:t>III</a:t>
            </a:r>
            <a:r>
              <a:rPr lang="en-US" sz="3600" b="1" dirty="0" smtClean="0">
                <a:solidFill>
                  <a:srgbClr val="FFC000"/>
                </a:solidFill>
                <a:latin typeface="Times New Roman" panose="02020603050405020304" pitchFamily="18" charset="0"/>
                <a:cs typeface="Times New Roman" panose="02020603050405020304" pitchFamily="18" charset="0"/>
              </a:rPr>
              <a:t>.</a:t>
            </a:r>
            <a:r>
              <a:rPr lang="vi-VN" sz="3600" b="1" dirty="0" smtClean="0">
                <a:solidFill>
                  <a:srgbClr val="FFC000"/>
                </a:solidFill>
                <a:latin typeface="Times New Roman" panose="02020603050405020304" pitchFamily="18" charset="0"/>
                <a:cs typeface="Times New Roman" panose="02020603050405020304" pitchFamily="18" charset="0"/>
              </a:rPr>
              <a:t> CÁCH TIẾN HÀNH</a:t>
            </a:r>
            <a:r>
              <a:rPr lang="en-US" sz="3600" b="1" dirty="0" smtClean="0">
                <a:solidFill>
                  <a:srgbClr val="FFC000"/>
                </a:solidFill>
                <a:latin typeface="Times New Roman" panose="02020603050405020304" pitchFamily="18" charset="0"/>
                <a:cs typeface="Times New Roman" panose="02020603050405020304" pitchFamily="18" charset="0"/>
              </a:rPr>
              <a:t>:</a:t>
            </a:r>
            <a:endParaRPr lang="en-US" sz="3600" b="1" dirty="0">
              <a:solidFill>
                <a:srgbClr val="FFC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09600" y="2362200"/>
            <a:ext cx="8229600" cy="1828799"/>
          </a:xfrm>
        </p:spPr>
        <p:txBody>
          <a:bodyPr>
            <a:normAutofit/>
          </a:bodyPr>
          <a:lstStyle/>
          <a:p>
            <a:pPr marL="0" indent="0" algn="ctr">
              <a:buNone/>
            </a:pPr>
            <a:r>
              <a:rPr lang="en-US" sz="2800" b="1" dirty="0" smtClean="0">
                <a:solidFill>
                  <a:srgbClr val="00B050"/>
                </a:solidFill>
                <a:latin typeface="Times New Roman" panose="02020603050405020304" pitchFamily="18" charset="0"/>
                <a:cs typeface="Times New Roman" pitchFamily="18" charset="0"/>
              </a:rPr>
              <a:t> </a:t>
            </a:r>
            <a:r>
              <a:rPr lang="en-US" b="1" dirty="0" smtClean="0">
                <a:solidFill>
                  <a:srgbClr val="00B050"/>
                </a:solidFill>
                <a:latin typeface="Times New Roman" pitchFamily="18" charset="0"/>
                <a:cs typeface="Times New Roman" pitchFamily="18" charset="0"/>
              </a:rPr>
              <a:t>1. </a:t>
            </a:r>
            <a:r>
              <a:rPr lang="en-US" b="1" dirty="0" err="1" smtClean="0">
                <a:solidFill>
                  <a:srgbClr val="00B050"/>
                </a:solidFill>
                <a:latin typeface="Times New Roman" pitchFamily="18" charset="0"/>
                <a:cs typeface="Times New Roman" pitchFamily="18" charset="0"/>
              </a:rPr>
              <a:t>Ổn</a:t>
            </a:r>
            <a:r>
              <a:rPr lang="en-US" b="1" dirty="0" smtClean="0">
                <a:solidFill>
                  <a:srgbClr val="00B050"/>
                </a:solidFill>
                <a:latin typeface="Times New Roman" pitchFamily="18" charset="0"/>
                <a:cs typeface="Times New Roman" pitchFamily="18" charset="0"/>
              </a:rPr>
              <a:t> </a:t>
            </a:r>
            <a:r>
              <a:rPr lang="en-US" b="1" dirty="0">
                <a:solidFill>
                  <a:srgbClr val="00B050"/>
                </a:solidFill>
                <a:latin typeface="Times New Roman" pitchFamily="18" charset="0"/>
                <a:cs typeface="Times New Roman" pitchFamily="18" charset="0"/>
              </a:rPr>
              <a:t>định tổ chức</a:t>
            </a:r>
            <a:r>
              <a:rPr lang="en-US" dirty="0">
                <a:solidFill>
                  <a:srgbClr val="00B050"/>
                </a:solidFill>
                <a:latin typeface="Times New Roman" pitchFamily="18" charset="0"/>
                <a:cs typeface="Times New Roman" pitchFamily="18" charset="0"/>
              </a:rPr>
              <a:t>: </a:t>
            </a:r>
          </a:p>
          <a:p>
            <a:pPr marL="0" indent="0">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Quả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bóng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tròn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a:t>
            </a:r>
          </a:p>
        </p:txBody>
      </p:sp>
      <p:pic>
        <p:nvPicPr>
          <p:cNvPr id="5" name="QuaBongTron-VA_jb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81800" y="4800600"/>
            <a:ext cx="609600" cy="609600"/>
          </a:xfrm>
          <a:prstGeom prst="rect">
            <a:avLst/>
          </a:prstGeom>
        </p:spPr>
      </p:pic>
    </p:spTree>
    <p:extLst>
      <p:ext uri="{BB962C8B-B14F-4D97-AF65-F5344CB8AC3E}">
        <p14:creationId xmlns:p14="http://schemas.microsoft.com/office/powerpoint/2010/main" val="170527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89573" fill="hold"/>
                                        <p:tgtEl>
                                          <p:spTgt spid="5"/>
                                        </p:tgtEl>
                                      </p:cBhvr>
                                    </p:cmd>
                                  </p:childTnLst>
                                </p:cTn>
                              </p:par>
                            </p:childTnLst>
                          </p:cTn>
                        </p:par>
                      </p:childTnLst>
                    </p:cTn>
                  </p:par>
                </p:childTnLst>
              </p:cTn>
              <p:nextCondLst>
                <p:cond evt="onClick" delay="0">
                  <p:tgtEl>
                    <p:spTgt spid="5"/>
                  </p:tgtEl>
                </p:cond>
              </p:nextCondLst>
            </p:seq>
            <p:audio>
              <p:cMediaNode vol="80000">
                <p:cTn id="2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240" y="1066800"/>
            <a:ext cx="8016240" cy="1143000"/>
          </a:xfrm>
        </p:spPr>
        <p:txBody>
          <a:bodyPr>
            <a:noAutofit/>
          </a:bodyPr>
          <a:lstStyle/>
          <a:p>
            <a:pPr algn="l"/>
            <a:r>
              <a:rPr lang="vi-VN" sz="4000" b="1" dirty="0">
                <a:solidFill>
                  <a:srgbClr val="FFFF00"/>
                </a:solidFill>
              </a:rPr>
              <a:t>2. Phương pháp, hình thức tổ chức:</a:t>
            </a:r>
            <a:endParaRPr lang="en-US" sz="3600" dirty="0">
              <a:solidFill>
                <a:srgbClr val="FFFF00"/>
              </a:solidFill>
            </a:endParaRPr>
          </a:p>
        </p:txBody>
      </p:sp>
      <p:sp>
        <p:nvSpPr>
          <p:cNvPr id="4" name="Title 1"/>
          <p:cNvSpPr txBox="1">
            <a:spLocks/>
          </p:cNvSpPr>
          <p:nvPr/>
        </p:nvSpPr>
        <p:spPr>
          <a:xfrm>
            <a:off x="1021080" y="2362200"/>
            <a:ext cx="7391400" cy="3048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4"/>
            <a:r>
              <a:rPr lang="vi-VN" sz="3200" b="1" i="1" dirty="0" smtClean="0">
                <a:solidFill>
                  <a:srgbClr val="C00000"/>
                </a:solidFill>
                <a:latin typeface="+mj-lt"/>
              </a:rPr>
              <a:t>* </a:t>
            </a:r>
            <a:r>
              <a:rPr lang="vi-VN" sz="3200" b="1" i="1" dirty="0">
                <a:solidFill>
                  <a:srgbClr val="C00000"/>
                </a:solidFill>
                <a:latin typeface="+mj-lt"/>
              </a:rPr>
              <a:t>Quan sát, nhận xét </a:t>
            </a:r>
            <a:r>
              <a:rPr lang="vi-VN" sz="3200" b="1" i="1" dirty="0" smtClean="0">
                <a:solidFill>
                  <a:srgbClr val="C00000"/>
                </a:solidFill>
                <a:latin typeface="+mj-lt"/>
              </a:rPr>
              <a:t>mẫu</a:t>
            </a:r>
            <a:r>
              <a:rPr lang="en-US" sz="3200" b="1" i="1" dirty="0" smtClean="0">
                <a:solidFill>
                  <a:srgbClr val="C00000"/>
                </a:solidFill>
                <a:latin typeface="+mj-lt"/>
              </a:rPr>
              <a:t>:</a:t>
            </a:r>
            <a:endParaRPr lang="vi-VN" sz="3200" b="1" i="1" dirty="0">
              <a:solidFill>
                <a:srgbClr val="C00000"/>
              </a:solidFill>
              <a:latin typeface="+mj-lt"/>
            </a:endParaRPr>
          </a:p>
          <a:p>
            <a:pPr algn="l"/>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Cô </a:t>
            </a:r>
            <a:r>
              <a:rPr lang="vi-VN" sz="2400" dirty="0">
                <a:latin typeface="Times New Roman" panose="02020603050405020304" pitchFamily="18" charset="0"/>
                <a:cs typeface="Times New Roman" panose="02020603050405020304" pitchFamily="18" charset="0"/>
              </a:rPr>
              <a:t>cho trẻ quan sát tranh cô đã tô màu và hướng dẫn </a:t>
            </a:r>
            <a:r>
              <a:rPr lang="vi-VN" sz="2400" dirty="0" smtClean="0">
                <a:latin typeface="Times New Roman" panose="02020603050405020304" pitchFamily="18" charset="0"/>
                <a:cs typeface="Times New Roman" panose="02020603050405020304" pitchFamily="18" charset="0"/>
              </a:rPr>
              <a:t>trẻ </a:t>
            </a:r>
            <a:r>
              <a:rPr lang="vi-VN" sz="2400" dirty="0">
                <a:latin typeface="Times New Roman" panose="02020603050405020304" pitchFamily="18" charset="0"/>
                <a:cs typeface="Times New Roman" panose="02020603050405020304" pitchFamily="18" charset="0"/>
              </a:rPr>
              <a:t>nhận xét</a:t>
            </a:r>
            <a:r>
              <a:rPr lang="vi-VN"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algn="l"/>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Cô có cái gì đây?</a:t>
            </a:r>
          </a:p>
          <a:p>
            <a:pPr algn="l"/>
            <a:r>
              <a:rPr lang="vi-VN" sz="2400" dirty="0">
                <a:latin typeface="Times New Roman" panose="02020603050405020304" pitchFamily="18" charset="0"/>
                <a:cs typeface="Times New Roman" panose="02020603050405020304" pitchFamily="18" charset="0"/>
              </a:rPr>
              <a:t>+ Tranh có hình gì?</a:t>
            </a:r>
          </a:p>
          <a:p>
            <a:pPr algn="l"/>
            <a:r>
              <a:rPr lang="vi-VN" sz="2400" dirty="0">
                <a:latin typeface="Times New Roman" panose="02020603050405020304" pitchFamily="18" charset="0"/>
                <a:cs typeface="Times New Roman" panose="02020603050405020304" pitchFamily="18" charset="0"/>
              </a:rPr>
              <a:t>+ Quả bóng  màu gì?</a:t>
            </a:r>
          </a:p>
          <a:p>
            <a:pPr algn="l"/>
            <a:r>
              <a:rPr lang="vi-VN" sz="2400" dirty="0">
                <a:latin typeface="Times New Roman" panose="02020603050405020304" pitchFamily="18" charset="0"/>
                <a:cs typeface="Times New Roman" panose="02020603050405020304" pitchFamily="18" charset="0"/>
              </a:rPr>
              <a:t>+ Làm thế nào để có bức tranh này?</a:t>
            </a:r>
          </a:p>
        </p:txBody>
      </p:sp>
    </p:spTree>
    <p:extLst>
      <p:ext uri="{BB962C8B-B14F-4D97-AF65-F5344CB8AC3E}">
        <p14:creationId xmlns:p14="http://schemas.microsoft.com/office/powerpoint/2010/main" val="373705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057400"/>
            <a:ext cx="8610600" cy="3048000"/>
          </a:xfrm>
        </p:spPr>
        <p:txBody>
          <a:bodyPr>
            <a:noAutofit/>
          </a:bodyPr>
          <a:lstStyle/>
          <a:p>
            <a:pPr marL="0" indent="0" algn="ctr">
              <a:buNone/>
            </a:pPr>
            <a:r>
              <a:rPr lang="vi-VN" sz="3600" b="1" i="1" dirty="0">
                <a:solidFill>
                  <a:srgbClr val="00B0F0"/>
                </a:solidFill>
                <a:latin typeface="Times New Roman" panose="02020603050405020304" pitchFamily="18" charset="0"/>
                <a:cs typeface="Times New Roman" panose="02020603050405020304" pitchFamily="18" charset="0"/>
              </a:rPr>
              <a:t>* Cô làm mẫu:</a:t>
            </a:r>
          </a:p>
          <a:p>
            <a:pPr marL="0" indent="0">
              <a:buNone/>
            </a:pPr>
            <a:r>
              <a:rPr lang="vi-VN" sz="2400" dirty="0">
                <a:latin typeface="Times New Roman" panose="02020603050405020304" pitchFamily="18" charset="0"/>
                <a:cs typeface="Times New Roman" panose="02020603050405020304" pitchFamily="18" charset="0"/>
              </a:rPr>
              <a:t>- Tay trái (Tay giữ bát) cô giữ vở. Tay phải (Tay cầm thìa) cô cầm bút bằng ba đàu ngón tay (cho trẻ nhìn), cô cầm bút để thừa một đoạn vừa phải. Cô đặt bút xuống vở và tô màu từ trái sang phải, từ trên xuống dưới. Cô tô màu thật đều tay cho đến hết.</a:t>
            </a:r>
          </a:p>
          <a:p>
            <a:pPr marL="0" indent="0">
              <a:buNone/>
            </a:pPr>
            <a:r>
              <a:rPr lang="vi-VN" sz="2400" dirty="0">
                <a:latin typeface="Times New Roman" panose="02020603050405020304" pitchFamily="18" charset="0"/>
                <a:cs typeface="Times New Roman" panose="02020603050405020304" pitchFamily="18" charset="0"/>
              </a:rPr>
              <a:t>+ Các con thấy cô tô màu thế nào? (Đều tay, mịn ...)</a:t>
            </a:r>
          </a:p>
          <a:p>
            <a:pPr marL="0" indent="0">
              <a:buNone/>
            </a:pPr>
            <a:r>
              <a:rPr lang="vi-VN" sz="2400" dirty="0">
                <a:latin typeface="Times New Roman" panose="02020603050405020304" pitchFamily="18" charset="0"/>
                <a:cs typeface="Times New Roman" panose="02020603050405020304" pitchFamily="18" charset="0"/>
              </a:rPr>
              <a:t>- Cô và trẻ cùng làm động tác di màu tay không.</a:t>
            </a:r>
          </a:p>
        </p:txBody>
      </p:sp>
    </p:spTree>
    <p:extLst>
      <p:ext uri="{BB962C8B-B14F-4D97-AF65-F5344CB8AC3E}">
        <p14:creationId xmlns:p14="http://schemas.microsoft.com/office/powerpoint/2010/main" val="3764573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2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2600" y="-12700"/>
            <a:ext cx="2971800" cy="563562"/>
          </a:xfrm>
        </p:spPr>
        <p:txBody>
          <a:bodyPr>
            <a:noAutofit/>
          </a:bodyPr>
          <a:lstStyle/>
          <a:p>
            <a:r>
              <a:rPr lang="en-US" sz="2800" b="1" dirty="0" smtClean="0">
                <a:solidFill>
                  <a:srgbClr val="C00000"/>
                </a:solidFill>
                <a:latin typeface="Times New Roman" panose="02020603050405020304" pitchFamily="18" charset="0"/>
                <a:cs typeface="Times New Roman" panose="02020603050405020304" pitchFamily="18" charset="0"/>
              </a:rPr>
              <a:t>Video </a:t>
            </a:r>
            <a:r>
              <a:rPr lang="en-US" sz="2800" b="1" dirty="0" err="1" smtClean="0">
                <a:solidFill>
                  <a:srgbClr val="C00000"/>
                </a:solidFill>
                <a:latin typeface="Times New Roman" panose="02020603050405020304" pitchFamily="18" charset="0"/>
                <a:cs typeface="Times New Roman" panose="02020603050405020304" pitchFamily="18" charset="0"/>
              </a:rPr>
              <a:t>cô</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làm</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mẫu</a:t>
            </a:r>
            <a:endParaRPr lang="en-US" sz="2800" b="1" dirty="0">
              <a:solidFill>
                <a:srgbClr val="C00000"/>
              </a:solidFill>
              <a:latin typeface="Times New Roman" panose="02020603050405020304" pitchFamily="18" charset="0"/>
              <a:cs typeface="Times New Roman" panose="02020603050405020304" pitchFamily="18" charset="0"/>
            </a:endParaRPr>
          </a:p>
        </p:txBody>
      </p:sp>
      <p:pic>
        <p:nvPicPr>
          <p:cNvPr id="3" name="video dọ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5264"/>
          <a:stretch/>
        </p:blipFill>
        <p:spPr>
          <a:xfrm rot="5400000">
            <a:off x="1418432" y="-867568"/>
            <a:ext cx="6307138" cy="9144002"/>
          </a:xfrm>
          <a:prstGeom prst="rect">
            <a:avLst/>
          </a:prstGeom>
        </p:spPr>
      </p:pic>
    </p:spTree>
    <p:extLst>
      <p:ext uri="{BB962C8B-B14F-4D97-AF65-F5344CB8AC3E}">
        <p14:creationId xmlns:p14="http://schemas.microsoft.com/office/powerpoint/2010/main" val="31879634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914400"/>
            <a:ext cx="7467600" cy="3429000"/>
          </a:xfrm>
        </p:spPr>
        <p:txBody>
          <a:bodyPr>
            <a:noAutofit/>
          </a:bodyPr>
          <a:lstStyle/>
          <a:p>
            <a:pPr marL="0" indent="0" algn="ctr">
              <a:buNone/>
            </a:pPr>
            <a:r>
              <a:rPr lang="vi-VN" sz="4000" b="1" i="1" dirty="0">
                <a:solidFill>
                  <a:schemeClr val="accent4">
                    <a:lumMod val="60000"/>
                    <a:lumOff val="40000"/>
                  </a:schemeClr>
                </a:solidFill>
                <a:latin typeface="Times New Roman" panose="02020603050405020304" pitchFamily="18" charset="0"/>
                <a:cs typeface="Times New Roman" panose="02020603050405020304" pitchFamily="18" charset="0"/>
              </a:rPr>
              <a:t>* Trẻ thực </a:t>
            </a:r>
            <a:r>
              <a:rPr lang="vi-VN" sz="4000" b="1" i="1" dirty="0" smtClean="0">
                <a:solidFill>
                  <a:schemeClr val="accent4">
                    <a:lumMod val="60000"/>
                    <a:lumOff val="40000"/>
                  </a:schemeClr>
                </a:solidFill>
                <a:latin typeface="Times New Roman" panose="02020603050405020304" pitchFamily="18" charset="0"/>
                <a:cs typeface="Times New Roman" panose="02020603050405020304" pitchFamily="18" charset="0"/>
              </a:rPr>
              <a:t>hiện</a:t>
            </a:r>
            <a:r>
              <a:rPr lang="en-US" sz="4000" b="1" i="1" dirty="0" smtClean="0">
                <a:solidFill>
                  <a:schemeClr val="accent4">
                    <a:lumMod val="60000"/>
                    <a:lumOff val="40000"/>
                  </a:schemeClr>
                </a:solidFill>
                <a:latin typeface="Times New Roman" panose="02020603050405020304" pitchFamily="18" charset="0"/>
                <a:cs typeface="Times New Roman" panose="02020603050405020304" pitchFamily="18" charset="0"/>
              </a:rPr>
              <a:t>:</a:t>
            </a:r>
            <a:endParaRPr lang="vi-VN" sz="4000" b="1" dirty="0">
              <a:solidFill>
                <a:schemeClr val="accent4">
                  <a:lumMod val="60000"/>
                  <a:lumOff val="40000"/>
                </a:schemeClr>
              </a:solidFill>
              <a:latin typeface="Times New Roman" panose="02020603050405020304" pitchFamily="18" charset="0"/>
              <a:cs typeface="Times New Roman" panose="02020603050405020304" pitchFamily="18" charset="0"/>
            </a:endParaRPr>
          </a:p>
          <a:p>
            <a:pPr marL="0" indent="0">
              <a:buNone/>
            </a:pPr>
            <a:r>
              <a:rPr lang="vi-VN" sz="2400" dirty="0">
                <a:latin typeface="Times New Roman" panose="02020603050405020304" pitchFamily="18" charset="0"/>
                <a:cs typeface="Times New Roman" panose="02020603050405020304" pitchFamily="18" charset="0"/>
              </a:rPr>
              <a:t> - Cô chú ý quan sát hướng dẫn, khuyến khích trẻ chọn đúng  màu để tô.</a:t>
            </a:r>
          </a:p>
          <a:p>
            <a:pPr marL="0" indent="0">
              <a:buNone/>
            </a:pPr>
            <a:r>
              <a:rPr lang="vi-VN" sz="2400" dirty="0">
                <a:latin typeface="Times New Roman" panose="02020603050405020304" pitchFamily="18" charset="0"/>
                <a:cs typeface="Times New Roman" panose="02020603050405020304" pitchFamily="18" charset="0"/>
              </a:rPr>
              <a:t>- Khi trẻ làm, cô chú ý hỏi trẻ:</a:t>
            </a:r>
          </a:p>
          <a:p>
            <a:pPr marL="0" indent="0">
              <a:buNone/>
            </a:pPr>
            <a:r>
              <a:rPr lang="vi-VN" sz="2400" dirty="0">
                <a:latin typeface="Times New Roman" panose="02020603050405020304" pitchFamily="18" charset="0"/>
                <a:cs typeface="Times New Roman" panose="02020603050405020304" pitchFamily="18" charset="0"/>
              </a:rPr>
              <a:t>+ Con đang làm gì?  </a:t>
            </a:r>
            <a:endParaRPr lang="en-US" sz="2400" dirty="0" smtClean="0">
              <a:latin typeface="Times New Roman" panose="02020603050405020304" pitchFamily="18" charset="0"/>
              <a:cs typeface="Times New Roman" panose="02020603050405020304" pitchFamily="18" charset="0"/>
            </a:endParaRPr>
          </a:p>
          <a:p>
            <a:pPr marL="0" indent="0">
              <a:buNone/>
            </a:pP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Tay nào con cầm bút? </a:t>
            </a:r>
            <a:endParaRPr lang="en-US" sz="2400" dirty="0" smtClean="0">
              <a:latin typeface="Times New Roman" panose="02020603050405020304" pitchFamily="18" charset="0"/>
              <a:cs typeface="Times New Roman" panose="02020603050405020304" pitchFamily="18" charset="0"/>
            </a:endParaRPr>
          </a:p>
          <a:p>
            <a:pPr marL="0" indent="0">
              <a:buNone/>
            </a:pP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Con </a:t>
            </a:r>
            <a:r>
              <a:rPr lang="en-US" sz="2400" dirty="0" err="1" smtClean="0">
                <a:latin typeface="Times New Roman" panose="02020603050405020304" pitchFamily="18" charset="0"/>
                <a:cs typeface="Times New Roman" panose="02020603050405020304" pitchFamily="18" charset="0"/>
              </a:rPr>
              <a:t>tô</a:t>
            </a:r>
            <a:r>
              <a:rPr lang="vi-VN" sz="2400" dirty="0" smtClean="0">
                <a:latin typeface="Times New Roman" panose="02020603050405020304" pitchFamily="18" charset="0"/>
                <a:cs typeface="Times New Roman" panose="02020603050405020304" pitchFamily="18" charset="0"/>
              </a:rPr>
              <a:t> màu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tranh</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gì?</a:t>
            </a:r>
          </a:p>
        </p:txBody>
      </p:sp>
    </p:spTree>
    <p:extLst>
      <p:ext uri="{BB962C8B-B14F-4D97-AF65-F5344CB8AC3E}">
        <p14:creationId xmlns:p14="http://schemas.microsoft.com/office/powerpoint/2010/main" val="56134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8229600" cy="1143000"/>
          </a:xfrm>
        </p:spPr>
        <p:txBody>
          <a:bodyPr>
            <a:normAutofit/>
          </a:bodyPr>
          <a:lstStyle/>
          <a:p>
            <a:r>
              <a:rPr lang="en-US" sz="36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i="1" dirty="0" err="1">
                <a:solidFill>
                  <a:schemeClr val="accent6">
                    <a:lumMod val="75000"/>
                  </a:schemeClr>
                </a:solidFill>
                <a:latin typeface="Times New Roman" panose="02020603050405020304" pitchFamily="18" charset="0"/>
                <a:cs typeface="Times New Roman" panose="02020603050405020304" pitchFamily="18" charset="0"/>
              </a:rPr>
              <a:t>Nhận</a:t>
            </a:r>
            <a:r>
              <a:rPr lang="en-US" sz="36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i="1" dirty="0" err="1">
                <a:solidFill>
                  <a:schemeClr val="accent6">
                    <a:lumMod val="75000"/>
                  </a:schemeClr>
                </a:solidFill>
                <a:latin typeface="Times New Roman" panose="02020603050405020304" pitchFamily="18" charset="0"/>
                <a:cs typeface="Times New Roman" panose="02020603050405020304" pitchFamily="18" charset="0"/>
              </a:rPr>
              <a:t>xét</a:t>
            </a:r>
            <a:r>
              <a:rPr lang="en-US" sz="36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i="1" dirty="0" err="1">
                <a:solidFill>
                  <a:schemeClr val="accent6">
                    <a:lumMod val="75000"/>
                  </a:schemeClr>
                </a:solidFill>
                <a:latin typeface="Times New Roman" panose="02020603050405020304" pitchFamily="18" charset="0"/>
                <a:cs typeface="Times New Roman" panose="02020603050405020304" pitchFamily="18" charset="0"/>
              </a:rPr>
              <a:t>sản</a:t>
            </a:r>
            <a:r>
              <a:rPr lang="en-US" sz="36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3600" b="1" i="1" dirty="0" err="1">
                <a:solidFill>
                  <a:schemeClr val="accent6">
                    <a:lumMod val="75000"/>
                  </a:schemeClr>
                </a:solidFill>
                <a:latin typeface="Times New Roman" panose="02020603050405020304" pitchFamily="18" charset="0"/>
                <a:cs typeface="Times New Roman" panose="02020603050405020304" pitchFamily="18" charset="0"/>
              </a:rPr>
              <a:t>phẩm</a:t>
            </a:r>
            <a:r>
              <a:rPr lang="en-US" sz="3600" b="1" i="1" dirty="0">
                <a:solidFill>
                  <a:schemeClr val="accent6">
                    <a:lumMod val="75000"/>
                  </a:schemeClr>
                </a:solidFill>
                <a:latin typeface="Times New Roman" panose="02020603050405020304" pitchFamily="18" charset="0"/>
                <a:cs typeface="Times New Roman" panose="02020603050405020304" pitchFamily="18" charset="0"/>
              </a:rPr>
              <a:t>:</a:t>
            </a:r>
            <a:endParaRPr lang="en-US" sz="36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33400" y="2514600"/>
            <a:ext cx="7239000" cy="1905000"/>
          </a:xfrm>
        </p:spPr>
        <p:txBody>
          <a:bodyPr>
            <a:normAutofit/>
          </a:bodyPr>
          <a:lstStyle/>
          <a:p>
            <a:pPr marL="0" indent="0">
              <a:buNone/>
            </a:pPr>
            <a:r>
              <a:rPr lang="vi-VN" sz="2400" dirty="0">
                <a:latin typeface="Times New Roman" panose="02020603050405020304" pitchFamily="18" charset="0"/>
                <a:cs typeface="Times New Roman" panose="02020603050405020304" pitchFamily="18" charset="0"/>
              </a:rPr>
              <a:t>- Cô treo bài của trẻ lên giá sản phẩm và nhận xét bài trẻ làm, hướng dẫn trẻ nhận xét bài của mình của bạn</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pPr marL="0" indent="0">
              <a:buNone/>
            </a:pPr>
            <a:r>
              <a:rPr lang="vi-VN" sz="2400" dirty="0">
                <a:latin typeface="Times New Roman" panose="02020603050405020304" pitchFamily="18" charset="0"/>
                <a:cs typeface="Times New Roman" panose="02020603050405020304" pitchFamily="18" charset="0"/>
              </a:rPr>
              <a:t>+ Con thích bài nào? </a:t>
            </a:r>
            <a:endParaRPr lang="en-US" sz="2400" dirty="0" smtClean="0">
              <a:latin typeface="Times New Roman" panose="02020603050405020304" pitchFamily="18" charset="0"/>
              <a:cs typeface="Times New Roman" panose="02020603050405020304" pitchFamily="18" charset="0"/>
            </a:endParaRPr>
          </a:p>
          <a:p>
            <a:pPr marL="0" indent="0">
              <a:buNone/>
            </a:pP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Bạn </a:t>
            </a:r>
            <a:r>
              <a:rPr lang="en-US" sz="2400" dirty="0" err="1" smtClean="0">
                <a:latin typeface="Times New Roman" panose="02020603050405020304" pitchFamily="18" charset="0"/>
                <a:cs typeface="Times New Roman" panose="02020603050405020304" pitchFamily="18" charset="0"/>
              </a:rPr>
              <a:t>tô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màu</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như </a:t>
            </a:r>
            <a:r>
              <a:rPr lang="vi-VN" sz="2400" dirty="0">
                <a:latin typeface="Times New Roman" panose="02020603050405020304" pitchFamily="18" charset="0"/>
                <a:cs typeface="Times New Roman" panose="02020603050405020304" pitchFamily="18" charset="0"/>
              </a:rPr>
              <a:t>thế nào?</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2191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TotalTime>
  <Words>389</Words>
  <Application>Microsoft Office PowerPoint</Application>
  <PresentationFormat>On-screen Show (4:3)</PresentationFormat>
  <Paragraphs>56</Paragraphs>
  <Slides>10</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Times New Roman</vt:lpstr>
      <vt:lpstr>Times New Roman (Headings)</vt:lpstr>
      <vt:lpstr>Office Theme</vt:lpstr>
      <vt:lpstr>PHÒNG GIÁO DỤC VÀ ĐÀO TẠO QUẬN LONG BIÊN TRƯỜNG MẦM NON GIA QUẤT</vt:lpstr>
      <vt:lpstr>I. MỤC ĐÍCH , YÊU CẦU:</vt:lpstr>
      <vt:lpstr>II. CHUẨN BỊ:</vt:lpstr>
      <vt:lpstr>III. CÁCH TIẾN HÀNH:</vt:lpstr>
      <vt:lpstr>2. Phương pháp, hình thức tổ chức:</vt:lpstr>
      <vt:lpstr>PowerPoint Presentation</vt:lpstr>
      <vt:lpstr>Video cô làm mẫu</vt:lpstr>
      <vt:lpstr>PowerPoint Presentation</vt:lpstr>
      <vt:lpstr>* Nhận xét sản phẩm: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Gia Thượng</dc:title>
  <dc:creator>Administrator</dc:creator>
  <cp:lastModifiedBy>ThanhHuong</cp:lastModifiedBy>
  <cp:revision>31</cp:revision>
  <dcterms:created xsi:type="dcterms:W3CDTF">2006-08-16T00:00:00Z</dcterms:created>
  <dcterms:modified xsi:type="dcterms:W3CDTF">2021-11-05T15:01:40Z</dcterms:modified>
</cp:coreProperties>
</file>