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7" r:id="rId4"/>
    <p:sldId id="258" r:id="rId5"/>
    <p:sldId id="259" r:id="rId6"/>
    <p:sldId id="271" r:id="rId7"/>
    <p:sldId id="288" r:id="rId8"/>
    <p:sldId id="264" r:id="rId9"/>
    <p:sldId id="286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150E-779D-4D3D-9DD0-D556DDFEB4B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7D46-0E18-455D-8E9A-F7C74D3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GIA QUẤT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1747"/>
            <a:ext cx="65532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 gian: 12 - 15 phút</a:t>
            </a:r>
          </a:p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lượng: 15 - 18 trẻ</a:t>
            </a:r>
          </a:p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thực hiện: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</a:p>
          <a:p>
            <a:pPr algn="l"/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052692"/>
            <a:ext cx="412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 2021 - 2022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7" y="914401"/>
            <a:ext cx="1304925" cy="10299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5181600" cy="111049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-Trẻ biết tên bài thơ, tên các nhân vật trong bài thơ.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nội dung bài thơ: “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đi làm sớm, dậy đi chợ nấu cơm cho bé ăn, em bé rất yêu mẹ”.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to rõ ràng các câu hỏi theo nội dung truyện.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từ đầu đến hết bài thơ vơi sự giúp đỡ của cô.</a:t>
            </a:r>
          </a:p>
          <a:p>
            <a:pPr lvl="3"/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độ:</a:t>
            </a:r>
            <a:endParaRPr lang="vi-V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ngoan, hứng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vào hoạt động.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GD: Yêu thương kính trọng mẹ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41637"/>
            <a:ext cx="8229600" cy="3916363"/>
          </a:xfrm>
        </p:spPr>
        <p:txBody>
          <a:bodyPr>
            <a:normAutofit/>
          </a:bodyPr>
          <a:lstStyle/>
          <a:p>
            <a:pPr marL="1257300" lvl="3" indent="0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của cô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Powerpoint minh họa thơ.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hát: “Cô và mẹ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Que chỉ.</a:t>
            </a:r>
          </a:p>
          <a:p>
            <a:pPr marL="1257300" lvl="3" indent="0">
              <a:buNone/>
            </a:pP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trẻ: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gọn gàng.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2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38100"/>
            <a:ext cx="62484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CÁCH TIẾN HÀNH: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68580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VaMe-TuiHat-30312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00965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1"/>
            <a:ext cx="9144000" cy="447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438400"/>
            <a:ext cx="52578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tên bài thơ: “Yêu mẹ”.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đọc lần 1: Không tranh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Hỏi trẻ tên bài thơ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NenKeChuyen-VA-4816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3100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9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vi-VN" sz="2800" b="1" i="1" dirty="0">
                <a:solidFill>
                  <a:schemeClr val="accent6">
                    <a:lumMod val="75000"/>
                  </a:schemeClr>
                </a:solidFill>
              </a:rPr>
              <a:t>- Cô đọc lần 2: Dùng Powerpoint minh họa và đàm thoại theo nội dung bài thơ.</a:t>
            </a:r>
            <a:r>
              <a:rPr lang="vi-VN" sz="24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vi-VN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vi-VN" sz="2400" dirty="0"/>
              <a:t>+ Mẹ đi làm từ khi nào?</a:t>
            </a:r>
            <a:br>
              <a:rPr lang="vi-VN" sz="2400" dirty="0"/>
            </a:br>
            <a:r>
              <a:rPr lang="vi-VN" sz="2400" dirty="0"/>
              <a:t>                                        </a:t>
            </a:r>
            <a:r>
              <a:rPr lang="vi-VN" sz="2400" i="1" dirty="0"/>
              <a:t>Mẹ đi làm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i="1" dirty="0"/>
              <a:t>                                        Từ sáng sớm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+ Mẹ đậy sớm làm gì?</a:t>
            </a:r>
            <a:br>
              <a:rPr lang="vi-VN" sz="2400" dirty="0"/>
            </a:br>
            <a:r>
              <a:rPr lang="vi-VN" sz="2400" dirty="0"/>
              <a:t>                                        </a:t>
            </a:r>
            <a:r>
              <a:rPr lang="vi-VN" sz="2400" i="1" dirty="0"/>
              <a:t>Dậy thổi cơm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i="1" dirty="0"/>
              <a:t>                                        Mua thịt cá                   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+ Em bé yêu mẹ như thế nào?</a:t>
            </a:r>
            <a:br>
              <a:rPr lang="vi-VN" sz="2400" dirty="0"/>
            </a:br>
            <a:r>
              <a:rPr lang="vi-VN" sz="2400" dirty="0"/>
              <a:t>                                        </a:t>
            </a:r>
            <a:r>
              <a:rPr lang="vi-VN" sz="2400" i="1" dirty="0"/>
              <a:t>Em kề má ...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i="1" dirty="0"/>
              <a:t>                                       Yêu mẹ lắm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(Mỗi câu hỏi mời 4-5 trẻ trả lời</a:t>
            </a:r>
            <a:r>
              <a:rPr lang="vi-VN" sz="2400" dirty="0" smtClean="0"/>
              <a:t>)</a:t>
            </a:r>
            <a:endParaRPr lang="vi-V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12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b="1" i="1" dirty="0">
                <a:solidFill>
                  <a:srgbClr val="00B0F0"/>
                </a:solidFill>
              </a:rPr>
              <a:t>* Dạy trẻ đọc </a:t>
            </a:r>
            <a:r>
              <a:rPr lang="vi-VN" sz="3600" b="1" i="1" dirty="0" smtClean="0">
                <a:solidFill>
                  <a:srgbClr val="00B0F0"/>
                </a:solidFill>
              </a:rPr>
              <a:t>thơ</a:t>
            </a:r>
            <a:r>
              <a:rPr lang="en-US" sz="3600" b="1" i="1" dirty="0" smtClean="0">
                <a:solidFill>
                  <a:srgbClr val="00B0F0"/>
                </a:solidFill>
              </a:rPr>
              <a:t>:</a:t>
            </a:r>
            <a:r>
              <a:rPr lang="vi-VN" sz="3600" b="1" i="1" dirty="0"/>
              <a:t/>
            </a:r>
            <a:br>
              <a:rPr lang="vi-VN" sz="3600" b="1" i="1" dirty="0"/>
            </a:br>
            <a:r>
              <a:rPr lang="vi-VN" sz="3600" dirty="0"/>
              <a:t>- Cô tổ chức cho cả lớp đọc </a:t>
            </a:r>
            <a:r>
              <a:rPr lang="vi-VN" sz="3600" dirty="0" smtClean="0"/>
              <a:t>3</a:t>
            </a:r>
            <a:r>
              <a:rPr lang="en-US" sz="3600" dirty="0" smtClean="0"/>
              <a:t> </a:t>
            </a:r>
            <a:r>
              <a:rPr lang="vi-VN" sz="3600" dirty="0" smtClean="0"/>
              <a:t>-</a:t>
            </a:r>
            <a:r>
              <a:rPr lang="en-US" sz="3600" dirty="0" smtClean="0"/>
              <a:t> </a:t>
            </a:r>
            <a:r>
              <a:rPr lang="vi-VN" sz="3600" dirty="0" smtClean="0"/>
              <a:t>4 </a:t>
            </a:r>
            <a:r>
              <a:rPr lang="vi-VN" sz="3600" dirty="0"/>
              <a:t>lần</a:t>
            </a:r>
            <a:br>
              <a:rPr lang="vi-VN" sz="3600" dirty="0"/>
            </a:br>
            <a:r>
              <a:rPr lang="vi-VN" sz="3600" dirty="0"/>
              <a:t>- Mời tổ nhóm cá nhân trẻ đọc</a:t>
            </a:r>
            <a:br>
              <a:rPr lang="vi-VN" sz="3600" dirty="0"/>
            </a:br>
            <a:r>
              <a:rPr lang="vi-VN" sz="3600" b="1" i="1" dirty="0">
                <a:solidFill>
                  <a:srgbClr val="92D050"/>
                </a:solidFill>
              </a:rPr>
              <a:t>- GD: Các con ngoan yêu mến kính trọng mẹ, đi học không khóc nhè để mẹ yên tâm đi làm.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304800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NenKeChuyen-VA-4816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571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338</Words>
  <Application>Microsoft Office PowerPoint</Application>
  <PresentationFormat>On-screen Show (4:3)</PresentationFormat>
  <Paragraphs>38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 ỦY BAN NHÂN DÂN QUẬN LONG BIÊN TRƯỜNG MẦM NON GIA QUẤT  </vt:lpstr>
      <vt:lpstr>I. Mục đích – Yêu cầu: </vt:lpstr>
      <vt:lpstr>II. Chuẩn bị:</vt:lpstr>
      <vt:lpstr>III. CÁCH TIẾN HÀNH:</vt:lpstr>
      <vt:lpstr>2. Phương pháp, hình thức tổ chức</vt:lpstr>
      <vt:lpstr>- Cô đọc lần 2: Dùng Powerpoint minh họa và đàm thoại theo nội dung bài thơ. + Mẹ đi làm từ khi nào?                                         Mẹ đi làm                                         Từ sáng sớm + Mẹ đậy sớm làm gì?                                         Dậy thổi cơm                                         Mua thịt cá                    + Em bé yêu mẹ như thế nào?                                         Em kề má ...                                        Yêu mẹ lắm (Mỗi câu hỏi mời 4-5 trẻ trả lời)</vt:lpstr>
      <vt:lpstr>PowerPoint Presentation</vt:lpstr>
      <vt:lpstr>* Dạy trẻ đọc thơ: - Cô tổ chức cho cả lớp đọc 3 - 4 lần - Mời tổ nhóm cá nhân trẻ đọc - GD: Các con ngoan yêu mến kính trọng mẹ, đi học không khóc nhè để mẹ yên tâm đi làm.</vt:lpstr>
      <vt:lpstr>* Cô đọc lần 3: khuyến khích trẻ đọc thơ cùng cô.</vt:lpstr>
      <vt:lpstr>3. Kết thúc: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THƠ: YÊU MẸ </dc:title>
  <dc:creator>Welcome</dc:creator>
  <cp:lastModifiedBy>ThanhHuong</cp:lastModifiedBy>
  <cp:revision>64</cp:revision>
  <dcterms:created xsi:type="dcterms:W3CDTF">2018-10-11T05:44:24Z</dcterms:created>
  <dcterms:modified xsi:type="dcterms:W3CDTF">2021-11-05T13:09:07Z</dcterms:modified>
</cp:coreProperties>
</file>