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6" r:id="rId5"/>
    <p:sldId id="258" r:id="rId6"/>
    <p:sldId id="259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6C592A-A4F8-478E-8AB1-A9FC50A16F99}">
          <p14:sldIdLst>
            <p14:sldId id="257"/>
            <p14:sldId id="260"/>
            <p14:sldId id="262"/>
            <p14:sldId id="256"/>
            <p14:sldId id="258"/>
          </p14:sldIdLst>
        </p14:section>
        <p14:section name="Untitled Section" id="{599229E4-0994-4DB5-9686-3370A4B9A2D2}">
          <p14:sldIdLst>
            <p14:sldId id="259"/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4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4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4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7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763" y="101812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+mj-lt"/>
              </a:rPr>
              <a:t>Phòng GD- ĐT quận Long Biên</a:t>
            </a:r>
            <a:endParaRPr lang="en-US" sz="3600" b="1" dirty="0" smtClean="0">
              <a:latin typeface="+mj-lt"/>
            </a:endParaRPr>
          </a:p>
          <a:p>
            <a:pPr algn="ctr"/>
            <a:r>
              <a:rPr lang="en-US" sz="3600" b="1" dirty="0" err="1" smtClean="0">
                <a:latin typeface="+mj-lt"/>
              </a:rPr>
              <a:t>Trường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mầm</a:t>
            </a:r>
            <a:r>
              <a:rPr lang="en-US" sz="3600" b="1" dirty="0" smtClean="0">
                <a:latin typeface="+mj-lt"/>
              </a:rPr>
              <a:t> non </a:t>
            </a:r>
            <a:r>
              <a:rPr lang="en-US" sz="3600" b="1" dirty="0" err="1" smtClean="0">
                <a:latin typeface="+mj-lt"/>
              </a:rPr>
              <a:t>Gia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Quất</a:t>
            </a:r>
            <a:endParaRPr lang="vi-VN" sz="3600" b="1" dirty="0" smtClean="0">
              <a:latin typeface="+mj-lt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80928"/>
            <a:ext cx="74168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endParaRPr lang="vi-VN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15 -20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345" y="690797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7451" y="6165304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45" y="1412776"/>
            <a:ext cx="1589412" cy="12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9200" y="2362200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 </a:t>
            </a:r>
            <a:endParaRPr lang="en-US" alt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71600" y="1484784"/>
            <a:ext cx="727280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xẻ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Trẻ biết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lớp bạn xem tranh và gọi tên các hình ảnh trong tranh.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 kỹ năng nghe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đọc thơ cùng cô cả bài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ngôn ngữ, mở rộng vốn từ cho trẻ.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" algn="just">
              <a:lnSpc>
                <a:spcPct val="115000"/>
              </a:lnSpc>
              <a:spcAft>
                <a:spcPts val="0"/>
              </a:spcAft>
              <a:tabLst>
                <a:tab pos="57150" algn="l"/>
                <a:tab pos="114300" algn="l"/>
              </a:tabLs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Rèn cho khả năng chú ý, quan sát và trả lời câu hỏi của cô.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Thái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Giáo dục trẻ chơi đoàn kết, giữ gìn đồ chơi.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22856"/>
            <a:ext cx="366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7558" y="1628800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*Đồ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của cô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Bài giảng điện tử.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Bảng tương tác.</a:t>
            </a:r>
          </a:p>
          <a:p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Pownpoint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en-US" sz="20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7647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-1185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404664"/>
            <a:ext cx="4752528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62075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non”.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on Chim N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826" y="1169489"/>
            <a:ext cx="9167826" cy="49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533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600" dirty="0"/>
              <a:t>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18048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Lần </a:t>
            </a:r>
            <a:r>
              <a:rPr lang="vi-VN" sz="2400" dirty="0">
                <a:latin typeface="+mj-lt"/>
              </a:rPr>
              <a:t>1: Cô đọc diễn cảm</a:t>
            </a:r>
            <a:r>
              <a:rPr lang="vi-VN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1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Point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8" y="488509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r>
              <a:rPr lang="en-US" sz="2000" dirty="0" smtClean="0">
                <a:solidFill>
                  <a:schemeClr val="bg1"/>
                </a:solidFill>
              </a:rPr>
              <a:t> con </a:t>
            </a:r>
            <a:r>
              <a:rPr lang="en-US" sz="2000" dirty="0" err="1" smtClean="0">
                <a:solidFill>
                  <a:schemeClr val="bg1"/>
                </a:solidFill>
              </a:rPr>
              <a:t>con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chim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sẻ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Nhảy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nhót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trên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cành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trẻ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Bé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trẻ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Vui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múa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bạn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bè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Như</a:t>
            </a:r>
            <a:r>
              <a:rPr lang="en-US" sz="2000" dirty="0" smtClean="0">
                <a:solidFill>
                  <a:schemeClr val="bg1"/>
                </a:solidFill>
              </a:rPr>
              <a:t> con </a:t>
            </a:r>
            <a:r>
              <a:rPr lang="en-US" sz="2000" dirty="0" err="1" smtClean="0">
                <a:solidFill>
                  <a:schemeClr val="bg1"/>
                </a:solidFill>
              </a:rPr>
              <a:t>con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chim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sẻ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Vui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múa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bạn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bè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196752"/>
            <a:ext cx="61926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thoại nội dung.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vừa đọc bài thơ gì?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18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124744"/>
            <a:ext cx="50541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* </a:t>
            </a:r>
            <a:r>
              <a:rPr lang="vi-VN" sz="2800" dirty="0" smtClean="0">
                <a:latin typeface="+mj-lt"/>
              </a:rPr>
              <a:t>Dạy </a:t>
            </a:r>
            <a:r>
              <a:rPr lang="vi-VN" sz="2800" dirty="0">
                <a:latin typeface="+mj-lt"/>
              </a:rPr>
              <a:t>trẻ đọc </a:t>
            </a:r>
            <a:r>
              <a:rPr lang="vi-VN" sz="2800" dirty="0" smtClean="0">
                <a:latin typeface="+mj-lt"/>
              </a:rPr>
              <a:t>thơ</a:t>
            </a:r>
            <a:r>
              <a:rPr lang="en-US" sz="2800" dirty="0" smtClean="0">
                <a:latin typeface="+mj-lt"/>
              </a:rPr>
              <a:t>:</a:t>
            </a:r>
            <a:endParaRPr lang="en-US" sz="2800" dirty="0">
              <a:latin typeface="+mj-lt"/>
            </a:endParaRPr>
          </a:p>
          <a:p>
            <a:r>
              <a:rPr lang="vi-VN" dirty="0">
                <a:latin typeface="+mj-lt"/>
              </a:rPr>
              <a:t>- Cả lớp đọc chậm cùng cô 2-3 lần.  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- Tổ đọc : 1 lần/tổ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- 1-2 nhóm đọc</a:t>
            </a:r>
            <a:r>
              <a:rPr lang="en-US" dirty="0">
                <a:latin typeface="+mj-lt"/>
              </a:rPr>
              <a:t>, </a:t>
            </a:r>
            <a:r>
              <a:rPr lang="vi-VN" dirty="0">
                <a:latin typeface="+mj-lt"/>
              </a:rPr>
              <a:t>cá nhân đọc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92696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+mj-lt"/>
              </a:rPr>
              <a:t>3. Kết thúc: </a:t>
            </a:r>
            <a:endParaRPr lang="en-US" sz="4400" b="1" dirty="0" smtClean="0">
              <a:latin typeface="+mj-lt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464</Words>
  <Application>Microsoft Office PowerPoint</Application>
  <PresentationFormat>On-screen Show (4:3)</PresentationFormat>
  <Paragraphs>60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ThanhHuong</cp:lastModifiedBy>
  <cp:revision>17</cp:revision>
  <dcterms:created xsi:type="dcterms:W3CDTF">2019-12-30T04:12:37Z</dcterms:created>
  <dcterms:modified xsi:type="dcterms:W3CDTF">2021-11-05T13:54:31Z</dcterms:modified>
</cp:coreProperties>
</file>