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5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5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D3FB-1D1D-4D7F-A529-848CB3AC4E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9ACAC-C8F9-438D-B80A-1C38918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Lĩnh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vực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phát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triển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ngôn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474205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trái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4343400"/>
            <a:ext cx="6096000" cy="11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0334" y="1015373"/>
            <a:ext cx="55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thao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giảng</a:t>
            </a:r>
            <a:endParaRPr lang="en-US" sz="54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680256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Quá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hạt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23999" y="4032305"/>
            <a:ext cx="6096000" cy="11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2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1414"/>
          <a:stretch/>
        </p:blipFill>
        <p:spPr bwMode="auto">
          <a:xfrm>
            <a:off x="152400" y="0"/>
            <a:ext cx="8534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47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8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27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7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admins</cp:lastModifiedBy>
  <cp:revision>2</cp:revision>
  <dcterms:created xsi:type="dcterms:W3CDTF">2021-01-31T12:35:21Z</dcterms:created>
  <dcterms:modified xsi:type="dcterms:W3CDTF">2021-11-24T02:38:46Z</dcterms:modified>
</cp:coreProperties>
</file>