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5.xml" ContentType="application/vnd.openxmlformats-officedocument.theme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theme/theme12.xml" ContentType="application/vnd.openxmlformats-officedocument.theme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84" r:id="rId2"/>
    <p:sldMasterId id="2147483696" r:id="rId3"/>
    <p:sldMasterId id="2147483709" r:id="rId4"/>
    <p:sldMasterId id="2147483734" r:id="rId5"/>
    <p:sldMasterId id="2147483747" r:id="rId6"/>
    <p:sldMasterId id="2147483760" r:id="rId7"/>
    <p:sldMasterId id="2147483773" r:id="rId8"/>
    <p:sldMasterId id="2147483785" r:id="rId9"/>
    <p:sldMasterId id="2147483797" r:id="rId10"/>
    <p:sldMasterId id="2147483809" r:id="rId11"/>
    <p:sldMasterId id="2147483821" r:id="rId12"/>
    <p:sldMasterId id="2147483834" r:id="rId13"/>
  </p:sldMasterIdLst>
  <p:notesMasterIdLst>
    <p:notesMasterId r:id="rId43"/>
  </p:notesMasterIdLst>
  <p:sldIdLst>
    <p:sldId id="287" r:id="rId14"/>
    <p:sldId id="271" r:id="rId15"/>
    <p:sldId id="265" r:id="rId16"/>
    <p:sldId id="259" r:id="rId17"/>
    <p:sldId id="266" r:id="rId18"/>
    <p:sldId id="267" r:id="rId19"/>
    <p:sldId id="274" r:id="rId20"/>
    <p:sldId id="320" r:id="rId21"/>
    <p:sldId id="319" r:id="rId22"/>
    <p:sldId id="272" r:id="rId23"/>
    <p:sldId id="311" r:id="rId24"/>
    <p:sldId id="294" r:id="rId25"/>
    <p:sldId id="315" r:id="rId26"/>
    <p:sldId id="297" r:id="rId27"/>
    <p:sldId id="316" r:id="rId28"/>
    <p:sldId id="309" r:id="rId29"/>
    <p:sldId id="277" r:id="rId30"/>
    <p:sldId id="302" r:id="rId31"/>
    <p:sldId id="312" r:id="rId32"/>
    <p:sldId id="304" r:id="rId33"/>
    <p:sldId id="305" r:id="rId34"/>
    <p:sldId id="317" r:id="rId35"/>
    <p:sldId id="318" r:id="rId36"/>
    <p:sldId id="314" r:id="rId37"/>
    <p:sldId id="288" r:id="rId38"/>
    <p:sldId id="289" r:id="rId39"/>
    <p:sldId id="290" r:id="rId40"/>
    <p:sldId id="291" r:id="rId41"/>
    <p:sldId id="292" r:id="rId42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10F8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551" autoAdjust="0"/>
    <p:restoredTop sz="93155" autoAdjust="0"/>
  </p:normalViewPr>
  <p:slideViewPr>
    <p:cSldViewPr>
      <p:cViewPr>
        <p:scale>
          <a:sx n="98" d="100"/>
          <a:sy n="98" d="100"/>
        </p:scale>
        <p:origin x="-372" y="-7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9" Type="http://schemas.openxmlformats.org/officeDocument/2006/relationships/slide" Target="slides/slide2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slide" Target="slides/slide21.xml"/><Relationship Id="rId42" Type="http://schemas.openxmlformats.org/officeDocument/2006/relationships/slide" Target="slides/slide29.xml"/><Relationship Id="rId47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slide" Target="slides/slide20.xml"/><Relationship Id="rId38" Type="http://schemas.openxmlformats.org/officeDocument/2006/relationships/slide" Target="slides/slide25.xml"/><Relationship Id="rId46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41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slide" Target="slides/slide24.xml"/><Relationship Id="rId40" Type="http://schemas.openxmlformats.org/officeDocument/2006/relationships/slide" Target="slides/slide27.xml"/><Relationship Id="rId45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slide" Target="slides/slide23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slide" Target="slides/slide22.xml"/><Relationship Id="rId43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682E54-7A06-4D55-B005-B7C9773DE029}" type="datetimeFigureOut">
              <a:rPr lang="en-US" smtClean="0"/>
              <a:t>10/29/2021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D1EE12-E15B-47F5-A2F0-06196F48D1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57008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76888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D1EE12-E15B-47F5-A2F0-06196F48D135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7258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A5EAF6-CDE6-4915-A9A5-8659E6289B4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463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DD8A4B-63F5-4AE7-918F-BA5A80357BE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8682984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7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1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7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D5255-F876-4616-A3FA-F4E617B2BE3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3880498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6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15913E-BE70-4B1C-AE9C-C7F911F2C9A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5518924"/>
      </p:ext>
    </p:extLst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B529F-A905-436A-8B4C-367A867BE21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387920"/>
      </p:ext>
    </p:extLst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28D496-6F46-487F-80FA-DDE2A7D7C82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26399"/>
      </p:ext>
    </p:extLst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196C2-2381-4300-8E29-1BAC6998B60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46687-AC02-41AB-8E4D-E71DD9F688C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4242107"/>
      </p:ext>
    </p:extLst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DD22DD-5FB0-4C34-AF28-579F3768421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49E177-34D6-40DF-8D07-443DB820CAA3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277384"/>
      </p:ext>
    </p:extLst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E9793-6BD1-49E1-8DB6-C2936272BE7F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5E79BC-521A-48AF-B70A-F3F759688F0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649988"/>
      </p:ext>
    </p:extLst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48EF5-69D6-42F3-A95B-DD309A154845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9FD8B0-C8CA-4A22-A2D3-DBCDA924D2EC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376359"/>
      </p:ext>
    </p:extLst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E3B2AE-6054-4BB4-B5FB-EC8C2AC4E902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0CFEF2-375B-4220-A5DB-F19E5F6530B7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7099316"/>
      </p:ext>
    </p:extLst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87F404-9E2A-42F7-B1B6-D5C61176BD1D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EB216F-EEDB-426F-B267-A8E4CC7A73FA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55552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4DED6C-BA1D-40CB-ACE7-5E948C4DBAEE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726411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3AE1B-E893-458F-B326-20422259A74E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52699C-23E3-495D-B059-2C1C96A48226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6986474"/>
      </p:ext>
    </p:extLst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03C747-61F1-46D9-846D-E8D303F08A30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47B638-71E5-4777-A2DE-A4D88F55FF7F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3509431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43B8D-0FD7-47D8-ACD0-A8614AADA7CC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2BA6DF-5F90-4F90-B3DF-61216395AFCD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416804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BC9FF4-5B87-4432-88CD-E9F11A11B9F4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1A9CDA-1D31-495C-A4D6-E741575646A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7854306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FFE17-424B-4629-99B2-ACC9F36849A9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9968C4-0967-4F56-9028-30E2329CEAF5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7577409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4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5863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05864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79F235-2E6E-4925-9BB4-5F554C2A007F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8044563"/>
      </p:ext>
    </p:extLst>
  </p:cSld>
  <p:clrMapOvr>
    <a:masterClrMapping/>
  </p:clrMapOvr>
  <p:transition>
    <p:push dir="r"/>
  </p:transition>
  <p:timing>
    <p:tnLst>
      <p:par>
        <p:cTn id="1" dur="indefinite" restart="never" nodeType="tmRoot"/>
      </p:par>
    </p:tnLst>
  </p:timing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72C40-8B45-40B9-ACE6-E2733E2341F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636233"/>
      </p:ext>
    </p:extLst>
  </p:cSld>
  <p:clrMapOvr>
    <a:masterClrMapping/>
  </p:clrMapOvr>
  <p:transition>
    <p:push dir="r"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0DF01B-4304-456A-A039-649E67883C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1085839"/>
      </p:ext>
    </p:extLst>
  </p:cSld>
  <p:clrMapOvr>
    <a:masterClrMapping/>
  </p:clrMapOvr>
  <p:transition>
    <p:push dir="r"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A70C9A-79AF-4457-B9D8-A4F08D1C076E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6035898"/>
      </p:ext>
    </p:extLst>
  </p:cSld>
  <p:clrMapOvr>
    <a:masterClrMapping/>
  </p:clrMapOvr>
  <p:transition>
    <p:push dir="r"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0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0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63E19F-0D14-4E6A-8369-400455ABF48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4262458"/>
      </p:ext>
    </p:extLst>
  </p:cSld>
  <p:clrMapOvr>
    <a:masterClrMapping/>
  </p:clrMapOvr>
  <p:transition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13614-4394-46AB-9B70-2A2905E8871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5B99C7-8842-4673-B632-F86D3F5D5C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17669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D6E256-8E6F-4374-8EAE-2C5FFBD7664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254441"/>
      </p:ext>
    </p:extLst>
  </p:cSld>
  <p:clrMapOvr>
    <a:masterClrMapping/>
  </p:clrMapOvr>
  <p:transition>
    <p:push dir="r"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76E21B-2739-4746-B1B7-D6A0B2E61AD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565801"/>
      </p:ext>
    </p:extLst>
  </p:cSld>
  <p:clrMapOvr>
    <a:masterClrMapping/>
  </p:clrMapOvr>
  <p:transition>
    <p:push dir="r"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33F058-A076-4B84-B288-D98E3DCB4206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7945453"/>
      </p:ext>
    </p:extLst>
  </p:cSld>
  <p:clrMapOvr>
    <a:masterClrMapping/>
  </p:clrMapOvr>
  <p:transition>
    <p:push dir="r"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AF5360-7BBD-48D8-9280-2C3AD326C92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047898"/>
      </p:ext>
    </p:extLst>
  </p:cSld>
  <p:clrMapOvr>
    <a:masterClrMapping/>
  </p:clrMapOvr>
  <p:transition>
    <p:push dir="r"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B2E05A-0A2A-4011-AA29-80F0D5BBD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159972"/>
      </p:ext>
    </p:extLst>
  </p:cSld>
  <p:clrMapOvr>
    <a:masterClrMapping/>
  </p:clrMapOvr>
  <p:transition>
    <p:push dir="r"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CEBA5F-DDDF-4FE7-BF44-F0F30C671BEC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8260650"/>
      </p:ext>
    </p:extLst>
  </p:cSld>
  <p:clrMapOvr>
    <a:masterClrMapping/>
  </p:clrMapOvr>
  <p:transition>
    <p:push dir="r"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09281FF-44EF-44FB-A3C9-738A29C87B67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2465840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265620-616F-459E-A38A-7F34E0CDE25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5072823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F4B265-7763-445A-99DF-8AF98F99CC1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634652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CDD958-3E2B-4B46-928E-A6130EB0078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52853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ED1100-8BC8-46A1-8C44-102F9E4D8F99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601798-8C8F-4125-8895-064152CEFE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77480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BF80E9-51F5-48C5-B86E-77646076BB8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660967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094388-B46A-4473-98F2-2245760634A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1520384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4A3910-E7C5-48AD-B46F-67D22CC2264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474673"/>
      </p:ext>
    </p:extLst>
  </p:cSld>
  <p:clrMapOvr>
    <a:masterClrMapping/>
  </p:clrMapOvr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979111-E747-4E68-AEA3-901E4567EFA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5069819"/>
      </p:ext>
    </p:extLst>
  </p:cSld>
  <p:clrMapOvr>
    <a:masterClrMapping/>
  </p:clrMapOvr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608B9A-8859-4490-80A5-85F98F07913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456607"/>
      </p:ext>
    </p:extLst>
  </p:cSld>
  <p:clrMapOvr>
    <a:masterClrMapping/>
  </p:clrMapOvr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42293AB-949A-4FBC-9BBA-DB8560FD3AC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187100"/>
      </p:ext>
    </p:extLst>
  </p:cSld>
  <p:clrMapOvr>
    <a:masterClrMapping/>
  </p:clrMapOvr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E708D-0662-4CE2-A56E-6E932F239E6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0493902"/>
      </p:ext>
    </p:extLst>
  </p:cSld>
  <p:clrMapOvr>
    <a:masterClrMapping/>
  </p:clrMapOvr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4683919"/>
            <a:ext cx="2895600" cy="357188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4683919"/>
            <a:ext cx="2133600" cy="357188"/>
          </a:xfrm>
        </p:spPr>
        <p:txBody>
          <a:bodyPr/>
          <a:lstStyle>
            <a:lvl1pPr>
              <a:defRPr/>
            </a:lvl1pPr>
          </a:lstStyle>
          <a:p>
            <a:fld id="{FFE29D43-EA60-435E-8E93-2FF720A3278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924048"/>
      </p:ext>
    </p:extLst>
  </p:cSld>
  <p:clrMapOvr>
    <a:masterClrMapping/>
  </p:clrMapOvr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FEBAE-3F39-4F5B-9F26-FDFA8782D5E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09BAF-1CA5-484A-9732-454FE3E8CC5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4555775"/>
      </p:ext>
    </p:extLst>
  </p:cSld>
  <p:clrMapOvr>
    <a:masterClrMapping/>
  </p:clrMapOvr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C08A80-EF42-4AD4-BA93-920F7C375F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38596-3AAB-46D7-A930-57451706B41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0499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971CC1-E8B5-4341-94AA-E416FD690F40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EFCAF6-87FC-49BC-9B3A-4133043584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160814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362AA-8349-4099-890E-ECDD611B6C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48FBF1-B9BE-48D6-BB78-3FB7FF87B7E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18042"/>
      </p:ext>
    </p:extLst>
  </p:cSld>
  <p:clrMapOvr>
    <a:masterClrMapping/>
  </p:clrMapOvr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49AA1-B0DB-412A-B2CC-037EEFEDE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68F386-D7AE-4700-9515-1154977731A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954515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F0FC3B-F21B-4EBA-8B5F-AC94417090C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3E56EC-406C-4FC5-8CDB-A33F1E88AD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862987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6F6663-6622-4AA0-86C1-72AA6A0FB16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31B2DC-C5C3-4076-9460-CB1CA96EE4F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9029624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A790E4-7DB3-4986-8802-D71C7A8A909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CCD8F8-39C9-429D-A4B7-D8A9EC05D548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0648863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2990EB-9A87-4EB7-AF0F-F7995366FF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F4E9D1-7278-4167-9208-BCC33353518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3270532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4157C4-7105-473F-A296-E7A3166FE20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61885A-8923-4EF3-85C3-4DB39F7B2CF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7018396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E2A71D-8E5D-4AE5-AB49-8D01DA8F8EE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C5C7B-6C63-4893-853B-793F6782B76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7755258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C93047-300B-418D-932A-B04C575FF57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91BC6-E17E-4C9F-8D90-A7FC9282A87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8326218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55D7A4-5D54-41A1-A8B2-C6621809A69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4847F-1517-44A0-B06D-86419A5E765C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68165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1DF22D-7DB8-4570-B02B-1BF412390342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1AEF45-9D5C-4015-B2E9-4114876AA6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57303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EC3921-E7BB-43DD-A686-E661CCA5C2D1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8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A76E03-F4C2-4863-953F-57DBABA31DC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384536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4F1075-A8C2-4817-ABB1-F0D7FF13350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4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0936C8-27A9-4BBE-8AAD-CF773C4ED2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09104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6DBDAD-2E1A-475F-8439-13863ABC0C5B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3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1F24C6-1307-41D0-901D-57C031EC90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6416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D59D8-76D6-4803-BB8D-4D1BB671064D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FEBFCA-09CA-4023-A024-D64B2FA31D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469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6A1F69-3876-4A38-8E68-23D27C5572E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488169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B77679-7AA5-417D-A7FB-C0723FE21B8F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6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2D96F-5C3B-4A99-BDD4-0B3119EDBD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50646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F031CC-0D1B-453E-8CF1-8A4815BB8AA8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CAA813-EA1D-49C1-8179-CA8DFF8BCF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62845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BBFD2-9968-4718-93E3-1F3F90941083}" type="datetimeFigureOut">
              <a:rPr lang="en-US"/>
              <a:pPr>
                <a:defRPr/>
              </a:pPr>
              <a:t>10/29/2021</a:t>
            </a:fld>
            <a:endParaRPr lang="en-US"/>
          </a:p>
        </p:txBody>
      </p:sp>
      <p:sp>
        <p:nvSpPr>
          <p:cNvPr id="5" name="Footer Placeholder 4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890061-3133-4A57-A0AE-03852109ED5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4029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Tiêu đề phụ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 smtClean="0"/>
              <a:t>Bấm &amp; sửa kiểu phụ đề của Bản chính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42F6E4D-D16A-4068-95B6-718A215A207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039228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86F3E7C-7B33-456B-B2C6-EDB09DF373C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464695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23888" y="1282310"/>
            <a:ext cx="7886700" cy="2139553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23888" y="3442099"/>
            <a:ext cx="7886700" cy="1125140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AC849DE-CE2D-425A-ADDF-BB7F0D5E917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9484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497D5A5-FA9B-4672-B212-BABC82827396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739214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38" y="273844"/>
            <a:ext cx="7886700" cy="994172"/>
          </a:xfrm>
        </p:spPr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2"/>
          <p:cNvSpPr>
            <a:spLocks noGrp="1"/>
          </p:cNvSpPr>
          <p:nvPr>
            <p:ph type="body" idx="1"/>
          </p:nvPr>
        </p:nvSpPr>
        <p:spPr>
          <a:xfrm>
            <a:off x="630251" y="1260872"/>
            <a:ext cx="3868737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4" name="Chỗ dành sẵn cho Nội dung 3"/>
          <p:cNvSpPr>
            <a:spLocks noGrp="1"/>
          </p:cNvSpPr>
          <p:nvPr>
            <p:ph sz="half" idx="2"/>
          </p:nvPr>
        </p:nvSpPr>
        <p:spPr>
          <a:xfrm>
            <a:off x="630251" y="1878806"/>
            <a:ext cx="3868737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5" name="Chỗ dành sẵn cho Văn bản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788" cy="617934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6" name="Chỗ dành sẵn cho Nội dung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788" cy="2763441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E60D969-69E6-42DE-93C2-FD362E66427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209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E9E02F0-52BF-4BC5-B3F6-7F41412901E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13624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0B01C85-7EA0-42E7-9EDF-3BADB02C678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7630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DB4BB6D-193D-498E-ACAB-18E5B3B3FDD6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4044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Nội dung 2"/>
          <p:cNvSpPr>
            <a:spLocks noGrp="1"/>
          </p:cNvSpPr>
          <p:nvPr>
            <p:ph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487AEFB-ED63-432A-8F3D-D27C973DF4D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338900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>
          <a:xfrm>
            <a:off x="630251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Hình ảnh 2"/>
          <p:cNvSpPr>
            <a:spLocks noGrp="1"/>
          </p:cNvSpPr>
          <p:nvPr>
            <p:ph type="pic" idx="1"/>
          </p:nvPr>
        </p:nvSpPr>
        <p:spPr>
          <a:xfrm>
            <a:off x="3887788" y="740575"/>
            <a:ext cx="4629150" cy="3655219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Chỗ dành sẵn cho Văn bản 3"/>
          <p:cNvSpPr>
            <a:spLocks noGrp="1"/>
          </p:cNvSpPr>
          <p:nvPr>
            <p:ph type="body" sz="half" idx="2"/>
          </p:nvPr>
        </p:nvSpPr>
        <p:spPr>
          <a:xfrm>
            <a:off x="630251" y="1543052"/>
            <a:ext cx="2949575" cy="28586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 smtClean="0"/>
              <a:t>Bấm để sửa kiểu văn bản Bản cái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2B3C552-9DFD-4F42-A215-91B1E137007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765941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ề và Văn bản Dọ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015BB84-F1A0-4578-B267-742FFA39E50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746683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ề Dọc và Văn bả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vi-VN" smtClean="0"/>
              <a:t>Bấm để sửa kiểu tiêu đề Bản cái</a:t>
            </a:r>
            <a:endParaRPr lang="vi-VN"/>
          </a:p>
        </p:txBody>
      </p:sp>
      <p:sp>
        <p:nvSpPr>
          <p:cNvPr id="3" name="Chỗ dành sẵn cho Văn bản Dọc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5CF4B05-8B44-49ED-8764-EBF03930CB7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95657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ội dung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vi-VN" smtClean="0"/>
              <a:t>Bấm để sửa kiểu văn bản Bản cái</a:t>
            </a:r>
          </a:p>
          <a:p>
            <a:pPr lvl="1"/>
            <a:r>
              <a:rPr lang="vi-VN" smtClean="0"/>
              <a:t>Mức hai</a:t>
            </a:r>
          </a:p>
          <a:p>
            <a:pPr lvl="2"/>
            <a:r>
              <a:rPr lang="vi-VN" smtClean="0"/>
              <a:t>Mức ba</a:t>
            </a:r>
          </a:p>
          <a:p>
            <a:pPr lvl="3"/>
            <a:r>
              <a:rPr lang="vi-VN" smtClean="0"/>
              <a:t>Mức bốn</a:t>
            </a:r>
          </a:p>
          <a:p>
            <a:pPr lvl="4"/>
            <a:r>
              <a:rPr lang="vi-VN" smtClean="0"/>
              <a:t>Mức năm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A003E3A4-0553-46CE-90BB-7E8DC505C7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693648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473887-7D57-442E-A083-53092457127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647926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44048A-C453-4BBA-AF04-B8D044DE900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765607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92ADE2-4DA7-43E8-B962-9E23324C12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256288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95591-EC9B-409F-B929-08BE64EEC3F3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13452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2B6ED7-3C04-43CD-B5AF-8419F174AD0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3640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047202-1ACC-4A1F-A816-F723E8E14C2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5726732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101212-38D2-4C44-810E-D94C3F8696C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90524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8E08A3C-A4A7-4E04-8B57-C076FFE92A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333309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854DCC-826C-491F-BD1C-942CFF832C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04431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49C3E5-9B1A-4110-98C9-A567F99900D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382035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F587D7-A0C5-4266-8DD9-7127592104D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48574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8DE82F-EC2E-449C-8EA6-BDBE1DE039C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16363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489A0E-9CFC-405B-91AF-AB77B271AA0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7580374"/>
      </p:ext>
    </p:extLst>
  </p:cSld>
  <p:clrMapOvr>
    <a:masterClrMapping/>
  </p:clrMapOvr>
  <p:transition spd="slow" advClick="0" advTm="1200000">
    <p:newsflash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4715E9-A7AB-4249-85E3-DC0AD667734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0422062"/>
      </p:ext>
    </p:extLst>
  </p:cSld>
  <p:clrMapOvr>
    <a:masterClrMapping/>
  </p:clrMapOvr>
  <p:transition spd="slow" advClick="0" advTm="1200000">
    <p:newsflash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6CAE22-408F-4692-B96C-572E3B4CF2B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803259"/>
      </p:ext>
    </p:extLst>
  </p:cSld>
  <p:clrMapOvr>
    <a:masterClrMapping/>
  </p:clrMapOvr>
  <p:transition spd="slow" advClick="0" advTm="1200000">
    <p:newsflash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E2139B-999F-46D2-9888-113709045C3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2689284"/>
      </p:ext>
    </p:extLst>
  </p:cSld>
  <p:clrMapOvr>
    <a:masterClrMapping/>
  </p:clrMapOvr>
  <p:transition spd="slow" advClick="0" advTm="1200000">
    <p:newsfla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1E003-7767-4C70-AF51-4904B988CE82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445045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DC92DA0-5ECF-4E65-BA01-EC88A592BEC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8867600"/>
      </p:ext>
    </p:extLst>
  </p:cSld>
  <p:clrMapOvr>
    <a:masterClrMapping/>
  </p:clrMapOvr>
  <p:transition spd="slow" advClick="0" advTm="1200000">
    <p:newsflash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1671F5-859A-4A16-8B45-A0782CE6AC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2104171"/>
      </p:ext>
    </p:extLst>
  </p:cSld>
  <p:clrMapOvr>
    <a:masterClrMapping/>
  </p:clrMapOvr>
  <p:transition spd="slow" advClick="0" advTm="1200000">
    <p:newsflash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5E2A4-621E-4AD9-A625-21CD39AE16E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9078794"/>
      </p:ext>
    </p:extLst>
  </p:cSld>
  <p:clrMapOvr>
    <a:masterClrMapping/>
  </p:clrMapOvr>
  <p:transition spd="slow" advClick="0" advTm="1200000">
    <p:newsflash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3379-2A09-43AE-8CF1-3E3E9EF6B4C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7887953"/>
      </p:ext>
    </p:extLst>
  </p:cSld>
  <p:clrMapOvr>
    <a:masterClrMapping/>
  </p:clrMapOvr>
  <p:transition spd="slow" advClick="0" advTm="1200000">
    <p:newsflash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3D88A8-038C-4F9E-B3FC-3FCF3262D02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7547183"/>
      </p:ext>
    </p:extLst>
  </p:cSld>
  <p:clrMapOvr>
    <a:masterClrMapping/>
  </p:clrMapOvr>
  <p:transition spd="slow" advClick="0" advTm="1200000">
    <p:newsflash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CBB901-58E9-4FF8-8D3C-01C5166D931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2447631"/>
      </p:ext>
    </p:extLst>
  </p:cSld>
  <p:clrMapOvr>
    <a:masterClrMapping/>
  </p:clrMapOvr>
  <p:transition spd="slow" advClick="0" advTm="1200000">
    <p:newsflash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8204B-FC59-412B-808A-73B69BC1398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792032"/>
      </p:ext>
    </p:extLst>
  </p:cSld>
  <p:clrMapOvr>
    <a:masterClrMapping/>
  </p:clrMapOvr>
  <p:transition spd="slow" advClick="0" advTm="1200000">
    <p:newsflash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05980"/>
            <a:ext cx="8229600" cy="43886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63834F-FE2F-446E-9B23-4BF9F090A66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0315698"/>
      </p:ext>
    </p:extLst>
  </p:cSld>
  <p:clrMapOvr>
    <a:masterClrMapping/>
  </p:clrMapOvr>
  <p:transition spd="slow" advClick="0" advTm="1200000">
    <p:newsflash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5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F3F281-6E2F-42DB-B26D-022E01FCEF3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867282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DCDF93-9D1B-4C4F-9B3B-26C7AD2190F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56448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14C027-E5CF-4F4C-8CDF-10FAF41D7DB8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426586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00A3C1-BAE1-4CEF-95CD-0C3665208B4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6001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4AE936-6169-40FB-AE4B-C3C21D43F9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444736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E20A2-33AD-47CE-BAC4-B6F4323D1B5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855990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990A01-EE63-4E17-A311-ECE0A263401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37180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123522-22AA-4775-BBD2-D0DBC641215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09326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3D4BAB-9A65-41F4-9735-2982BAD826E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48798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0A88C-6E71-4F4A-844C-5CB6E688314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112218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3B2AB-8285-4118-8B78-D8B3D957268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954840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E6E9AC-1DA2-4A48-8D31-4416AEE887D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571900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0B33E-A20E-4540-8A22-59C44072E71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73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384EAA-33D4-4A95-BEAE-EDD1D6599CAD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683984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51435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 sz="2400">
                  <a:solidFill>
                    <a:srgbClr val="000000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129043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371600"/>
            <a:ext cx="6019800" cy="165735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29044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3200400"/>
            <a:ext cx="6019800" cy="131445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4686300"/>
            <a:ext cx="2133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CE726E-DB08-4402-A75E-B5BFEF36BFA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50DAF7-426D-4810-870C-32767DE63E5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823564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C499AF-C744-46EE-A892-A0CC4FB1CC7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6A41C6-A0F7-4C66-BF6C-28358306CCDF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145546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10828A-E51A-4162-A023-293B571847E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1FF720-EB1B-4A4C-8853-1B0BD275362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507249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4038600" cy="29146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20ED31-2B24-4ED3-B0F5-747F6F8C5E8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AF973A-E0E4-4EC4-8417-837AEEC90895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4123506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213177-88D9-4CB8-BDFB-A160B5BB7D8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3DB00-A6B3-41BC-8C60-35DA6DB19820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6946126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D825D0-CB44-4AB0-B7D0-78A15A33EB1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97B55A-3C31-41DC-A124-76F7B11FD20E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4682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4C3700-491B-4FC9-BFA8-284A32BB9F1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0F0650-2E8D-4F0D-BBCA-E5B65C2E516D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529314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9BF440-1DAB-4BE1-B2CC-536FE2788E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BBC96E-464F-46DB-9FB8-1F92C81E75DB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65602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6E5A6-6C65-4CF8-B24D-4D0E773357E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2AD583-99CD-4A74-A8A9-1E3FD0BC2A23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6801248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2E6B39-E17E-4CC3-840B-3B3E7F5E657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B2B649-AE67-4A5B-AF95-09A502E8639A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21328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52059-B8F1-491D-94F1-E28CDBC03755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147427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42900"/>
            <a:ext cx="2057400" cy="405765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42900"/>
            <a:ext cx="6019800" cy="40576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8285AA-F141-4990-8D94-2B399A646D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13292F-1573-4A5E-8043-19A4BA64CB36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644782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342900"/>
            <a:ext cx="8229600" cy="40576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9134BE1-CCA2-4710-BD46-F57C8713F12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05E87-2847-4963-890F-36CE200AA099}" type="datetimeFigureOut">
              <a:rPr lang="en-US">
                <a:solidFill>
                  <a:srgbClr val="000000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8076704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12" y="1"/>
            <a:ext cx="9148763" cy="5138738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4855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269207"/>
            <a:ext cx="7772400" cy="130254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4856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330E03-57E9-460E-A2BD-66135F7E6515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1C0A19-443D-40AE-A60D-6E3F51B7754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461323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F657E-C5F8-445A-9A0B-254D75EB320C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004BD8-29D1-493F-8AC5-78B852AA4B5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6396655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F49C759-000C-4002-B3B2-94F51770D8E8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C511DE-D35A-42D3-BBC4-DE3C26184952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7367406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80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976409-98FE-4844-9D39-9474C30C0E4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DC4E6-E185-4BEB-9491-C2A3979B55A7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876234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0E436F-4589-45B3-A06B-D62C89C4FAB7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E252E0-B7C0-4E51-AFA3-9577F4F7FE28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8505993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9D9D7-2695-4C93-A924-56D55D876246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BB638E-A6A8-40F3-BA20-214E311BFD51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900159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6A615C-D0DB-43B7-B5BB-A747DFA3628E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1E6E18-C780-432C-9A14-AADA2CDE4C35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360590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94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3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854C33-3E2B-4393-9EED-23BFBCEB2FB9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B9D71-23C8-45B5-9429-3DEDD0A243A4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46878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302902-F432-4D1D-8827-A604DD7C48B9}" type="slidenum">
              <a:rPr lang="en-US" smtClean="0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178641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9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ED5640-D2D2-4E32-B389-31DC1A550D3B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F3FBB3-51EB-4597-B2EA-F672991A4029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6959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58BCD-58BC-4E8D-9F47-FF8510990A3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6CD749-85BF-4416-8FD8-DF1238EA9DAD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827573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8360"/>
            <a:ext cx="2057400" cy="43898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8360"/>
            <a:ext cx="6019800" cy="43898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10C427-9BB3-401E-A80A-966332F28942}" type="datetimeFigureOut">
              <a:rPr lang="en-US">
                <a:solidFill>
                  <a:srgbClr val="FFFFFF"/>
                </a:solidFill>
              </a:rPr>
              <a:pPr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5695FC-AE4C-4D23-92C1-0D64B7385A03}" type="slidenum">
              <a:rPr lang="en-US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2470663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2"/>
            <a:ext cx="77724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4C7702-87A1-4818-BE70-3B44DC54F4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52461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891E12-D430-4097-B121-FB6700DE92F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56838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5C110-093E-4306-9329-A6FAA44191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1889381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1DF486-32A9-4981-9188-723BAFEA304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0344673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32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2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DA7A2A-4DA5-487F-8EE5-CFBC2230DA2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1074398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A3302A-9FA3-4E53-921C-C91D600DC5B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5178395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479556-EC0B-4B48-9BAE-53DEB809F6F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1865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13" Type="http://schemas.openxmlformats.org/officeDocument/2006/relationships/theme" Target="../theme/theme12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slideLayout" Target="../slideLayouts/slideLayout137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5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0.xml"/><Relationship Id="rId7" Type="http://schemas.openxmlformats.org/officeDocument/2006/relationships/slideLayout" Target="../slideLayouts/slideLayout144.xml"/><Relationship Id="rId12" Type="http://schemas.openxmlformats.org/officeDocument/2006/relationships/slideLayout" Target="../slideLayouts/slideLayout149.xml"/><Relationship Id="rId2" Type="http://schemas.openxmlformats.org/officeDocument/2006/relationships/slideLayout" Target="../slideLayouts/slideLayout139.xml"/><Relationship Id="rId1" Type="http://schemas.openxmlformats.org/officeDocument/2006/relationships/slideLayout" Target="../slideLayouts/slideLayout138.xml"/><Relationship Id="rId6" Type="http://schemas.openxmlformats.org/officeDocument/2006/relationships/slideLayout" Target="../slideLayouts/slideLayout143.xml"/><Relationship Id="rId11" Type="http://schemas.openxmlformats.org/officeDocument/2006/relationships/slideLayout" Target="../slideLayouts/slideLayout148.xml"/><Relationship Id="rId5" Type="http://schemas.openxmlformats.org/officeDocument/2006/relationships/slideLayout" Target="../slideLayouts/slideLayout142.xml"/><Relationship Id="rId10" Type="http://schemas.openxmlformats.org/officeDocument/2006/relationships/slideLayout" Target="../slideLayouts/slideLayout147.xml"/><Relationship Id="rId4" Type="http://schemas.openxmlformats.org/officeDocument/2006/relationships/slideLayout" Target="../slideLayouts/slideLayout141.xml"/><Relationship Id="rId9" Type="http://schemas.openxmlformats.org/officeDocument/2006/relationships/slideLayout" Target="../slideLayouts/slideLayout146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slideLayout" Target="../slideLayouts/slideLayout57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5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0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2" Type="http://schemas.openxmlformats.org/officeDocument/2006/relationships/slideLayout" Target="../slideLayouts/slideLayout59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5" Type="http://schemas.openxmlformats.org/officeDocument/2006/relationships/slideLayout" Target="../slideLayouts/slideLayout62.xml"/><Relationship Id="rId10" Type="http://schemas.openxmlformats.org/officeDocument/2006/relationships/slideLayout" Target="../slideLayouts/slideLayout67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slideLayout" Target="../slideLayouts/slideLayout81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fld id="{F8AB7824-2EE5-4F80-8ECE-78F1D4254087}" type="slidenum">
              <a:rPr lang="en-US" smtClean="0">
                <a:solidFill>
                  <a:srgbClr val="000000"/>
                </a:solidFill>
              </a:rPr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96667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  <a:endParaRPr lang="vi-VN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8F0BA308-CB7F-4EFC-8E91-406D13FCF356}" type="datetimeFigureOut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29/10/2021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AF00E296-057A-4EC6-81B5-635189C20060}" type="slidenum">
              <a:rPr lang="vi-VN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vi-VN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8699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204803" name="Freeform 3"/>
            <p:cNvSpPr>
              <a:spLocks/>
            </p:cNvSpPr>
            <p:nvPr/>
          </p:nvSpPr>
          <p:spPr bwMode="hidden">
            <a:xfrm>
              <a:off x="5045" y="2627"/>
              <a:ext cx="719" cy="1689"/>
            </a:xfrm>
            <a:custGeom>
              <a:avLst/>
              <a:gdLst>
                <a:gd name="T0" fmla="*/ 717 w 717"/>
                <a:gd name="T1" fmla="*/ 72 h 1690"/>
                <a:gd name="T2" fmla="*/ 717 w 717"/>
                <a:gd name="T3" fmla="*/ 0 h 1690"/>
                <a:gd name="T4" fmla="*/ 699 w 717"/>
                <a:gd name="T5" fmla="*/ 101 h 1690"/>
                <a:gd name="T6" fmla="*/ 675 w 717"/>
                <a:gd name="T7" fmla="*/ 209 h 1690"/>
                <a:gd name="T8" fmla="*/ 627 w 717"/>
                <a:gd name="T9" fmla="*/ 389 h 1690"/>
                <a:gd name="T10" fmla="*/ 574 w 717"/>
                <a:gd name="T11" fmla="*/ 569 h 1690"/>
                <a:gd name="T12" fmla="*/ 502 w 717"/>
                <a:gd name="T13" fmla="*/ 749 h 1690"/>
                <a:gd name="T14" fmla="*/ 424 w 717"/>
                <a:gd name="T15" fmla="*/ 935 h 1690"/>
                <a:gd name="T16" fmla="*/ 334 w 717"/>
                <a:gd name="T17" fmla="*/ 1121 h 1690"/>
                <a:gd name="T18" fmla="*/ 233 w 717"/>
                <a:gd name="T19" fmla="*/ 1312 h 1690"/>
                <a:gd name="T20" fmla="*/ 125 w 717"/>
                <a:gd name="T21" fmla="*/ 1498 h 1690"/>
                <a:gd name="T22" fmla="*/ 0 w 717"/>
                <a:gd name="T23" fmla="*/ 1690 h 1690"/>
                <a:gd name="T24" fmla="*/ 11 w 717"/>
                <a:gd name="T25" fmla="*/ 1690 h 1690"/>
                <a:gd name="T26" fmla="*/ 137 w 717"/>
                <a:gd name="T27" fmla="*/ 1498 h 1690"/>
                <a:gd name="T28" fmla="*/ 245 w 717"/>
                <a:gd name="T29" fmla="*/ 1312 h 1690"/>
                <a:gd name="T30" fmla="*/ 346 w 717"/>
                <a:gd name="T31" fmla="*/ 1121 h 1690"/>
                <a:gd name="T32" fmla="*/ 436 w 717"/>
                <a:gd name="T33" fmla="*/ 935 h 1690"/>
                <a:gd name="T34" fmla="*/ 514 w 717"/>
                <a:gd name="T35" fmla="*/ 749 h 1690"/>
                <a:gd name="T36" fmla="*/ 585 w 717"/>
                <a:gd name="T37" fmla="*/ 569 h 1690"/>
                <a:gd name="T38" fmla="*/ 639 w 717"/>
                <a:gd name="T39" fmla="*/ 389 h 1690"/>
                <a:gd name="T40" fmla="*/ 687 w 717"/>
                <a:gd name="T41" fmla="*/ 209 h 1690"/>
                <a:gd name="T42" fmla="*/ 705 w 717"/>
                <a:gd name="T43" fmla="*/ 143 h 1690"/>
                <a:gd name="T44" fmla="*/ 717 w 717"/>
                <a:gd name="T45" fmla="*/ 72 h 1690"/>
                <a:gd name="T46" fmla="*/ 717 w 717"/>
                <a:gd name="T47" fmla="*/ 72 h 16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4" name="Freeform 4"/>
            <p:cNvSpPr>
              <a:spLocks/>
            </p:cNvSpPr>
            <p:nvPr/>
          </p:nvSpPr>
          <p:spPr bwMode="hidden">
            <a:xfrm>
              <a:off x="5386" y="3795"/>
              <a:ext cx="378" cy="521"/>
            </a:xfrm>
            <a:custGeom>
              <a:avLst/>
              <a:gdLst>
                <a:gd name="T0" fmla="*/ 377 w 377"/>
                <a:gd name="T1" fmla="*/ 0 h 522"/>
                <a:gd name="T2" fmla="*/ 293 w 377"/>
                <a:gd name="T3" fmla="*/ 132 h 522"/>
                <a:gd name="T4" fmla="*/ 204 w 377"/>
                <a:gd name="T5" fmla="*/ 264 h 522"/>
                <a:gd name="T6" fmla="*/ 102 w 377"/>
                <a:gd name="T7" fmla="*/ 396 h 522"/>
                <a:gd name="T8" fmla="*/ 0 w 377"/>
                <a:gd name="T9" fmla="*/ 522 h 522"/>
                <a:gd name="T10" fmla="*/ 12 w 377"/>
                <a:gd name="T11" fmla="*/ 522 h 522"/>
                <a:gd name="T12" fmla="*/ 114 w 377"/>
                <a:gd name="T13" fmla="*/ 402 h 522"/>
                <a:gd name="T14" fmla="*/ 204 w 377"/>
                <a:gd name="T15" fmla="*/ 282 h 522"/>
                <a:gd name="T16" fmla="*/ 377 w 377"/>
                <a:gd name="T17" fmla="*/ 24 h 522"/>
                <a:gd name="T18" fmla="*/ 377 w 377"/>
                <a:gd name="T19" fmla="*/ 0 h 522"/>
                <a:gd name="T20" fmla="*/ 377 w 377"/>
                <a:gd name="T21" fmla="*/ 0 h 5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05" name="Freeform 5"/>
            <p:cNvSpPr>
              <a:spLocks/>
            </p:cNvSpPr>
            <p:nvPr/>
          </p:nvSpPr>
          <p:spPr bwMode="hidden">
            <a:xfrm>
              <a:off x="5680" y="4215"/>
              <a:ext cx="84" cy="101"/>
            </a:xfrm>
            <a:custGeom>
              <a:avLst/>
              <a:gdLst>
                <a:gd name="T0" fmla="*/ 0 w 84"/>
                <a:gd name="T1" fmla="*/ 102 h 102"/>
                <a:gd name="T2" fmla="*/ 18 w 84"/>
                <a:gd name="T3" fmla="*/ 102 h 102"/>
                <a:gd name="T4" fmla="*/ 48 w 84"/>
                <a:gd name="T5" fmla="*/ 60 h 102"/>
                <a:gd name="T6" fmla="*/ 84 w 84"/>
                <a:gd name="T7" fmla="*/ 24 h 102"/>
                <a:gd name="T8" fmla="*/ 84 w 84"/>
                <a:gd name="T9" fmla="*/ 0 h 102"/>
                <a:gd name="T10" fmla="*/ 42 w 84"/>
                <a:gd name="T11" fmla="*/ 54 h 102"/>
                <a:gd name="T12" fmla="*/ 0 w 84"/>
                <a:gd name="T13" fmla="*/ 102 h 102"/>
                <a:gd name="T14" fmla="*/ 0 w 84"/>
                <a:gd name="T15" fmla="*/ 102 h 1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grpSp>
          <p:nvGrpSpPr>
            <p:cNvPr id="2059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04807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>
                  <a:gd name="T0" fmla="*/ 0 w 72"/>
                  <a:gd name="T1" fmla="*/ 0 h 4316"/>
                  <a:gd name="T2" fmla="*/ 60 w 72"/>
                  <a:gd name="T3" fmla="*/ 4316 h 4316"/>
                  <a:gd name="T4" fmla="*/ 72 w 72"/>
                  <a:gd name="T5" fmla="*/ 4316 h 4316"/>
                  <a:gd name="T6" fmla="*/ 12 w 72"/>
                  <a:gd name="T7" fmla="*/ 0 h 4316"/>
                  <a:gd name="T8" fmla="*/ 0 w 72"/>
                  <a:gd name="T9" fmla="*/ 0 h 4316"/>
                  <a:gd name="T10" fmla="*/ 0 w 72"/>
                  <a:gd name="T1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8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>
                  <a:gd name="T0" fmla="*/ 24 w 174"/>
                  <a:gd name="T1" fmla="*/ 0 h 4316"/>
                  <a:gd name="T2" fmla="*/ 12 w 174"/>
                  <a:gd name="T3" fmla="*/ 0 h 4316"/>
                  <a:gd name="T4" fmla="*/ 42 w 174"/>
                  <a:gd name="T5" fmla="*/ 216 h 4316"/>
                  <a:gd name="T6" fmla="*/ 72 w 174"/>
                  <a:gd name="T7" fmla="*/ 444 h 4316"/>
                  <a:gd name="T8" fmla="*/ 96 w 174"/>
                  <a:gd name="T9" fmla="*/ 689 h 4316"/>
                  <a:gd name="T10" fmla="*/ 120 w 174"/>
                  <a:gd name="T11" fmla="*/ 947 h 4316"/>
                  <a:gd name="T12" fmla="*/ 132 w 174"/>
                  <a:gd name="T13" fmla="*/ 1211 h 4316"/>
                  <a:gd name="T14" fmla="*/ 150 w 174"/>
                  <a:gd name="T15" fmla="*/ 1487 h 4316"/>
                  <a:gd name="T16" fmla="*/ 156 w 174"/>
                  <a:gd name="T17" fmla="*/ 1768 h 4316"/>
                  <a:gd name="T18" fmla="*/ 162 w 174"/>
                  <a:gd name="T19" fmla="*/ 2062 h 4316"/>
                  <a:gd name="T20" fmla="*/ 156 w 174"/>
                  <a:gd name="T21" fmla="*/ 2644 h 4316"/>
                  <a:gd name="T22" fmla="*/ 126 w 174"/>
                  <a:gd name="T23" fmla="*/ 3225 h 4316"/>
                  <a:gd name="T24" fmla="*/ 108 w 174"/>
                  <a:gd name="T25" fmla="*/ 3507 h 4316"/>
                  <a:gd name="T26" fmla="*/ 78 w 174"/>
                  <a:gd name="T27" fmla="*/ 3788 h 4316"/>
                  <a:gd name="T28" fmla="*/ 42 w 174"/>
                  <a:gd name="T29" fmla="*/ 4058 h 4316"/>
                  <a:gd name="T30" fmla="*/ 0 w 174"/>
                  <a:gd name="T31" fmla="*/ 4316 h 4316"/>
                  <a:gd name="T32" fmla="*/ 12 w 174"/>
                  <a:gd name="T33" fmla="*/ 4316 h 4316"/>
                  <a:gd name="T34" fmla="*/ 54 w 174"/>
                  <a:gd name="T35" fmla="*/ 4058 h 4316"/>
                  <a:gd name="T36" fmla="*/ 90 w 174"/>
                  <a:gd name="T37" fmla="*/ 3782 h 4316"/>
                  <a:gd name="T38" fmla="*/ 120 w 174"/>
                  <a:gd name="T39" fmla="*/ 3507 h 4316"/>
                  <a:gd name="T40" fmla="*/ 138 w 174"/>
                  <a:gd name="T41" fmla="*/ 3219 h 4316"/>
                  <a:gd name="T42" fmla="*/ 168 w 174"/>
                  <a:gd name="T43" fmla="*/ 2638 h 4316"/>
                  <a:gd name="T44" fmla="*/ 174 w 174"/>
                  <a:gd name="T45" fmla="*/ 2056 h 4316"/>
                  <a:gd name="T46" fmla="*/ 168 w 174"/>
                  <a:gd name="T47" fmla="*/ 1768 h 4316"/>
                  <a:gd name="T48" fmla="*/ 162 w 174"/>
                  <a:gd name="T49" fmla="*/ 1487 h 4316"/>
                  <a:gd name="T50" fmla="*/ 144 w 174"/>
                  <a:gd name="T51" fmla="*/ 1211 h 4316"/>
                  <a:gd name="T52" fmla="*/ 132 w 174"/>
                  <a:gd name="T53" fmla="*/ 941 h 4316"/>
                  <a:gd name="T54" fmla="*/ 108 w 174"/>
                  <a:gd name="T55" fmla="*/ 689 h 4316"/>
                  <a:gd name="T56" fmla="*/ 84 w 174"/>
                  <a:gd name="T57" fmla="*/ 444 h 4316"/>
                  <a:gd name="T58" fmla="*/ 54 w 174"/>
                  <a:gd name="T59" fmla="*/ 216 h 4316"/>
                  <a:gd name="T60" fmla="*/ 24 w 174"/>
                  <a:gd name="T61" fmla="*/ 0 h 4316"/>
                  <a:gd name="T62" fmla="*/ 24 w 174"/>
                  <a:gd name="T63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09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>
                  <a:gd name="T0" fmla="*/ 329 w 335"/>
                  <a:gd name="T1" fmla="*/ 2014 h 4316"/>
                  <a:gd name="T2" fmla="*/ 317 w 335"/>
                  <a:gd name="T3" fmla="*/ 1726 h 4316"/>
                  <a:gd name="T4" fmla="*/ 293 w 335"/>
                  <a:gd name="T5" fmla="*/ 1445 h 4316"/>
                  <a:gd name="T6" fmla="*/ 263 w 335"/>
                  <a:gd name="T7" fmla="*/ 1175 h 4316"/>
                  <a:gd name="T8" fmla="*/ 228 w 335"/>
                  <a:gd name="T9" fmla="*/ 917 h 4316"/>
                  <a:gd name="T10" fmla="*/ 186 w 335"/>
                  <a:gd name="T11" fmla="*/ 665 h 4316"/>
                  <a:gd name="T12" fmla="*/ 132 w 335"/>
                  <a:gd name="T13" fmla="*/ 432 h 4316"/>
                  <a:gd name="T14" fmla="*/ 78 w 335"/>
                  <a:gd name="T15" fmla="*/ 204 h 4316"/>
                  <a:gd name="T16" fmla="*/ 12 w 335"/>
                  <a:gd name="T17" fmla="*/ 0 h 4316"/>
                  <a:gd name="T18" fmla="*/ 0 w 335"/>
                  <a:gd name="T19" fmla="*/ 0 h 4316"/>
                  <a:gd name="T20" fmla="*/ 66 w 335"/>
                  <a:gd name="T21" fmla="*/ 204 h 4316"/>
                  <a:gd name="T22" fmla="*/ 120 w 335"/>
                  <a:gd name="T23" fmla="*/ 432 h 4316"/>
                  <a:gd name="T24" fmla="*/ 174 w 335"/>
                  <a:gd name="T25" fmla="*/ 665 h 4316"/>
                  <a:gd name="T26" fmla="*/ 216 w 335"/>
                  <a:gd name="T27" fmla="*/ 917 h 4316"/>
                  <a:gd name="T28" fmla="*/ 251 w 335"/>
                  <a:gd name="T29" fmla="*/ 1175 h 4316"/>
                  <a:gd name="T30" fmla="*/ 281 w 335"/>
                  <a:gd name="T31" fmla="*/ 1445 h 4316"/>
                  <a:gd name="T32" fmla="*/ 305 w 335"/>
                  <a:gd name="T33" fmla="*/ 1726 h 4316"/>
                  <a:gd name="T34" fmla="*/ 317 w 335"/>
                  <a:gd name="T35" fmla="*/ 2014 h 4316"/>
                  <a:gd name="T36" fmla="*/ 323 w 335"/>
                  <a:gd name="T37" fmla="*/ 2314 h 4316"/>
                  <a:gd name="T38" fmla="*/ 317 w 335"/>
                  <a:gd name="T39" fmla="*/ 2608 h 4316"/>
                  <a:gd name="T40" fmla="*/ 305 w 335"/>
                  <a:gd name="T41" fmla="*/ 2907 h 4316"/>
                  <a:gd name="T42" fmla="*/ 281 w 335"/>
                  <a:gd name="T43" fmla="*/ 3201 h 4316"/>
                  <a:gd name="T44" fmla="*/ 257 w 335"/>
                  <a:gd name="T45" fmla="*/ 3489 h 4316"/>
                  <a:gd name="T46" fmla="*/ 216 w 335"/>
                  <a:gd name="T47" fmla="*/ 3777 h 4316"/>
                  <a:gd name="T48" fmla="*/ 174 w 335"/>
                  <a:gd name="T49" fmla="*/ 4052 h 4316"/>
                  <a:gd name="T50" fmla="*/ 120 w 335"/>
                  <a:gd name="T51" fmla="*/ 4316 h 4316"/>
                  <a:gd name="T52" fmla="*/ 132 w 335"/>
                  <a:gd name="T53" fmla="*/ 4316 h 4316"/>
                  <a:gd name="T54" fmla="*/ 186 w 335"/>
                  <a:gd name="T55" fmla="*/ 4052 h 4316"/>
                  <a:gd name="T56" fmla="*/ 228 w 335"/>
                  <a:gd name="T57" fmla="*/ 3777 h 4316"/>
                  <a:gd name="T58" fmla="*/ 269 w 335"/>
                  <a:gd name="T59" fmla="*/ 3489 h 4316"/>
                  <a:gd name="T60" fmla="*/ 293 w 335"/>
                  <a:gd name="T61" fmla="*/ 3201 h 4316"/>
                  <a:gd name="T62" fmla="*/ 317 w 335"/>
                  <a:gd name="T63" fmla="*/ 2907 h 4316"/>
                  <a:gd name="T64" fmla="*/ 329 w 335"/>
                  <a:gd name="T65" fmla="*/ 2608 h 4316"/>
                  <a:gd name="T66" fmla="*/ 335 w 335"/>
                  <a:gd name="T67" fmla="*/ 2314 h 4316"/>
                  <a:gd name="T68" fmla="*/ 329 w 335"/>
                  <a:gd name="T69" fmla="*/ 2014 h 4316"/>
                  <a:gd name="T70" fmla="*/ 329 w 335"/>
                  <a:gd name="T71" fmla="*/ 201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0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>
                  <a:gd name="T0" fmla="*/ 413 w 425"/>
                  <a:gd name="T1" fmla="*/ 1924 h 4316"/>
                  <a:gd name="T2" fmla="*/ 395 w 425"/>
                  <a:gd name="T3" fmla="*/ 1690 h 4316"/>
                  <a:gd name="T4" fmla="*/ 365 w 425"/>
                  <a:gd name="T5" fmla="*/ 1457 h 4316"/>
                  <a:gd name="T6" fmla="*/ 329 w 425"/>
                  <a:gd name="T7" fmla="*/ 1229 h 4316"/>
                  <a:gd name="T8" fmla="*/ 281 w 425"/>
                  <a:gd name="T9" fmla="*/ 1001 h 4316"/>
                  <a:gd name="T10" fmla="*/ 227 w 425"/>
                  <a:gd name="T11" fmla="*/ 761 h 4316"/>
                  <a:gd name="T12" fmla="*/ 162 w 425"/>
                  <a:gd name="T13" fmla="*/ 522 h 4316"/>
                  <a:gd name="T14" fmla="*/ 90 w 425"/>
                  <a:gd name="T15" fmla="*/ 270 h 4316"/>
                  <a:gd name="T16" fmla="*/ 12 w 425"/>
                  <a:gd name="T17" fmla="*/ 0 h 4316"/>
                  <a:gd name="T18" fmla="*/ 0 w 425"/>
                  <a:gd name="T19" fmla="*/ 0 h 4316"/>
                  <a:gd name="T20" fmla="*/ 84 w 425"/>
                  <a:gd name="T21" fmla="*/ 270 h 4316"/>
                  <a:gd name="T22" fmla="*/ 156 w 425"/>
                  <a:gd name="T23" fmla="*/ 522 h 4316"/>
                  <a:gd name="T24" fmla="*/ 216 w 425"/>
                  <a:gd name="T25" fmla="*/ 767 h 4316"/>
                  <a:gd name="T26" fmla="*/ 275 w 425"/>
                  <a:gd name="T27" fmla="*/ 1001 h 4316"/>
                  <a:gd name="T28" fmla="*/ 317 w 425"/>
                  <a:gd name="T29" fmla="*/ 1235 h 4316"/>
                  <a:gd name="T30" fmla="*/ 353 w 425"/>
                  <a:gd name="T31" fmla="*/ 1463 h 4316"/>
                  <a:gd name="T32" fmla="*/ 383 w 425"/>
                  <a:gd name="T33" fmla="*/ 1690 h 4316"/>
                  <a:gd name="T34" fmla="*/ 401 w 425"/>
                  <a:gd name="T35" fmla="*/ 1924 h 4316"/>
                  <a:gd name="T36" fmla="*/ 413 w 425"/>
                  <a:gd name="T37" fmla="*/ 2188 h 4316"/>
                  <a:gd name="T38" fmla="*/ 407 w 425"/>
                  <a:gd name="T39" fmla="*/ 2458 h 4316"/>
                  <a:gd name="T40" fmla="*/ 395 w 425"/>
                  <a:gd name="T41" fmla="*/ 2733 h 4316"/>
                  <a:gd name="T42" fmla="*/ 365 w 425"/>
                  <a:gd name="T43" fmla="*/ 3021 h 4316"/>
                  <a:gd name="T44" fmla="*/ 329 w 425"/>
                  <a:gd name="T45" fmla="*/ 3321 h 4316"/>
                  <a:gd name="T46" fmla="*/ 275 w 425"/>
                  <a:gd name="T47" fmla="*/ 3639 h 4316"/>
                  <a:gd name="T48" fmla="*/ 204 w 425"/>
                  <a:gd name="T49" fmla="*/ 3968 h 4316"/>
                  <a:gd name="T50" fmla="*/ 126 w 425"/>
                  <a:gd name="T51" fmla="*/ 4316 h 4316"/>
                  <a:gd name="T52" fmla="*/ 138 w 425"/>
                  <a:gd name="T53" fmla="*/ 4316 h 4316"/>
                  <a:gd name="T54" fmla="*/ 216 w 425"/>
                  <a:gd name="T55" fmla="*/ 3968 h 4316"/>
                  <a:gd name="T56" fmla="*/ 287 w 425"/>
                  <a:gd name="T57" fmla="*/ 3639 h 4316"/>
                  <a:gd name="T58" fmla="*/ 341 w 425"/>
                  <a:gd name="T59" fmla="*/ 3321 h 4316"/>
                  <a:gd name="T60" fmla="*/ 377 w 425"/>
                  <a:gd name="T61" fmla="*/ 3021 h 4316"/>
                  <a:gd name="T62" fmla="*/ 407 w 425"/>
                  <a:gd name="T63" fmla="*/ 2733 h 4316"/>
                  <a:gd name="T64" fmla="*/ 419 w 425"/>
                  <a:gd name="T65" fmla="*/ 2458 h 4316"/>
                  <a:gd name="T66" fmla="*/ 425 w 425"/>
                  <a:gd name="T67" fmla="*/ 2188 h 4316"/>
                  <a:gd name="T68" fmla="*/ 413 w 425"/>
                  <a:gd name="T69" fmla="*/ 1924 h 4316"/>
                  <a:gd name="T70" fmla="*/ 413 w 425"/>
                  <a:gd name="T71" fmla="*/ 1924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1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>
                  <a:gd name="T0" fmla="*/ 556 w 556"/>
                  <a:gd name="T1" fmla="*/ 2020 h 4316"/>
                  <a:gd name="T2" fmla="*/ 538 w 556"/>
                  <a:gd name="T3" fmla="*/ 1732 h 4316"/>
                  <a:gd name="T4" fmla="*/ 503 w 556"/>
                  <a:gd name="T5" fmla="*/ 1445 h 4316"/>
                  <a:gd name="T6" fmla="*/ 455 w 556"/>
                  <a:gd name="T7" fmla="*/ 1175 h 4316"/>
                  <a:gd name="T8" fmla="*/ 395 w 556"/>
                  <a:gd name="T9" fmla="*/ 911 h 4316"/>
                  <a:gd name="T10" fmla="*/ 317 w 556"/>
                  <a:gd name="T11" fmla="*/ 659 h 4316"/>
                  <a:gd name="T12" fmla="*/ 228 w 556"/>
                  <a:gd name="T13" fmla="*/ 426 h 4316"/>
                  <a:gd name="T14" fmla="*/ 126 w 556"/>
                  <a:gd name="T15" fmla="*/ 204 h 4316"/>
                  <a:gd name="T16" fmla="*/ 12 w 556"/>
                  <a:gd name="T17" fmla="*/ 0 h 4316"/>
                  <a:gd name="T18" fmla="*/ 0 w 556"/>
                  <a:gd name="T19" fmla="*/ 0 h 4316"/>
                  <a:gd name="T20" fmla="*/ 114 w 556"/>
                  <a:gd name="T21" fmla="*/ 204 h 4316"/>
                  <a:gd name="T22" fmla="*/ 216 w 556"/>
                  <a:gd name="T23" fmla="*/ 426 h 4316"/>
                  <a:gd name="T24" fmla="*/ 305 w 556"/>
                  <a:gd name="T25" fmla="*/ 659 h 4316"/>
                  <a:gd name="T26" fmla="*/ 383 w 556"/>
                  <a:gd name="T27" fmla="*/ 911 h 4316"/>
                  <a:gd name="T28" fmla="*/ 443 w 556"/>
                  <a:gd name="T29" fmla="*/ 1175 h 4316"/>
                  <a:gd name="T30" fmla="*/ 491 w 556"/>
                  <a:gd name="T31" fmla="*/ 1445 h 4316"/>
                  <a:gd name="T32" fmla="*/ 526 w 556"/>
                  <a:gd name="T33" fmla="*/ 1732 h 4316"/>
                  <a:gd name="T34" fmla="*/ 544 w 556"/>
                  <a:gd name="T35" fmla="*/ 2020 h 4316"/>
                  <a:gd name="T36" fmla="*/ 544 w 556"/>
                  <a:gd name="T37" fmla="*/ 2326 h 4316"/>
                  <a:gd name="T38" fmla="*/ 532 w 556"/>
                  <a:gd name="T39" fmla="*/ 2632 h 4316"/>
                  <a:gd name="T40" fmla="*/ 503 w 556"/>
                  <a:gd name="T41" fmla="*/ 2931 h 4316"/>
                  <a:gd name="T42" fmla="*/ 455 w 556"/>
                  <a:gd name="T43" fmla="*/ 3225 h 4316"/>
                  <a:gd name="T44" fmla="*/ 389 w 556"/>
                  <a:gd name="T45" fmla="*/ 3513 h 4316"/>
                  <a:gd name="T46" fmla="*/ 311 w 556"/>
                  <a:gd name="T47" fmla="*/ 3788 h 4316"/>
                  <a:gd name="T48" fmla="*/ 216 w 556"/>
                  <a:gd name="T49" fmla="*/ 4058 h 4316"/>
                  <a:gd name="T50" fmla="*/ 102 w 556"/>
                  <a:gd name="T51" fmla="*/ 4316 h 4316"/>
                  <a:gd name="T52" fmla="*/ 114 w 556"/>
                  <a:gd name="T53" fmla="*/ 4316 h 4316"/>
                  <a:gd name="T54" fmla="*/ 228 w 556"/>
                  <a:gd name="T55" fmla="*/ 4058 h 4316"/>
                  <a:gd name="T56" fmla="*/ 323 w 556"/>
                  <a:gd name="T57" fmla="*/ 3788 h 4316"/>
                  <a:gd name="T58" fmla="*/ 401 w 556"/>
                  <a:gd name="T59" fmla="*/ 3513 h 4316"/>
                  <a:gd name="T60" fmla="*/ 467 w 556"/>
                  <a:gd name="T61" fmla="*/ 3225 h 4316"/>
                  <a:gd name="T62" fmla="*/ 515 w 556"/>
                  <a:gd name="T63" fmla="*/ 2931 h 4316"/>
                  <a:gd name="T64" fmla="*/ 544 w 556"/>
                  <a:gd name="T65" fmla="*/ 2632 h 4316"/>
                  <a:gd name="T66" fmla="*/ 556 w 556"/>
                  <a:gd name="T67" fmla="*/ 2326 h 4316"/>
                  <a:gd name="T68" fmla="*/ 556 w 556"/>
                  <a:gd name="T69" fmla="*/ 2020 h 4316"/>
                  <a:gd name="T70" fmla="*/ 556 w 556"/>
                  <a:gd name="T71" fmla="*/ 202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2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>
                  <a:gd name="T0" fmla="*/ 688 w 688"/>
                  <a:gd name="T1" fmla="*/ 2086 h 4316"/>
                  <a:gd name="T2" fmla="*/ 670 w 688"/>
                  <a:gd name="T3" fmla="*/ 1810 h 4316"/>
                  <a:gd name="T4" fmla="*/ 634 w 688"/>
                  <a:gd name="T5" fmla="*/ 1541 h 4316"/>
                  <a:gd name="T6" fmla="*/ 574 w 688"/>
                  <a:gd name="T7" fmla="*/ 1271 h 4316"/>
                  <a:gd name="T8" fmla="*/ 497 w 688"/>
                  <a:gd name="T9" fmla="*/ 1007 h 4316"/>
                  <a:gd name="T10" fmla="*/ 401 w 688"/>
                  <a:gd name="T11" fmla="*/ 749 h 4316"/>
                  <a:gd name="T12" fmla="*/ 293 w 688"/>
                  <a:gd name="T13" fmla="*/ 492 h 4316"/>
                  <a:gd name="T14" fmla="*/ 162 w 688"/>
                  <a:gd name="T15" fmla="*/ 240 h 4316"/>
                  <a:gd name="T16" fmla="*/ 12 w 688"/>
                  <a:gd name="T17" fmla="*/ 0 h 4316"/>
                  <a:gd name="T18" fmla="*/ 0 w 688"/>
                  <a:gd name="T19" fmla="*/ 0 h 4316"/>
                  <a:gd name="T20" fmla="*/ 150 w 688"/>
                  <a:gd name="T21" fmla="*/ 240 h 4316"/>
                  <a:gd name="T22" fmla="*/ 281 w 688"/>
                  <a:gd name="T23" fmla="*/ 492 h 4316"/>
                  <a:gd name="T24" fmla="*/ 389 w 688"/>
                  <a:gd name="T25" fmla="*/ 749 h 4316"/>
                  <a:gd name="T26" fmla="*/ 485 w 688"/>
                  <a:gd name="T27" fmla="*/ 1007 h 4316"/>
                  <a:gd name="T28" fmla="*/ 562 w 688"/>
                  <a:gd name="T29" fmla="*/ 1271 h 4316"/>
                  <a:gd name="T30" fmla="*/ 622 w 688"/>
                  <a:gd name="T31" fmla="*/ 1541 h 4316"/>
                  <a:gd name="T32" fmla="*/ 658 w 688"/>
                  <a:gd name="T33" fmla="*/ 1810 h 4316"/>
                  <a:gd name="T34" fmla="*/ 676 w 688"/>
                  <a:gd name="T35" fmla="*/ 2086 h 4316"/>
                  <a:gd name="T36" fmla="*/ 676 w 688"/>
                  <a:gd name="T37" fmla="*/ 2368 h 4316"/>
                  <a:gd name="T38" fmla="*/ 658 w 688"/>
                  <a:gd name="T39" fmla="*/ 2650 h 4316"/>
                  <a:gd name="T40" fmla="*/ 616 w 688"/>
                  <a:gd name="T41" fmla="*/ 2931 h 4316"/>
                  <a:gd name="T42" fmla="*/ 556 w 688"/>
                  <a:gd name="T43" fmla="*/ 3213 h 4316"/>
                  <a:gd name="T44" fmla="*/ 473 w 688"/>
                  <a:gd name="T45" fmla="*/ 3495 h 4316"/>
                  <a:gd name="T46" fmla="*/ 371 w 688"/>
                  <a:gd name="T47" fmla="*/ 3777 h 4316"/>
                  <a:gd name="T48" fmla="*/ 251 w 688"/>
                  <a:gd name="T49" fmla="*/ 4046 h 4316"/>
                  <a:gd name="T50" fmla="*/ 114 w 688"/>
                  <a:gd name="T51" fmla="*/ 4316 h 4316"/>
                  <a:gd name="T52" fmla="*/ 126 w 688"/>
                  <a:gd name="T53" fmla="*/ 4316 h 4316"/>
                  <a:gd name="T54" fmla="*/ 263 w 688"/>
                  <a:gd name="T55" fmla="*/ 4046 h 4316"/>
                  <a:gd name="T56" fmla="*/ 383 w 688"/>
                  <a:gd name="T57" fmla="*/ 3777 h 4316"/>
                  <a:gd name="T58" fmla="*/ 485 w 688"/>
                  <a:gd name="T59" fmla="*/ 3495 h 4316"/>
                  <a:gd name="T60" fmla="*/ 568 w 688"/>
                  <a:gd name="T61" fmla="*/ 3219 h 4316"/>
                  <a:gd name="T62" fmla="*/ 628 w 688"/>
                  <a:gd name="T63" fmla="*/ 2937 h 4316"/>
                  <a:gd name="T64" fmla="*/ 670 w 688"/>
                  <a:gd name="T65" fmla="*/ 2656 h 4316"/>
                  <a:gd name="T66" fmla="*/ 688 w 688"/>
                  <a:gd name="T67" fmla="*/ 2368 h 4316"/>
                  <a:gd name="T68" fmla="*/ 688 w 688"/>
                  <a:gd name="T69" fmla="*/ 2086 h 4316"/>
                  <a:gd name="T70" fmla="*/ 688 w 688"/>
                  <a:gd name="T71" fmla="*/ 208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3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>
                  <a:gd name="T0" fmla="*/ 855 w 861"/>
                  <a:gd name="T1" fmla="*/ 2128 h 4316"/>
                  <a:gd name="T2" fmla="*/ 831 w 861"/>
                  <a:gd name="T3" fmla="*/ 1834 h 4316"/>
                  <a:gd name="T4" fmla="*/ 808 w 861"/>
                  <a:gd name="T5" fmla="*/ 1684 h 4316"/>
                  <a:gd name="T6" fmla="*/ 784 w 861"/>
                  <a:gd name="T7" fmla="*/ 1541 h 4316"/>
                  <a:gd name="T8" fmla="*/ 748 w 861"/>
                  <a:gd name="T9" fmla="*/ 1397 h 4316"/>
                  <a:gd name="T10" fmla="*/ 712 w 861"/>
                  <a:gd name="T11" fmla="*/ 1253 h 4316"/>
                  <a:gd name="T12" fmla="*/ 664 w 861"/>
                  <a:gd name="T13" fmla="*/ 1115 h 4316"/>
                  <a:gd name="T14" fmla="*/ 610 w 861"/>
                  <a:gd name="T15" fmla="*/ 977 h 4316"/>
                  <a:gd name="T16" fmla="*/ 491 w 861"/>
                  <a:gd name="T17" fmla="*/ 719 h 4316"/>
                  <a:gd name="T18" fmla="*/ 353 w 861"/>
                  <a:gd name="T19" fmla="*/ 468 h 4316"/>
                  <a:gd name="T20" fmla="*/ 192 w 861"/>
                  <a:gd name="T21" fmla="*/ 228 h 4316"/>
                  <a:gd name="T22" fmla="*/ 12 w 861"/>
                  <a:gd name="T23" fmla="*/ 0 h 4316"/>
                  <a:gd name="T24" fmla="*/ 0 w 861"/>
                  <a:gd name="T25" fmla="*/ 0 h 4316"/>
                  <a:gd name="T26" fmla="*/ 180 w 861"/>
                  <a:gd name="T27" fmla="*/ 228 h 4316"/>
                  <a:gd name="T28" fmla="*/ 341 w 861"/>
                  <a:gd name="T29" fmla="*/ 468 h 4316"/>
                  <a:gd name="T30" fmla="*/ 479 w 861"/>
                  <a:gd name="T31" fmla="*/ 719 h 4316"/>
                  <a:gd name="T32" fmla="*/ 598 w 861"/>
                  <a:gd name="T33" fmla="*/ 983 h 4316"/>
                  <a:gd name="T34" fmla="*/ 652 w 861"/>
                  <a:gd name="T35" fmla="*/ 1121 h 4316"/>
                  <a:gd name="T36" fmla="*/ 700 w 861"/>
                  <a:gd name="T37" fmla="*/ 1259 h 4316"/>
                  <a:gd name="T38" fmla="*/ 736 w 861"/>
                  <a:gd name="T39" fmla="*/ 1403 h 4316"/>
                  <a:gd name="T40" fmla="*/ 772 w 861"/>
                  <a:gd name="T41" fmla="*/ 1547 h 4316"/>
                  <a:gd name="T42" fmla="*/ 802 w 861"/>
                  <a:gd name="T43" fmla="*/ 1690 h 4316"/>
                  <a:gd name="T44" fmla="*/ 819 w 861"/>
                  <a:gd name="T45" fmla="*/ 1834 h 4316"/>
                  <a:gd name="T46" fmla="*/ 837 w 861"/>
                  <a:gd name="T47" fmla="*/ 1984 h 4316"/>
                  <a:gd name="T48" fmla="*/ 843 w 861"/>
                  <a:gd name="T49" fmla="*/ 2128 h 4316"/>
                  <a:gd name="T50" fmla="*/ 849 w 861"/>
                  <a:gd name="T51" fmla="*/ 2278 h 4316"/>
                  <a:gd name="T52" fmla="*/ 843 w 861"/>
                  <a:gd name="T53" fmla="*/ 2428 h 4316"/>
                  <a:gd name="T54" fmla="*/ 831 w 861"/>
                  <a:gd name="T55" fmla="*/ 2572 h 4316"/>
                  <a:gd name="T56" fmla="*/ 819 w 861"/>
                  <a:gd name="T57" fmla="*/ 2721 h 4316"/>
                  <a:gd name="T58" fmla="*/ 796 w 861"/>
                  <a:gd name="T59" fmla="*/ 2865 h 4316"/>
                  <a:gd name="T60" fmla="*/ 766 w 861"/>
                  <a:gd name="T61" fmla="*/ 3015 h 4316"/>
                  <a:gd name="T62" fmla="*/ 724 w 861"/>
                  <a:gd name="T63" fmla="*/ 3159 h 4316"/>
                  <a:gd name="T64" fmla="*/ 682 w 861"/>
                  <a:gd name="T65" fmla="*/ 3303 h 4316"/>
                  <a:gd name="T66" fmla="*/ 586 w 861"/>
                  <a:gd name="T67" fmla="*/ 3567 h 4316"/>
                  <a:gd name="T68" fmla="*/ 473 w 861"/>
                  <a:gd name="T69" fmla="*/ 3824 h 4316"/>
                  <a:gd name="T70" fmla="*/ 335 w 861"/>
                  <a:gd name="T71" fmla="*/ 4076 h 4316"/>
                  <a:gd name="T72" fmla="*/ 180 w 861"/>
                  <a:gd name="T73" fmla="*/ 4316 h 4316"/>
                  <a:gd name="T74" fmla="*/ 192 w 861"/>
                  <a:gd name="T75" fmla="*/ 4316 h 4316"/>
                  <a:gd name="T76" fmla="*/ 347 w 861"/>
                  <a:gd name="T77" fmla="*/ 4076 h 4316"/>
                  <a:gd name="T78" fmla="*/ 485 w 861"/>
                  <a:gd name="T79" fmla="*/ 3824 h 4316"/>
                  <a:gd name="T80" fmla="*/ 598 w 861"/>
                  <a:gd name="T81" fmla="*/ 3573 h 4316"/>
                  <a:gd name="T82" fmla="*/ 694 w 861"/>
                  <a:gd name="T83" fmla="*/ 3309 h 4316"/>
                  <a:gd name="T84" fmla="*/ 736 w 861"/>
                  <a:gd name="T85" fmla="*/ 3165 h 4316"/>
                  <a:gd name="T86" fmla="*/ 778 w 861"/>
                  <a:gd name="T87" fmla="*/ 3021 h 4316"/>
                  <a:gd name="T88" fmla="*/ 808 w 861"/>
                  <a:gd name="T89" fmla="*/ 2871 h 4316"/>
                  <a:gd name="T90" fmla="*/ 831 w 861"/>
                  <a:gd name="T91" fmla="*/ 2727 h 4316"/>
                  <a:gd name="T92" fmla="*/ 843 w 861"/>
                  <a:gd name="T93" fmla="*/ 2578 h 4316"/>
                  <a:gd name="T94" fmla="*/ 855 w 861"/>
                  <a:gd name="T95" fmla="*/ 2428 h 4316"/>
                  <a:gd name="T96" fmla="*/ 861 w 861"/>
                  <a:gd name="T97" fmla="*/ 2278 h 4316"/>
                  <a:gd name="T98" fmla="*/ 855 w 861"/>
                  <a:gd name="T99" fmla="*/ 2128 h 4316"/>
                  <a:gd name="T100" fmla="*/ 855 w 861"/>
                  <a:gd name="T101" fmla="*/ 212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4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>
                  <a:gd name="T0" fmla="*/ 18 w 149"/>
                  <a:gd name="T1" fmla="*/ 1942 h 4316"/>
                  <a:gd name="T2" fmla="*/ 30 w 149"/>
                  <a:gd name="T3" fmla="*/ 1630 h 4316"/>
                  <a:gd name="T4" fmla="*/ 42 w 149"/>
                  <a:gd name="T5" fmla="*/ 1331 h 4316"/>
                  <a:gd name="T6" fmla="*/ 59 w 149"/>
                  <a:gd name="T7" fmla="*/ 1055 h 4316"/>
                  <a:gd name="T8" fmla="*/ 77 w 149"/>
                  <a:gd name="T9" fmla="*/ 791 h 4316"/>
                  <a:gd name="T10" fmla="*/ 83 w 149"/>
                  <a:gd name="T11" fmla="*/ 671 h 4316"/>
                  <a:gd name="T12" fmla="*/ 95 w 149"/>
                  <a:gd name="T13" fmla="*/ 557 h 4316"/>
                  <a:gd name="T14" fmla="*/ 107 w 149"/>
                  <a:gd name="T15" fmla="*/ 444 h 4316"/>
                  <a:gd name="T16" fmla="*/ 113 w 149"/>
                  <a:gd name="T17" fmla="*/ 342 h 4316"/>
                  <a:gd name="T18" fmla="*/ 125 w 149"/>
                  <a:gd name="T19" fmla="*/ 246 h 4316"/>
                  <a:gd name="T20" fmla="*/ 131 w 149"/>
                  <a:gd name="T21" fmla="*/ 156 h 4316"/>
                  <a:gd name="T22" fmla="*/ 143 w 149"/>
                  <a:gd name="T23" fmla="*/ 72 h 4316"/>
                  <a:gd name="T24" fmla="*/ 149 w 149"/>
                  <a:gd name="T25" fmla="*/ 0 h 4316"/>
                  <a:gd name="T26" fmla="*/ 137 w 149"/>
                  <a:gd name="T27" fmla="*/ 0 h 4316"/>
                  <a:gd name="T28" fmla="*/ 131 w 149"/>
                  <a:gd name="T29" fmla="*/ 72 h 4316"/>
                  <a:gd name="T30" fmla="*/ 119 w 149"/>
                  <a:gd name="T31" fmla="*/ 156 h 4316"/>
                  <a:gd name="T32" fmla="*/ 113 w 149"/>
                  <a:gd name="T33" fmla="*/ 246 h 4316"/>
                  <a:gd name="T34" fmla="*/ 101 w 149"/>
                  <a:gd name="T35" fmla="*/ 342 h 4316"/>
                  <a:gd name="T36" fmla="*/ 95 w 149"/>
                  <a:gd name="T37" fmla="*/ 444 h 4316"/>
                  <a:gd name="T38" fmla="*/ 83 w 149"/>
                  <a:gd name="T39" fmla="*/ 557 h 4316"/>
                  <a:gd name="T40" fmla="*/ 71 w 149"/>
                  <a:gd name="T41" fmla="*/ 671 h 4316"/>
                  <a:gd name="T42" fmla="*/ 65 w 149"/>
                  <a:gd name="T43" fmla="*/ 791 h 4316"/>
                  <a:gd name="T44" fmla="*/ 48 w 149"/>
                  <a:gd name="T45" fmla="*/ 1055 h 4316"/>
                  <a:gd name="T46" fmla="*/ 30 w 149"/>
                  <a:gd name="T47" fmla="*/ 1331 h 4316"/>
                  <a:gd name="T48" fmla="*/ 18 w 149"/>
                  <a:gd name="T49" fmla="*/ 1630 h 4316"/>
                  <a:gd name="T50" fmla="*/ 6 w 149"/>
                  <a:gd name="T51" fmla="*/ 1942 h 4316"/>
                  <a:gd name="T52" fmla="*/ 0 w 149"/>
                  <a:gd name="T53" fmla="*/ 2278 h 4316"/>
                  <a:gd name="T54" fmla="*/ 6 w 149"/>
                  <a:gd name="T55" fmla="*/ 2602 h 4316"/>
                  <a:gd name="T56" fmla="*/ 12 w 149"/>
                  <a:gd name="T57" fmla="*/ 2919 h 4316"/>
                  <a:gd name="T58" fmla="*/ 24 w 149"/>
                  <a:gd name="T59" fmla="*/ 3219 h 4316"/>
                  <a:gd name="T60" fmla="*/ 36 w 149"/>
                  <a:gd name="T61" fmla="*/ 3513 h 4316"/>
                  <a:gd name="T62" fmla="*/ 59 w 149"/>
                  <a:gd name="T63" fmla="*/ 3794 h 4316"/>
                  <a:gd name="T64" fmla="*/ 89 w 149"/>
                  <a:gd name="T65" fmla="*/ 4058 h 4316"/>
                  <a:gd name="T66" fmla="*/ 125 w 149"/>
                  <a:gd name="T67" fmla="*/ 4316 h 4316"/>
                  <a:gd name="T68" fmla="*/ 137 w 149"/>
                  <a:gd name="T69" fmla="*/ 4316 h 4316"/>
                  <a:gd name="T70" fmla="*/ 101 w 149"/>
                  <a:gd name="T71" fmla="*/ 4058 h 4316"/>
                  <a:gd name="T72" fmla="*/ 71 w 149"/>
                  <a:gd name="T73" fmla="*/ 3794 h 4316"/>
                  <a:gd name="T74" fmla="*/ 48 w 149"/>
                  <a:gd name="T75" fmla="*/ 3513 h 4316"/>
                  <a:gd name="T76" fmla="*/ 36 w 149"/>
                  <a:gd name="T77" fmla="*/ 3225 h 4316"/>
                  <a:gd name="T78" fmla="*/ 24 w 149"/>
                  <a:gd name="T79" fmla="*/ 2919 h 4316"/>
                  <a:gd name="T80" fmla="*/ 18 w 149"/>
                  <a:gd name="T81" fmla="*/ 2608 h 4316"/>
                  <a:gd name="T82" fmla="*/ 12 w 149"/>
                  <a:gd name="T83" fmla="*/ 2278 h 4316"/>
                  <a:gd name="T84" fmla="*/ 18 w 149"/>
                  <a:gd name="T85" fmla="*/ 1942 h 4316"/>
                  <a:gd name="T86" fmla="*/ 18 w 149"/>
                  <a:gd name="T87" fmla="*/ 194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5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>
                  <a:gd name="T0" fmla="*/ 18 w 299"/>
                  <a:gd name="T1" fmla="*/ 2062 h 4316"/>
                  <a:gd name="T2" fmla="*/ 30 w 299"/>
                  <a:gd name="T3" fmla="*/ 1750 h 4316"/>
                  <a:gd name="T4" fmla="*/ 54 w 299"/>
                  <a:gd name="T5" fmla="*/ 1451 h 4316"/>
                  <a:gd name="T6" fmla="*/ 84 w 299"/>
                  <a:gd name="T7" fmla="*/ 1169 h 4316"/>
                  <a:gd name="T8" fmla="*/ 126 w 299"/>
                  <a:gd name="T9" fmla="*/ 899 h 4316"/>
                  <a:gd name="T10" fmla="*/ 162 w 299"/>
                  <a:gd name="T11" fmla="*/ 641 h 4316"/>
                  <a:gd name="T12" fmla="*/ 209 w 299"/>
                  <a:gd name="T13" fmla="*/ 408 h 4316"/>
                  <a:gd name="T14" fmla="*/ 251 w 299"/>
                  <a:gd name="T15" fmla="*/ 192 h 4316"/>
                  <a:gd name="T16" fmla="*/ 299 w 299"/>
                  <a:gd name="T17" fmla="*/ 0 h 4316"/>
                  <a:gd name="T18" fmla="*/ 287 w 299"/>
                  <a:gd name="T19" fmla="*/ 0 h 4316"/>
                  <a:gd name="T20" fmla="*/ 239 w 299"/>
                  <a:gd name="T21" fmla="*/ 192 h 4316"/>
                  <a:gd name="T22" fmla="*/ 198 w 299"/>
                  <a:gd name="T23" fmla="*/ 408 h 4316"/>
                  <a:gd name="T24" fmla="*/ 156 w 299"/>
                  <a:gd name="T25" fmla="*/ 641 h 4316"/>
                  <a:gd name="T26" fmla="*/ 114 w 299"/>
                  <a:gd name="T27" fmla="*/ 899 h 4316"/>
                  <a:gd name="T28" fmla="*/ 78 w 299"/>
                  <a:gd name="T29" fmla="*/ 1169 h 4316"/>
                  <a:gd name="T30" fmla="*/ 48 w 299"/>
                  <a:gd name="T31" fmla="*/ 1451 h 4316"/>
                  <a:gd name="T32" fmla="*/ 24 w 299"/>
                  <a:gd name="T33" fmla="*/ 1750 h 4316"/>
                  <a:gd name="T34" fmla="*/ 6 w 299"/>
                  <a:gd name="T35" fmla="*/ 2062 h 4316"/>
                  <a:gd name="T36" fmla="*/ 0 w 299"/>
                  <a:gd name="T37" fmla="*/ 2374 h 4316"/>
                  <a:gd name="T38" fmla="*/ 12 w 299"/>
                  <a:gd name="T39" fmla="*/ 2674 h 4316"/>
                  <a:gd name="T40" fmla="*/ 30 w 299"/>
                  <a:gd name="T41" fmla="*/ 2973 h 4316"/>
                  <a:gd name="T42" fmla="*/ 54 w 299"/>
                  <a:gd name="T43" fmla="*/ 3255 h 4316"/>
                  <a:gd name="T44" fmla="*/ 96 w 299"/>
                  <a:gd name="T45" fmla="*/ 3537 h 4316"/>
                  <a:gd name="T46" fmla="*/ 144 w 299"/>
                  <a:gd name="T47" fmla="*/ 3806 h 4316"/>
                  <a:gd name="T48" fmla="*/ 203 w 299"/>
                  <a:gd name="T49" fmla="*/ 4064 h 4316"/>
                  <a:gd name="T50" fmla="*/ 275 w 299"/>
                  <a:gd name="T51" fmla="*/ 4316 h 4316"/>
                  <a:gd name="T52" fmla="*/ 287 w 299"/>
                  <a:gd name="T53" fmla="*/ 4316 h 4316"/>
                  <a:gd name="T54" fmla="*/ 215 w 299"/>
                  <a:gd name="T55" fmla="*/ 4064 h 4316"/>
                  <a:gd name="T56" fmla="*/ 156 w 299"/>
                  <a:gd name="T57" fmla="*/ 3806 h 4316"/>
                  <a:gd name="T58" fmla="*/ 108 w 299"/>
                  <a:gd name="T59" fmla="*/ 3537 h 4316"/>
                  <a:gd name="T60" fmla="*/ 66 w 299"/>
                  <a:gd name="T61" fmla="*/ 3261 h 4316"/>
                  <a:gd name="T62" fmla="*/ 42 w 299"/>
                  <a:gd name="T63" fmla="*/ 2973 h 4316"/>
                  <a:gd name="T64" fmla="*/ 24 w 299"/>
                  <a:gd name="T65" fmla="*/ 2680 h 4316"/>
                  <a:gd name="T66" fmla="*/ 12 w 299"/>
                  <a:gd name="T67" fmla="*/ 2374 h 4316"/>
                  <a:gd name="T68" fmla="*/ 18 w 299"/>
                  <a:gd name="T69" fmla="*/ 2062 h 4316"/>
                  <a:gd name="T70" fmla="*/ 18 w 299"/>
                  <a:gd name="T71" fmla="*/ 2062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6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>
                  <a:gd name="T0" fmla="*/ 424 w 424"/>
                  <a:gd name="T1" fmla="*/ 0 h 4316"/>
                  <a:gd name="T2" fmla="*/ 412 w 424"/>
                  <a:gd name="T3" fmla="*/ 0 h 4316"/>
                  <a:gd name="T4" fmla="*/ 316 w 424"/>
                  <a:gd name="T5" fmla="*/ 222 h 4316"/>
                  <a:gd name="T6" fmla="*/ 239 w 424"/>
                  <a:gd name="T7" fmla="*/ 462 h 4316"/>
                  <a:gd name="T8" fmla="*/ 167 w 424"/>
                  <a:gd name="T9" fmla="*/ 707 h 4316"/>
                  <a:gd name="T10" fmla="*/ 107 w 424"/>
                  <a:gd name="T11" fmla="*/ 971 h 4316"/>
                  <a:gd name="T12" fmla="*/ 65 w 424"/>
                  <a:gd name="T13" fmla="*/ 1247 h 4316"/>
                  <a:gd name="T14" fmla="*/ 29 w 424"/>
                  <a:gd name="T15" fmla="*/ 1529 h 4316"/>
                  <a:gd name="T16" fmla="*/ 6 w 424"/>
                  <a:gd name="T17" fmla="*/ 1822 h 4316"/>
                  <a:gd name="T18" fmla="*/ 0 w 424"/>
                  <a:gd name="T19" fmla="*/ 2122 h 4316"/>
                  <a:gd name="T20" fmla="*/ 6 w 424"/>
                  <a:gd name="T21" fmla="*/ 2404 h 4316"/>
                  <a:gd name="T22" fmla="*/ 24 w 424"/>
                  <a:gd name="T23" fmla="*/ 2686 h 4316"/>
                  <a:gd name="T24" fmla="*/ 47 w 424"/>
                  <a:gd name="T25" fmla="*/ 2961 h 4316"/>
                  <a:gd name="T26" fmla="*/ 89 w 424"/>
                  <a:gd name="T27" fmla="*/ 3243 h 4316"/>
                  <a:gd name="T28" fmla="*/ 137 w 424"/>
                  <a:gd name="T29" fmla="*/ 3519 h 4316"/>
                  <a:gd name="T30" fmla="*/ 197 w 424"/>
                  <a:gd name="T31" fmla="*/ 3788 h 4316"/>
                  <a:gd name="T32" fmla="*/ 269 w 424"/>
                  <a:gd name="T33" fmla="*/ 4058 h 4316"/>
                  <a:gd name="T34" fmla="*/ 346 w 424"/>
                  <a:gd name="T35" fmla="*/ 4316 h 4316"/>
                  <a:gd name="T36" fmla="*/ 358 w 424"/>
                  <a:gd name="T37" fmla="*/ 4316 h 4316"/>
                  <a:gd name="T38" fmla="*/ 281 w 424"/>
                  <a:gd name="T39" fmla="*/ 4058 h 4316"/>
                  <a:gd name="T40" fmla="*/ 209 w 424"/>
                  <a:gd name="T41" fmla="*/ 3788 h 4316"/>
                  <a:gd name="T42" fmla="*/ 149 w 424"/>
                  <a:gd name="T43" fmla="*/ 3519 h 4316"/>
                  <a:gd name="T44" fmla="*/ 101 w 424"/>
                  <a:gd name="T45" fmla="*/ 3243 h 4316"/>
                  <a:gd name="T46" fmla="*/ 59 w 424"/>
                  <a:gd name="T47" fmla="*/ 2961 h 4316"/>
                  <a:gd name="T48" fmla="*/ 35 w 424"/>
                  <a:gd name="T49" fmla="*/ 2686 h 4316"/>
                  <a:gd name="T50" fmla="*/ 18 w 424"/>
                  <a:gd name="T51" fmla="*/ 2404 h 4316"/>
                  <a:gd name="T52" fmla="*/ 12 w 424"/>
                  <a:gd name="T53" fmla="*/ 2122 h 4316"/>
                  <a:gd name="T54" fmla="*/ 18 w 424"/>
                  <a:gd name="T55" fmla="*/ 1822 h 4316"/>
                  <a:gd name="T56" fmla="*/ 41 w 424"/>
                  <a:gd name="T57" fmla="*/ 1529 h 4316"/>
                  <a:gd name="T58" fmla="*/ 71 w 424"/>
                  <a:gd name="T59" fmla="*/ 1247 h 4316"/>
                  <a:gd name="T60" fmla="*/ 119 w 424"/>
                  <a:gd name="T61" fmla="*/ 971 h 4316"/>
                  <a:gd name="T62" fmla="*/ 179 w 424"/>
                  <a:gd name="T63" fmla="*/ 707 h 4316"/>
                  <a:gd name="T64" fmla="*/ 245 w 424"/>
                  <a:gd name="T65" fmla="*/ 462 h 4316"/>
                  <a:gd name="T66" fmla="*/ 328 w 424"/>
                  <a:gd name="T67" fmla="*/ 222 h 4316"/>
                  <a:gd name="T68" fmla="*/ 424 w 424"/>
                  <a:gd name="T69" fmla="*/ 0 h 4316"/>
                  <a:gd name="T70" fmla="*/ 424 w 424"/>
                  <a:gd name="T71" fmla="*/ 0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7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>
                  <a:gd name="T0" fmla="*/ 12 w 574"/>
                  <a:gd name="T1" fmla="*/ 2146 h 4316"/>
                  <a:gd name="T2" fmla="*/ 24 w 574"/>
                  <a:gd name="T3" fmla="*/ 1846 h 4316"/>
                  <a:gd name="T4" fmla="*/ 54 w 574"/>
                  <a:gd name="T5" fmla="*/ 1559 h 4316"/>
                  <a:gd name="T6" fmla="*/ 96 w 574"/>
                  <a:gd name="T7" fmla="*/ 1277 h 4316"/>
                  <a:gd name="T8" fmla="*/ 162 w 574"/>
                  <a:gd name="T9" fmla="*/ 1001 h 4316"/>
                  <a:gd name="T10" fmla="*/ 239 w 574"/>
                  <a:gd name="T11" fmla="*/ 731 h 4316"/>
                  <a:gd name="T12" fmla="*/ 335 w 574"/>
                  <a:gd name="T13" fmla="*/ 480 h 4316"/>
                  <a:gd name="T14" fmla="*/ 449 w 574"/>
                  <a:gd name="T15" fmla="*/ 234 h 4316"/>
                  <a:gd name="T16" fmla="*/ 574 w 574"/>
                  <a:gd name="T17" fmla="*/ 0 h 4316"/>
                  <a:gd name="T18" fmla="*/ 562 w 574"/>
                  <a:gd name="T19" fmla="*/ 0 h 4316"/>
                  <a:gd name="T20" fmla="*/ 437 w 574"/>
                  <a:gd name="T21" fmla="*/ 234 h 4316"/>
                  <a:gd name="T22" fmla="*/ 323 w 574"/>
                  <a:gd name="T23" fmla="*/ 480 h 4316"/>
                  <a:gd name="T24" fmla="*/ 227 w 574"/>
                  <a:gd name="T25" fmla="*/ 737 h 4316"/>
                  <a:gd name="T26" fmla="*/ 150 w 574"/>
                  <a:gd name="T27" fmla="*/ 1001 h 4316"/>
                  <a:gd name="T28" fmla="*/ 84 w 574"/>
                  <a:gd name="T29" fmla="*/ 1277 h 4316"/>
                  <a:gd name="T30" fmla="*/ 42 w 574"/>
                  <a:gd name="T31" fmla="*/ 1559 h 4316"/>
                  <a:gd name="T32" fmla="*/ 12 w 574"/>
                  <a:gd name="T33" fmla="*/ 1852 h 4316"/>
                  <a:gd name="T34" fmla="*/ 0 w 574"/>
                  <a:gd name="T35" fmla="*/ 2146 h 4316"/>
                  <a:gd name="T36" fmla="*/ 6 w 574"/>
                  <a:gd name="T37" fmla="*/ 2434 h 4316"/>
                  <a:gd name="T38" fmla="*/ 30 w 574"/>
                  <a:gd name="T39" fmla="*/ 2715 h 4316"/>
                  <a:gd name="T40" fmla="*/ 66 w 574"/>
                  <a:gd name="T41" fmla="*/ 2997 h 4316"/>
                  <a:gd name="T42" fmla="*/ 120 w 574"/>
                  <a:gd name="T43" fmla="*/ 3273 h 4316"/>
                  <a:gd name="T44" fmla="*/ 191 w 574"/>
                  <a:gd name="T45" fmla="*/ 3549 h 4316"/>
                  <a:gd name="T46" fmla="*/ 275 w 574"/>
                  <a:gd name="T47" fmla="*/ 3812 h 4316"/>
                  <a:gd name="T48" fmla="*/ 371 w 574"/>
                  <a:gd name="T49" fmla="*/ 4070 h 4316"/>
                  <a:gd name="T50" fmla="*/ 484 w 574"/>
                  <a:gd name="T51" fmla="*/ 4316 h 4316"/>
                  <a:gd name="T52" fmla="*/ 496 w 574"/>
                  <a:gd name="T53" fmla="*/ 4316 h 4316"/>
                  <a:gd name="T54" fmla="*/ 383 w 574"/>
                  <a:gd name="T55" fmla="*/ 4070 h 4316"/>
                  <a:gd name="T56" fmla="*/ 287 w 574"/>
                  <a:gd name="T57" fmla="*/ 3812 h 4316"/>
                  <a:gd name="T58" fmla="*/ 203 w 574"/>
                  <a:gd name="T59" fmla="*/ 3549 h 4316"/>
                  <a:gd name="T60" fmla="*/ 132 w 574"/>
                  <a:gd name="T61" fmla="*/ 3273 h 4316"/>
                  <a:gd name="T62" fmla="*/ 78 w 574"/>
                  <a:gd name="T63" fmla="*/ 2997 h 4316"/>
                  <a:gd name="T64" fmla="*/ 42 w 574"/>
                  <a:gd name="T65" fmla="*/ 2715 h 4316"/>
                  <a:gd name="T66" fmla="*/ 18 w 574"/>
                  <a:gd name="T67" fmla="*/ 2434 h 4316"/>
                  <a:gd name="T68" fmla="*/ 12 w 574"/>
                  <a:gd name="T69" fmla="*/ 2146 h 4316"/>
                  <a:gd name="T70" fmla="*/ 12 w 574"/>
                  <a:gd name="T71" fmla="*/ 2146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8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>
                  <a:gd name="T0" fmla="*/ 12 w 735"/>
                  <a:gd name="T1" fmla="*/ 2098 h 4316"/>
                  <a:gd name="T2" fmla="*/ 29 w 735"/>
                  <a:gd name="T3" fmla="*/ 1798 h 4316"/>
                  <a:gd name="T4" fmla="*/ 71 w 735"/>
                  <a:gd name="T5" fmla="*/ 1505 h 4316"/>
                  <a:gd name="T6" fmla="*/ 131 w 735"/>
                  <a:gd name="T7" fmla="*/ 1223 h 4316"/>
                  <a:gd name="T8" fmla="*/ 215 w 735"/>
                  <a:gd name="T9" fmla="*/ 941 h 4316"/>
                  <a:gd name="T10" fmla="*/ 316 w 735"/>
                  <a:gd name="T11" fmla="*/ 689 h 4316"/>
                  <a:gd name="T12" fmla="*/ 442 w 735"/>
                  <a:gd name="T13" fmla="*/ 444 h 4316"/>
                  <a:gd name="T14" fmla="*/ 580 w 735"/>
                  <a:gd name="T15" fmla="*/ 216 h 4316"/>
                  <a:gd name="T16" fmla="*/ 735 w 735"/>
                  <a:gd name="T17" fmla="*/ 0 h 4316"/>
                  <a:gd name="T18" fmla="*/ 723 w 735"/>
                  <a:gd name="T19" fmla="*/ 0 h 4316"/>
                  <a:gd name="T20" fmla="*/ 568 w 735"/>
                  <a:gd name="T21" fmla="*/ 210 h 4316"/>
                  <a:gd name="T22" fmla="*/ 430 w 735"/>
                  <a:gd name="T23" fmla="*/ 438 h 4316"/>
                  <a:gd name="T24" fmla="*/ 311 w 735"/>
                  <a:gd name="T25" fmla="*/ 683 h 4316"/>
                  <a:gd name="T26" fmla="*/ 209 w 735"/>
                  <a:gd name="T27" fmla="*/ 941 h 4316"/>
                  <a:gd name="T28" fmla="*/ 125 w 735"/>
                  <a:gd name="T29" fmla="*/ 1217 h 4316"/>
                  <a:gd name="T30" fmla="*/ 59 w 735"/>
                  <a:gd name="T31" fmla="*/ 1505 h 4316"/>
                  <a:gd name="T32" fmla="*/ 18 w 735"/>
                  <a:gd name="T33" fmla="*/ 1798 h 4316"/>
                  <a:gd name="T34" fmla="*/ 0 w 735"/>
                  <a:gd name="T35" fmla="*/ 2098 h 4316"/>
                  <a:gd name="T36" fmla="*/ 6 w 735"/>
                  <a:gd name="T37" fmla="*/ 2404 h 4316"/>
                  <a:gd name="T38" fmla="*/ 29 w 735"/>
                  <a:gd name="T39" fmla="*/ 2709 h 4316"/>
                  <a:gd name="T40" fmla="*/ 77 w 735"/>
                  <a:gd name="T41" fmla="*/ 3015 h 4316"/>
                  <a:gd name="T42" fmla="*/ 149 w 735"/>
                  <a:gd name="T43" fmla="*/ 3315 h 4316"/>
                  <a:gd name="T44" fmla="*/ 227 w 735"/>
                  <a:gd name="T45" fmla="*/ 3573 h 4316"/>
                  <a:gd name="T46" fmla="*/ 316 w 735"/>
                  <a:gd name="T47" fmla="*/ 3824 h 4316"/>
                  <a:gd name="T48" fmla="*/ 424 w 735"/>
                  <a:gd name="T49" fmla="*/ 4076 h 4316"/>
                  <a:gd name="T50" fmla="*/ 544 w 735"/>
                  <a:gd name="T51" fmla="*/ 4316 h 4316"/>
                  <a:gd name="T52" fmla="*/ 556 w 735"/>
                  <a:gd name="T53" fmla="*/ 4316 h 4316"/>
                  <a:gd name="T54" fmla="*/ 436 w 735"/>
                  <a:gd name="T55" fmla="*/ 4076 h 4316"/>
                  <a:gd name="T56" fmla="*/ 328 w 735"/>
                  <a:gd name="T57" fmla="*/ 3824 h 4316"/>
                  <a:gd name="T58" fmla="*/ 239 w 735"/>
                  <a:gd name="T59" fmla="*/ 3573 h 4316"/>
                  <a:gd name="T60" fmla="*/ 161 w 735"/>
                  <a:gd name="T61" fmla="*/ 3315 h 4316"/>
                  <a:gd name="T62" fmla="*/ 89 w 735"/>
                  <a:gd name="T63" fmla="*/ 3015 h 4316"/>
                  <a:gd name="T64" fmla="*/ 41 w 735"/>
                  <a:gd name="T65" fmla="*/ 2709 h 4316"/>
                  <a:gd name="T66" fmla="*/ 18 w 735"/>
                  <a:gd name="T67" fmla="*/ 2404 h 4316"/>
                  <a:gd name="T68" fmla="*/ 12 w 735"/>
                  <a:gd name="T69" fmla="*/ 2098 h 4316"/>
                  <a:gd name="T70" fmla="*/ 12 w 735"/>
                  <a:gd name="T71" fmla="*/ 209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  <p:sp>
            <p:nvSpPr>
              <p:cNvPr id="204819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>
                  <a:gd name="T0" fmla="*/ 18 w 837"/>
                  <a:gd name="T1" fmla="*/ 1948 h 4316"/>
                  <a:gd name="T2" fmla="*/ 48 w 837"/>
                  <a:gd name="T3" fmla="*/ 1708 h 4316"/>
                  <a:gd name="T4" fmla="*/ 96 w 837"/>
                  <a:gd name="T5" fmla="*/ 1475 h 4316"/>
                  <a:gd name="T6" fmla="*/ 161 w 837"/>
                  <a:gd name="T7" fmla="*/ 1235 h 4316"/>
                  <a:gd name="T8" fmla="*/ 251 w 837"/>
                  <a:gd name="T9" fmla="*/ 995 h 4316"/>
                  <a:gd name="T10" fmla="*/ 365 w 837"/>
                  <a:gd name="T11" fmla="*/ 755 h 4316"/>
                  <a:gd name="T12" fmla="*/ 496 w 837"/>
                  <a:gd name="T13" fmla="*/ 510 h 4316"/>
                  <a:gd name="T14" fmla="*/ 658 w 837"/>
                  <a:gd name="T15" fmla="*/ 258 h 4316"/>
                  <a:gd name="T16" fmla="*/ 741 w 837"/>
                  <a:gd name="T17" fmla="*/ 132 h 4316"/>
                  <a:gd name="T18" fmla="*/ 837 w 837"/>
                  <a:gd name="T19" fmla="*/ 0 h 4316"/>
                  <a:gd name="T20" fmla="*/ 825 w 837"/>
                  <a:gd name="T21" fmla="*/ 0 h 4316"/>
                  <a:gd name="T22" fmla="*/ 729 w 837"/>
                  <a:gd name="T23" fmla="*/ 132 h 4316"/>
                  <a:gd name="T24" fmla="*/ 640 w 837"/>
                  <a:gd name="T25" fmla="*/ 258 h 4316"/>
                  <a:gd name="T26" fmla="*/ 562 w 837"/>
                  <a:gd name="T27" fmla="*/ 384 h 4316"/>
                  <a:gd name="T28" fmla="*/ 484 w 837"/>
                  <a:gd name="T29" fmla="*/ 510 h 4316"/>
                  <a:gd name="T30" fmla="*/ 353 w 837"/>
                  <a:gd name="T31" fmla="*/ 755 h 4316"/>
                  <a:gd name="T32" fmla="*/ 239 w 837"/>
                  <a:gd name="T33" fmla="*/ 995 h 4316"/>
                  <a:gd name="T34" fmla="*/ 150 w 837"/>
                  <a:gd name="T35" fmla="*/ 1235 h 4316"/>
                  <a:gd name="T36" fmla="*/ 84 w 837"/>
                  <a:gd name="T37" fmla="*/ 1469 h 4316"/>
                  <a:gd name="T38" fmla="*/ 36 w 837"/>
                  <a:gd name="T39" fmla="*/ 1702 h 4316"/>
                  <a:gd name="T40" fmla="*/ 6 w 837"/>
                  <a:gd name="T41" fmla="*/ 1942 h 4316"/>
                  <a:gd name="T42" fmla="*/ 0 w 837"/>
                  <a:gd name="T43" fmla="*/ 2200 h 4316"/>
                  <a:gd name="T44" fmla="*/ 12 w 837"/>
                  <a:gd name="T45" fmla="*/ 2470 h 4316"/>
                  <a:gd name="T46" fmla="*/ 48 w 837"/>
                  <a:gd name="T47" fmla="*/ 2739 h 4316"/>
                  <a:gd name="T48" fmla="*/ 114 w 837"/>
                  <a:gd name="T49" fmla="*/ 3027 h 4316"/>
                  <a:gd name="T50" fmla="*/ 150 w 837"/>
                  <a:gd name="T51" fmla="*/ 3171 h 4316"/>
                  <a:gd name="T52" fmla="*/ 197 w 837"/>
                  <a:gd name="T53" fmla="*/ 3321 h 4316"/>
                  <a:gd name="T54" fmla="*/ 245 w 837"/>
                  <a:gd name="T55" fmla="*/ 3477 h 4316"/>
                  <a:gd name="T56" fmla="*/ 305 w 837"/>
                  <a:gd name="T57" fmla="*/ 3639 h 4316"/>
                  <a:gd name="T58" fmla="*/ 365 w 837"/>
                  <a:gd name="T59" fmla="*/ 3800 h 4316"/>
                  <a:gd name="T60" fmla="*/ 437 w 837"/>
                  <a:gd name="T61" fmla="*/ 3968 h 4316"/>
                  <a:gd name="T62" fmla="*/ 508 w 837"/>
                  <a:gd name="T63" fmla="*/ 4136 h 4316"/>
                  <a:gd name="T64" fmla="*/ 592 w 837"/>
                  <a:gd name="T65" fmla="*/ 4316 h 4316"/>
                  <a:gd name="T66" fmla="*/ 604 w 837"/>
                  <a:gd name="T67" fmla="*/ 4316 h 4316"/>
                  <a:gd name="T68" fmla="*/ 520 w 837"/>
                  <a:gd name="T69" fmla="*/ 4136 h 4316"/>
                  <a:gd name="T70" fmla="*/ 448 w 837"/>
                  <a:gd name="T71" fmla="*/ 3968 h 4316"/>
                  <a:gd name="T72" fmla="*/ 377 w 837"/>
                  <a:gd name="T73" fmla="*/ 3800 h 4316"/>
                  <a:gd name="T74" fmla="*/ 317 w 837"/>
                  <a:gd name="T75" fmla="*/ 3639 h 4316"/>
                  <a:gd name="T76" fmla="*/ 257 w 837"/>
                  <a:gd name="T77" fmla="*/ 3477 h 4316"/>
                  <a:gd name="T78" fmla="*/ 209 w 837"/>
                  <a:gd name="T79" fmla="*/ 3327 h 4316"/>
                  <a:gd name="T80" fmla="*/ 161 w 837"/>
                  <a:gd name="T81" fmla="*/ 3171 h 4316"/>
                  <a:gd name="T82" fmla="*/ 126 w 837"/>
                  <a:gd name="T83" fmla="*/ 3027 h 4316"/>
                  <a:gd name="T84" fmla="*/ 60 w 837"/>
                  <a:gd name="T85" fmla="*/ 2739 h 4316"/>
                  <a:gd name="T86" fmla="*/ 24 w 837"/>
                  <a:gd name="T87" fmla="*/ 2470 h 4316"/>
                  <a:gd name="T88" fmla="*/ 12 w 837"/>
                  <a:gd name="T89" fmla="*/ 2206 h 4316"/>
                  <a:gd name="T90" fmla="*/ 18 w 837"/>
                  <a:gd name="T91" fmla="*/ 1948 h 4316"/>
                  <a:gd name="T92" fmla="*/ 18 w 837"/>
                  <a:gd name="T93" fmla="*/ 1948 h 43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  <a:latin typeface="Arial" pitchFamily="34" charset="0"/>
                </a:endParaRPr>
              </a:p>
            </p:txBody>
          </p:sp>
        </p:grpSp>
        <p:sp>
          <p:nvSpPr>
            <p:cNvPr id="204820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>
                <a:gd name="T0" fmla="*/ 0 w 604"/>
                <a:gd name="T1" fmla="*/ 54 h 1415"/>
                <a:gd name="T2" fmla="*/ 42 w 604"/>
                <a:gd name="T3" fmla="*/ 228 h 1415"/>
                <a:gd name="T4" fmla="*/ 96 w 604"/>
                <a:gd name="T5" fmla="*/ 402 h 1415"/>
                <a:gd name="T6" fmla="*/ 161 w 604"/>
                <a:gd name="T7" fmla="*/ 576 h 1415"/>
                <a:gd name="T8" fmla="*/ 227 w 604"/>
                <a:gd name="T9" fmla="*/ 744 h 1415"/>
                <a:gd name="T10" fmla="*/ 305 w 604"/>
                <a:gd name="T11" fmla="*/ 917 h 1415"/>
                <a:gd name="T12" fmla="*/ 389 w 604"/>
                <a:gd name="T13" fmla="*/ 1085 h 1415"/>
                <a:gd name="T14" fmla="*/ 484 w 604"/>
                <a:gd name="T15" fmla="*/ 1253 h 1415"/>
                <a:gd name="T16" fmla="*/ 586 w 604"/>
                <a:gd name="T17" fmla="*/ 1415 h 1415"/>
                <a:gd name="T18" fmla="*/ 604 w 604"/>
                <a:gd name="T19" fmla="*/ 1415 h 1415"/>
                <a:gd name="T20" fmla="*/ 496 w 604"/>
                <a:gd name="T21" fmla="*/ 1247 h 1415"/>
                <a:gd name="T22" fmla="*/ 401 w 604"/>
                <a:gd name="T23" fmla="*/ 1073 h 1415"/>
                <a:gd name="T24" fmla="*/ 311 w 604"/>
                <a:gd name="T25" fmla="*/ 899 h 1415"/>
                <a:gd name="T26" fmla="*/ 233 w 604"/>
                <a:gd name="T27" fmla="*/ 720 h 1415"/>
                <a:gd name="T28" fmla="*/ 161 w 604"/>
                <a:gd name="T29" fmla="*/ 546 h 1415"/>
                <a:gd name="T30" fmla="*/ 102 w 604"/>
                <a:gd name="T31" fmla="*/ 366 h 1415"/>
                <a:gd name="T32" fmla="*/ 48 w 604"/>
                <a:gd name="T33" fmla="*/ 180 h 1415"/>
                <a:gd name="T34" fmla="*/ 0 w 604"/>
                <a:gd name="T35" fmla="*/ 0 h 1415"/>
                <a:gd name="T36" fmla="*/ 0 w 604"/>
                <a:gd name="T37" fmla="*/ 54 h 1415"/>
                <a:gd name="T38" fmla="*/ 0 w 604"/>
                <a:gd name="T39" fmla="*/ 54 h 141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1" name="Freeform 21"/>
            <p:cNvSpPr>
              <a:spLocks/>
            </p:cNvSpPr>
            <p:nvPr/>
          </p:nvSpPr>
          <p:spPr bwMode="hidden">
            <a:xfrm>
              <a:off x="6" y="3891"/>
              <a:ext cx="228" cy="425"/>
            </a:xfrm>
            <a:custGeom>
              <a:avLst/>
              <a:gdLst>
                <a:gd name="T0" fmla="*/ 0 w 227"/>
                <a:gd name="T1" fmla="*/ 30 h 426"/>
                <a:gd name="T2" fmla="*/ 108 w 227"/>
                <a:gd name="T3" fmla="*/ 240 h 426"/>
                <a:gd name="T4" fmla="*/ 215 w 227"/>
                <a:gd name="T5" fmla="*/ 426 h 426"/>
                <a:gd name="T6" fmla="*/ 227 w 227"/>
                <a:gd name="T7" fmla="*/ 426 h 426"/>
                <a:gd name="T8" fmla="*/ 167 w 227"/>
                <a:gd name="T9" fmla="*/ 330 h 426"/>
                <a:gd name="T10" fmla="*/ 114 w 227"/>
                <a:gd name="T11" fmla="*/ 222 h 426"/>
                <a:gd name="T12" fmla="*/ 0 w 227"/>
                <a:gd name="T13" fmla="*/ 0 h 426"/>
                <a:gd name="T14" fmla="*/ 0 w 227"/>
                <a:gd name="T15" fmla="*/ 30 h 426"/>
                <a:gd name="T16" fmla="*/ 0 w 227"/>
                <a:gd name="T17" fmla="*/ 30 h 4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4822" name="Freeform 22"/>
            <p:cNvSpPr>
              <a:spLocks/>
            </p:cNvSpPr>
            <p:nvPr/>
          </p:nvSpPr>
          <p:spPr bwMode="hidden">
            <a:xfrm>
              <a:off x="4776" y="0"/>
              <a:ext cx="984" cy="1787"/>
            </a:xfrm>
            <a:custGeom>
              <a:avLst/>
              <a:gdLst>
                <a:gd name="T0" fmla="*/ 981 w 981"/>
                <a:gd name="T1" fmla="*/ 1786 h 1786"/>
                <a:gd name="T2" fmla="*/ 981 w 981"/>
                <a:gd name="T3" fmla="*/ 1720 h 1786"/>
                <a:gd name="T4" fmla="*/ 969 w 981"/>
                <a:gd name="T5" fmla="*/ 1666 h 1786"/>
                <a:gd name="T6" fmla="*/ 957 w 981"/>
                <a:gd name="T7" fmla="*/ 1613 h 1786"/>
                <a:gd name="T8" fmla="*/ 921 w 981"/>
                <a:gd name="T9" fmla="*/ 1487 h 1786"/>
                <a:gd name="T10" fmla="*/ 885 w 981"/>
                <a:gd name="T11" fmla="*/ 1361 h 1786"/>
                <a:gd name="T12" fmla="*/ 796 w 981"/>
                <a:gd name="T13" fmla="*/ 1121 h 1786"/>
                <a:gd name="T14" fmla="*/ 682 w 981"/>
                <a:gd name="T15" fmla="*/ 899 h 1786"/>
                <a:gd name="T16" fmla="*/ 562 w 981"/>
                <a:gd name="T17" fmla="*/ 689 h 1786"/>
                <a:gd name="T18" fmla="*/ 431 w 981"/>
                <a:gd name="T19" fmla="*/ 498 h 1786"/>
                <a:gd name="T20" fmla="*/ 293 w 981"/>
                <a:gd name="T21" fmla="*/ 318 h 1786"/>
                <a:gd name="T22" fmla="*/ 150 w 981"/>
                <a:gd name="T23" fmla="*/ 150 h 1786"/>
                <a:gd name="T24" fmla="*/ 12 w 981"/>
                <a:gd name="T25" fmla="*/ 0 h 1786"/>
                <a:gd name="T26" fmla="*/ 0 w 981"/>
                <a:gd name="T27" fmla="*/ 0 h 1786"/>
                <a:gd name="T28" fmla="*/ 138 w 981"/>
                <a:gd name="T29" fmla="*/ 150 h 1786"/>
                <a:gd name="T30" fmla="*/ 275 w 981"/>
                <a:gd name="T31" fmla="*/ 318 h 1786"/>
                <a:gd name="T32" fmla="*/ 413 w 981"/>
                <a:gd name="T33" fmla="*/ 498 h 1786"/>
                <a:gd name="T34" fmla="*/ 545 w 981"/>
                <a:gd name="T35" fmla="*/ 689 h 1786"/>
                <a:gd name="T36" fmla="*/ 670 w 981"/>
                <a:gd name="T37" fmla="*/ 899 h 1786"/>
                <a:gd name="T38" fmla="*/ 778 w 981"/>
                <a:gd name="T39" fmla="*/ 1121 h 1786"/>
                <a:gd name="T40" fmla="*/ 873 w 981"/>
                <a:gd name="T41" fmla="*/ 1361 h 1786"/>
                <a:gd name="T42" fmla="*/ 909 w 981"/>
                <a:gd name="T43" fmla="*/ 1487 h 1786"/>
                <a:gd name="T44" fmla="*/ 945 w 981"/>
                <a:gd name="T45" fmla="*/ 1619 h 1786"/>
                <a:gd name="T46" fmla="*/ 963 w 981"/>
                <a:gd name="T47" fmla="*/ 1702 h 1786"/>
                <a:gd name="T48" fmla="*/ 981 w 981"/>
                <a:gd name="T49" fmla="*/ 1786 h 1786"/>
                <a:gd name="T50" fmla="*/ 981 w 981"/>
                <a:gd name="T51" fmla="*/ 1786 h 17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3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21 w 717"/>
                <a:gd name="T1" fmla="*/ 845 h 845"/>
                <a:gd name="T2" fmla="*/ 721 w 717"/>
                <a:gd name="T3" fmla="*/ 821 h 845"/>
                <a:gd name="T4" fmla="*/ 578 w 717"/>
                <a:gd name="T5" fmla="*/ 605 h 845"/>
                <a:gd name="T6" fmla="*/ 408 w 717"/>
                <a:gd name="T7" fmla="*/ 396 h 845"/>
                <a:gd name="T8" fmla="*/ 223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11 w 717"/>
                <a:gd name="T15" fmla="*/ 198 h 845"/>
                <a:gd name="T16" fmla="*/ 402 w 717"/>
                <a:gd name="T17" fmla="*/ 408 h 845"/>
                <a:gd name="T18" fmla="*/ 572 w 717"/>
                <a:gd name="T19" fmla="*/ 623 h 845"/>
                <a:gd name="T20" fmla="*/ 721 w 717"/>
                <a:gd name="T21" fmla="*/ 845 h 845"/>
                <a:gd name="T22" fmla="*/ 721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4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9 w 407"/>
                <a:gd name="T1" fmla="*/ 414 h 414"/>
                <a:gd name="T2" fmla="*/ 409 w 407"/>
                <a:gd name="T3" fmla="*/ 396 h 414"/>
                <a:gd name="T4" fmla="*/ 224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8 w 407"/>
                <a:gd name="T13" fmla="*/ 204 h 414"/>
                <a:gd name="T14" fmla="*/ 409 w 407"/>
                <a:gd name="T15" fmla="*/ 414 h 414"/>
                <a:gd name="T16" fmla="*/ 409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4825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>
                <a:gd name="T0" fmla="*/ 0 w 855"/>
                <a:gd name="T1" fmla="*/ 1361 h 1409"/>
                <a:gd name="T2" fmla="*/ 0 w 855"/>
                <a:gd name="T3" fmla="*/ 1409 h 1409"/>
                <a:gd name="T4" fmla="*/ 54 w 855"/>
                <a:gd name="T5" fmla="*/ 1211 h 1409"/>
                <a:gd name="T6" fmla="*/ 126 w 855"/>
                <a:gd name="T7" fmla="*/ 1013 h 1409"/>
                <a:gd name="T8" fmla="*/ 215 w 855"/>
                <a:gd name="T9" fmla="*/ 827 h 1409"/>
                <a:gd name="T10" fmla="*/ 311 w 855"/>
                <a:gd name="T11" fmla="*/ 647 h 1409"/>
                <a:gd name="T12" fmla="*/ 431 w 855"/>
                <a:gd name="T13" fmla="*/ 474 h 1409"/>
                <a:gd name="T14" fmla="*/ 556 w 855"/>
                <a:gd name="T15" fmla="*/ 312 h 1409"/>
                <a:gd name="T16" fmla="*/ 700 w 855"/>
                <a:gd name="T17" fmla="*/ 150 h 1409"/>
                <a:gd name="T18" fmla="*/ 855 w 855"/>
                <a:gd name="T19" fmla="*/ 0 h 1409"/>
                <a:gd name="T20" fmla="*/ 837 w 855"/>
                <a:gd name="T21" fmla="*/ 0 h 1409"/>
                <a:gd name="T22" fmla="*/ 688 w 855"/>
                <a:gd name="T23" fmla="*/ 144 h 1409"/>
                <a:gd name="T24" fmla="*/ 550 w 855"/>
                <a:gd name="T25" fmla="*/ 300 h 1409"/>
                <a:gd name="T26" fmla="*/ 425 w 855"/>
                <a:gd name="T27" fmla="*/ 462 h 1409"/>
                <a:gd name="T28" fmla="*/ 311 w 855"/>
                <a:gd name="T29" fmla="*/ 629 h 1409"/>
                <a:gd name="T30" fmla="*/ 215 w 855"/>
                <a:gd name="T31" fmla="*/ 803 h 1409"/>
                <a:gd name="T32" fmla="*/ 132 w 855"/>
                <a:gd name="T33" fmla="*/ 983 h 1409"/>
                <a:gd name="T34" fmla="*/ 60 w 855"/>
                <a:gd name="T35" fmla="*/ 1169 h 1409"/>
                <a:gd name="T36" fmla="*/ 0 w 855"/>
                <a:gd name="T37" fmla="*/ 1361 h 1409"/>
                <a:gd name="T38" fmla="*/ 0 w 855"/>
                <a:gd name="T39" fmla="*/ 1361 h 14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  <a:latin typeface="Arial" pitchFamily="34" charset="0"/>
              </a:endParaRPr>
            </a:p>
          </p:txBody>
        </p:sp>
        <p:sp>
          <p:nvSpPr>
            <p:cNvPr id="2066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90 w 586"/>
                <a:gd name="T1" fmla="*/ 0 h 599"/>
                <a:gd name="T2" fmla="*/ 572 w 586"/>
                <a:gd name="T3" fmla="*/ 0 h 599"/>
                <a:gd name="T4" fmla="*/ 409 w 586"/>
                <a:gd name="T5" fmla="*/ 132 h 599"/>
                <a:gd name="T6" fmla="*/ 259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9 w 586"/>
                <a:gd name="T17" fmla="*/ 282 h 599"/>
                <a:gd name="T18" fmla="*/ 415 w 586"/>
                <a:gd name="T19" fmla="*/ 138 h 599"/>
                <a:gd name="T20" fmla="*/ 590 w 586"/>
                <a:gd name="T21" fmla="*/ 0 h 599"/>
                <a:gd name="T22" fmla="*/ 590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7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71 w 269"/>
                <a:gd name="T1" fmla="*/ 0 h 252"/>
                <a:gd name="T2" fmla="*/ 253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71 w 269"/>
                <a:gd name="T15" fmla="*/ 0 h 252"/>
                <a:gd name="T16" fmla="*/ 271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8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69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0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grpSp>
          <p:nvGrpSpPr>
            <p:cNvPr id="2071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074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5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6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7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  <p:sp>
            <p:nvSpPr>
              <p:cNvPr id="2078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  <a:latin typeface="Arial" charset="0"/>
                </a:endParaRPr>
              </a:p>
            </p:txBody>
          </p:sp>
        </p:grpSp>
        <p:sp>
          <p:nvSpPr>
            <p:cNvPr id="2072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  <p:sp>
          <p:nvSpPr>
            <p:cNvPr id="2073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  <a:latin typeface="Arial" charset="0"/>
              </a:endParaRPr>
            </a:p>
          </p:txBody>
        </p:sp>
      </p:grpSp>
      <p:sp>
        <p:nvSpPr>
          <p:cNvPr id="204839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7964"/>
            <a:ext cx="8229600" cy="85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4840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1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2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125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678DF55-EF8B-45D2-BF98-D4E1C77EDD82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204843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8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47804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810" r:id="rId1"/>
    <p:sldLayoutId id="2147483811" r:id="rId2"/>
    <p:sldLayoutId id="2147483812" r:id="rId3"/>
    <p:sldLayoutId id="2147483813" r:id="rId4"/>
    <p:sldLayoutId id="2147483814" r:id="rId5"/>
    <p:sldLayoutId id="2147483815" r:id="rId6"/>
    <p:sldLayoutId id="2147483816" r:id="rId7"/>
    <p:sldLayoutId id="2147483817" r:id="rId8"/>
    <p:sldLayoutId id="2147483818" r:id="rId9"/>
    <p:sldLayoutId id="2147483819" r:id="rId10"/>
    <p:sldLayoutId id="2147483820" r:id="rId11"/>
  </p:sldLayoutIdLst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30000">
                                          <p:val>
                                            <p:strVal val="#ppt_h/2"/>
                                          </p:val>
                                        </p:tav>
                                        <p:tav tm="40000">
                                          <p:val>
                                            <p:strVal val="#ppt_h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"/>
                                          </p:val>
                                        </p:tav>
                                        <p:tav tm="60000">
                                          <p:val>
                                            <p:strVal val="#ppt_h"/>
                                          </p:val>
                                        </p:tav>
                                        <p:tav tm="69900">
                                          <p:val>
                                            <p:strVal val="#ppt_h/2"/>
                                          </p:val>
                                        </p:tav>
                                        <p:tav tm="8000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48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5"/>
                                          </p:val>
                                        </p:tav>
                                        <p:tav tm="20000">
                                          <p:val>
                                            <p:strVal val="#ppt_y-.2"/>
                                          </p:val>
                                        </p:tav>
                                        <p:tav tm="30000">
                                          <p:val>
                                            <p:strVal val="#ppt_y"/>
                                          </p:val>
                                        </p:tav>
                                        <p:tav tm="40000">
                                          <p:val>
                                            <p:strVal val="#ppt_y-.15"/>
                                          </p:val>
                                        </p:tav>
                                        <p:tav tm="50000">
                                          <p:val>
                                            <p:strVal val="#ppt_y"/>
                                          </p:val>
                                        </p:tav>
                                        <p:tav tm="60000">
                                          <p:val>
                                            <p:strVal val="#ppt_y-.1"/>
                                          </p:val>
                                        </p:tav>
                                        <p:tav tm="69900">
                                          <p:val>
                                            <p:strVal val="#ppt_y"/>
                                          </p:val>
                                        </p:tav>
                                        <p:tav tm="80000">
                                          <p:val>
                                            <p:strVal val="#ppt_y-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9" grpId="0"/>
      <p:bldP spid="204843" grpId="0" build="p">
        <p:tmplLst>
          <p:tmpl lvl="1">
            <p:tnLst>
              <p:par>
                <p:cTn presetID="40" presetClass="entr" presetSubtype="0" fill="hold" nodeType="click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2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3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4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  <p:tmpl lvl="5">
            <p:tnLst>
              <p:par>
                <p:cTn presetID="40" presetClass="entr" presetSubtype="0" fill="hold" nodeType="withEffect">
                  <p:stCondLst>
                    <p:cond delay="0"/>
                  </p:stCondLst>
                  <p:iterate type="lt">
                    <p:tmPct val="10000"/>
                  </p:iterate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fade">
                      <p:cBhvr>
                        <p:cTn dur="500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</p:cBhvr>
                    </p:animEffect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1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>
                          <p:stCondLst>
                            <p:cond delay="0"/>
                          </p:stCondLst>
                        </p:cTn>
                        <p:tgtEl>
                          <p:spTgt spid="204843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40231761-7E79-4F79-96BE-DA5E17FC521D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3278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2" r:id="rId1"/>
    <p:sldLayoutId id="2147483823" r:id="rId2"/>
    <p:sldLayoutId id="2147483824" r:id="rId3"/>
    <p:sldLayoutId id="2147483825" r:id="rId4"/>
    <p:sldLayoutId id="2147483826" r:id="rId5"/>
    <p:sldLayoutId id="2147483827" r:id="rId6"/>
    <p:sldLayoutId id="2147483828" r:id="rId7"/>
    <p:sldLayoutId id="2147483829" r:id="rId8"/>
    <p:sldLayoutId id="2147483830" r:id="rId9"/>
    <p:sldLayoutId id="2147483831" r:id="rId10"/>
    <p:sldLayoutId id="2147483832" r:id="rId11"/>
    <p:sldLayoutId id="2147483833" r:id="rId12"/>
  </p:sldLayoutIdLst>
  <p:timing>
    <p:tnLst>
      <p:par>
        <p:cTn id="1" dur="indefinite" restart="never" nodeType="tmRoot"/>
      </p:par>
    </p:tnLst>
  </p:timing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D1A398B-F2CA-4794-B402-9FCF95E9867A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27A193-6084-493D-AF30-040CFF5BFEE2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894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35" r:id="rId1"/>
    <p:sldLayoutId id="2147483836" r:id="rId2"/>
    <p:sldLayoutId id="2147483837" r:id="rId3"/>
    <p:sldLayoutId id="2147483838" r:id="rId4"/>
    <p:sldLayoutId id="2147483839" r:id="rId5"/>
    <p:sldLayoutId id="2147483840" r:id="rId6"/>
    <p:sldLayoutId id="2147483841" r:id="rId7"/>
    <p:sldLayoutId id="2147483842" r:id="rId8"/>
    <p:sldLayoutId id="2147483843" r:id="rId9"/>
    <p:sldLayoutId id="2147483844" r:id="rId10"/>
    <p:sldLayoutId id="2147483845" r:id="rId11"/>
    <p:sldLayoutId id="214748384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044CF3C-C451-4502-85AB-1A5D506186D3}" type="datetimeFigureOut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767264"/>
            <a:ext cx="2895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767264"/>
            <a:ext cx="2133600" cy="273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+mn-lt"/>
                <a:cs typeface="Arial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0EC62B0C-6136-49C0-B699-9BA0B1FA4C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31642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smtClean="0">
                <a:latin typeface="Arial" panose="020B0604020202020204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8D73B44-4DD7-4374-A398-97D1039200D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19525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sp>
        <p:nvSpPr>
          <p:cNvPr id="593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C01325D-4614-48D3-A64F-5ECFC36BA4BA}" type="slidenum">
              <a:rPr lang="en-US" smtClean="0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US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772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6BACB1F-E4F5-417A-8E38-2E85C26D3192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8741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  <p:sldLayoutId id="2147483739" r:id="rId5"/>
    <p:sldLayoutId id="2147483740" r:id="rId6"/>
    <p:sldLayoutId id="2147483741" r:id="rId7"/>
    <p:sldLayoutId id="2147483742" r:id="rId8"/>
    <p:sldLayoutId id="2147483743" r:id="rId9"/>
    <p:sldLayoutId id="2147483744" r:id="rId10"/>
    <p:sldLayoutId id="2147483745" r:id="rId11"/>
    <p:sldLayoutId id="2147483746" r:id="rId12"/>
  </p:sldLayoutIdLst>
  <p:transition>
    <p:randomBa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1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3919"/>
            <a:ext cx="2895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751839-6B6A-452B-9D29-62BB2B816CD9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301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 Black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7AC87A7-2DEB-4148-A8BF-495088B819F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2"/>
            <a:ext cx="9144000" cy="409575"/>
            <a:chOff x="0" y="0"/>
            <a:chExt cx="5760" cy="344"/>
          </a:xfrm>
        </p:grpSpPr>
        <p:sp>
          <p:nvSpPr>
            <p:cNvPr id="128005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6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07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8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09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0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666699"/>
                </a:solidFill>
              </a:endParaRPr>
            </a:p>
          </p:txBody>
        </p:sp>
        <p:sp>
          <p:nvSpPr>
            <p:cNvPr id="128011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 sz="2400">
                <a:solidFill>
                  <a:srgbClr val="000000"/>
                </a:solidFill>
                <a:latin typeface="Times New Roman" pitchFamily="18" charset="0"/>
              </a:endParaRPr>
            </a:p>
          </p:txBody>
        </p:sp>
        <p:sp>
          <p:nvSpPr>
            <p:cNvPr id="128012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  <p:sp>
          <p:nvSpPr>
            <p:cNvPr id="128013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9999CC"/>
                </a:solidFill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42900"/>
            <a:ext cx="82296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485900"/>
            <a:ext cx="8229600" cy="291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8016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3919"/>
            <a:ext cx="2133600" cy="357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D93C04E4-CCCE-4801-A3A4-6B5A6E7E0970}" type="datetimeFigureOut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042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  <p:sldLayoutId id="2147483772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1588" y="1"/>
            <a:ext cx="9148762" cy="5138738"/>
            <a:chOff x="1" y="0"/>
            <a:chExt cx="5763" cy="4316"/>
          </a:xfrm>
        </p:grpSpPr>
        <p:sp>
          <p:nvSpPr>
            <p:cNvPr id="3379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79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79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grpSp>
          <p:nvGrpSpPr>
            <p:cNvPr id="1035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33799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0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1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2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3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4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5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6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7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8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09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0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  <p:sp>
            <p:nvSpPr>
              <p:cNvPr id="33811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en-US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33812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13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33814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3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>
                <a:gd name="T0" fmla="*/ 717 w 717"/>
                <a:gd name="T1" fmla="*/ 845 h 845"/>
                <a:gd name="T2" fmla="*/ 717 w 717"/>
                <a:gd name="T3" fmla="*/ 821 h 845"/>
                <a:gd name="T4" fmla="*/ 574 w 717"/>
                <a:gd name="T5" fmla="*/ 605 h 845"/>
                <a:gd name="T6" fmla="*/ 406 w 717"/>
                <a:gd name="T7" fmla="*/ 396 h 845"/>
                <a:gd name="T8" fmla="*/ 221 w 717"/>
                <a:gd name="T9" fmla="*/ 192 h 845"/>
                <a:gd name="T10" fmla="*/ 17 w 717"/>
                <a:gd name="T11" fmla="*/ 0 h 845"/>
                <a:gd name="T12" fmla="*/ 0 w 717"/>
                <a:gd name="T13" fmla="*/ 0 h 845"/>
                <a:gd name="T14" fmla="*/ 209 w 717"/>
                <a:gd name="T15" fmla="*/ 198 h 845"/>
                <a:gd name="T16" fmla="*/ 400 w 717"/>
                <a:gd name="T17" fmla="*/ 408 h 845"/>
                <a:gd name="T18" fmla="*/ 568 w 717"/>
                <a:gd name="T19" fmla="*/ 623 h 845"/>
                <a:gd name="T20" fmla="*/ 717 w 717"/>
                <a:gd name="T21" fmla="*/ 845 h 845"/>
                <a:gd name="T22" fmla="*/ 717 w 717"/>
                <a:gd name="T23" fmla="*/ 845 h 845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>
                <a:gd name="T0" fmla="*/ 407 w 407"/>
                <a:gd name="T1" fmla="*/ 414 h 414"/>
                <a:gd name="T2" fmla="*/ 407 w 407"/>
                <a:gd name="T3" fmla="*/ 396 h 414"/>
                <a:gd name="T4" fmla="*/ 222 w 407"/>
                <a:gd name="T5" fmla="*/ 192 h 414"/>
                <a:gd name="T6" fmla="*/ 12 w 407"/>
                <a:gd name="T7" fmla="*/ 0 h 414"/>
                <a:gd name="T8" fmla="*/ 0 w 407"/>
                <a:gd name="T9" fmla="*/ 0 h 414"/>
                <a:gd name="T10" fmla="*/ 108 w 407"/>
                <a:gd name="T11" fmla="*/ 102 h 414"/>
                <a:gd name="T12" fmla="*/ 216 w 407"/>
                <a:gd name="T13" fmla="*/ 204 h 414"/>
                <a:gd name="T14" fmla="*/ 407 w 407"/>
                <a:gd name="T15" fmla="*/ 414 h 414"/>
                <a:gd name="T16" fmla="*/ 407 w 407"/>
                <a:gd name="T17" fmla="*/ 414 h 41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33817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sp>
          <p:nvSpPr>
            <p:cNvPr id="104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>
                <a:gd name="T0" fmla="*/ 586 w 586"/>
                <a:gd name="T1" fmla="*/ 0 h 599"/>
                <a:gd name="T2" fmla="*/ 568 w 586"/>
                <a:gd name="T3" fmla="*/ 0 h 599"/>
                <a:gd name="T4" fmla="*/ 407 w 586"/>
                <a:gd name="T5" fmla="*/ 132 h 599"/>
                <a:gd name="T6" fmla="*/ 257 w 586"/>
                <a:gd name="T7" fmla="*/ 270 h 599"/>
                <a:gd name="T8" fmla="*/ 120 w 586"/>
                <a:gd name="T9" fmla="*/ 420 h 599"/>
                <a:gd name="T10" fmla="*/ 0 w 586"/>
                <a:gd name="T11" fmla="*/ 575 h 599"/>
                <a:gd name="T12" fmla="*/ 0 w 586"/>
                <a:gd name="T13" fmla="*/ 599 h 599"/>
                <a:gd name="T14" fmla="*/ 120 w 586"/>
                <a:gd name="T15" fmla="*/ 432 h 599"/>
                <a:gd name="T16" fmla="*/ 257 w 586"/>
                <a:gd name="T17" fmla="*/ 282 h 599"/>
                <a:gd name="T18" fmla="*/ 413 w 586"/>
                <a:gd name="T19" fmla="*/ 138 h 599"/>
                <a:gd name="T20" fmla="*/ 586 w 586"/>
                <a:gd name="T21" fmla="*/ 0 h 599"/>
                <a:gd name="T22" fmla="*/ 586 w 586"/>
                <a:gd name="T23" fmla="*/ 0 h 599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>
                <a:gd name="T0" fmla="*/ 269 w 269"/>
                <a:gd name="T1" fmla="*/ 0 h 252"/>
                <a:gd name="T2" fmla="*/ 251 w 269"/>
                <a:gd name="T3" fmla="*/ 0 h 252"/>
                <a:gd name="T4" fmla="*/ 120 w 269"/>
                <a:gd name="T5" fmla="*/ 114 h 252"/>
                <a:gd name="T6" fmla="*/ 60 w 269"/>
                <a:gd name="T7" fmla="*/ 174 h 252"/>
                <a:gd name="T8" fmla="*/ 0 w 269"/>
                <a:gd name="T9" fmla="*/ 234 h 252"/>
                <a:gd name="T10" fmla="*/ 0 w 269"/>
                <a:gd name="T11" fmla="*/ 252 h 252"/>
                <a:gd name="T12" fmla="*/ 126 w 269"/>
                <a:gd name="T13" fmla="*/ 120 h 252"/>
                <a:gd name="T14" fmla="*/ 269 w 269"/>
                <a:gd name="T15" fmla="*/ 0 h 252"/>
                <a:gd name="T16" fmla="*/ 269 w 269"/>
                <a:gd name="T17" fmla="*/ 0 h 252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grpSp>
          <p:nvGrpSpPr>
            <p:cNvPr id="1047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050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1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2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3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1054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en-US" smtClean="0">
                  <a:solidFill>
                    <a:srgbClr val="FFFFFF"/>
                  </a:solidFill>
                </a:endParaRPr>
              </a:p>
            </p:txBody>
          </p:sp>
        </p:grpSp>
        <p:sp>
          <p:nvSpPr>
            <p:cNvPr id="1048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  <p:sp>
          <p:nvSpPr>
            <p:cNvPr id="1049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eaLnBrk="0" fontAlgn="base" hangingPunct="0">
                <a:spcBef>
                  <a:spcPct val="0"/>
                </a:spcBef>
                <a:spcAft>
                  <a:spcPct val="0"/>
                </a:spcAft>
              </a:pPr>
              <a:endParaRPr lang="en-US" smtClean="0">
                <a:solidFill>
                  <a:srgbClr val="FFFFFF"/>
                </a:solidFill>
              </a:endParaRPr>
            </a:p>
          </p:txBody>
        </p:sp>
      </p:grpSp>
      <p:sp>
        <p:nvSpPr>
          <p:cNvPr id="33831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8366"/>
            <a:ext cx="8229600" cy="8548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3832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66FC537-7FED-404A-8B8D-E738FEFE711C}" type="datetimeFigureOut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10/29/2021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833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33834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2729"/>
            <a:ext cx="2133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6DB4AD6E-7778-4640-B4A7-3F8F1908AA6C}" type="slidenum">
              <a:rPr lang="en-US">
                <a:solidFill>
                  <a:srgbClr val="FFFFFF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FFFFFF"/>
              </a:solidFill>
            </a:endParaRPr>
          </a:p>
        </p:txBody>
      </p:sp>
      <p:sp>
        <p:nvSpPr>
          <p:cNvPr id="33835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0"/>
            <a:ext cx="8229600" cy="33980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98152438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4" r:id="rId1"/>
    <p:sldLayoutId id="2147483775" r:id="rId2"/>
    <p:sldLayoutId id="2147483776" r:id="rId3"/>
    <p:sldLayoutId id="2147483777" r:id="rId4"/>
    <p:sldLayoutId id="2147483778" r:id="rId5"/>
    <p:sldLayoutId id="2147483779" r:id="rId6"/>
    <p:sldLayoutId id="2147483780" r:id="rId7"/>
    <p:sldLayoutId id="2147483781" r:id="rId8"/>
    <p:sldLayoutId id="2147483782" r:id="rId9"/>
    <p:sldLayoutId id="2147483783" r:id="rId10"/>
    <p:sldLayoutId id="2147483784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00153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4716"/>
            <a:ext cx="2895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4716"/>
            <a:ext cx="2133600" cy="35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711207E5-97BC-411C-8144-B942E4A83017}" type="slidenum">
              <a:rPr lang="en-US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6198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13" Type="http://schemas.openxmlformats.org/officeDocument/2006/relationships/image" Target="../media/image12.png"/><Relationship Id="rId3" Type="http://schemas.openxmlformats.org/officeDocument/2006/relationships/slideLayout" Target="../slideLayouts/slideLayout88.xml"/><Relationship Id="rId7" Type="http://schemas.openxmlformats.org/officeDocument/2006/relationships/image" Target="../media/image6.gif"/><Relationship Id="rId12" Type="http://schemas.openxmlformats.org/officeDocument/2006/relationships/image" Target="../media/image11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5.gif"/><Relationship Id="rId11" Type="http://schemas.openxmlformats.org/officeDocument/2006/relationships/image" Target="../media/image10.gif"/><Relationship Id="rId5" Type="http://schemas.openxmlformats.org/officeDocument/2006/relationships/image" Target="../media/image4.gif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59.xml"/><Relationship Id="rId6" Type="http://schemas.openxmlformats.org/officeDocument/2006/relationships/image" Target="../media/image53.wmf"/><Relationship Id="rId5" Type="http://schemas.openxmlformats.org/officeDocument/2006/relationships/image" Target="../media/image52.wmf"/><Relationship Id="rId4" Type="http://schemas.openxmlformats.org/officeDocument/2006/relationships/image" Target="../media/image51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144.xml"/><Relationship Id="rId4" Type="http://schemas.openxmlformats.org/officeDocument/2006/relationships/image" Target="../media/image56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3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gif"/><Relationship Id="rId2" Type="http://schemas.openxmlformats.org/officeDocument/2006/relationships/image" Target="../media/image54.emf"/><Relationship Id="rId1" Type="http://schemas.openxmlformats.org/officeDocument/2006/relationships/slideLayout" Target="../slideLayouts/slideLayout76.xml"/><Relationship Id="rId4" Type="http://schemas.openxmlformats.org/officeDocument/2006/relationships/image" Target="../media/image56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gif"/><Relationship Id="rId2" Type="http://schemas.openxmlformats.org/officeDocument/2006/relationships/image" Target="../media/image55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gif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gif"/><Relationship Id="rId12" Type="http://schemas.openxmlformats.org/officeDocument/2006/relationships/image" Target="../media/image22.gif"/><Relationship Id="rId2" Type="http://schemas.openxmlformats.org/officeDocument/2006/relationships/slideLayout" Target="../slideLayouts/slideLayout46.xml"/><Relationship Id="rId1" Type="http://schemas.openxmlformats.org/officeDocument/2006/relationships/tags" Target="../tags/tag1.xml"/><Relationship Id="rId6" Type="http://schemas.openxmlformats.org/officeDocument/2006/relationships/image" Target="../media/image16.gif"/><Relationship Id="rId11" Type="http://schemas.openxmlformats.org/officeDocument/2006/relationships/image" Target="../media/image21.gif"/><Relationship Id="rId5" Type="http://schemas.openxmlformats.org/officeDocument/2006/relationships/image" Target="../media/image15.gif"/><Relationship Id="rId10" Type="http://schemas.openxmlformats.org/officeDocument/2006/relationships/image" Target="../media/image20.gif"/><Relationship Id="rId4" Type="http://schemas.openxmlformats.org/officeDocument/2006/relationships/image" Target="../media/image14.gif"/><Relationship Id="rId9" Type="http://schemas.openxmlformats.org/officeDocument/2006/relationships/image" Target="../media/image19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94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gif"/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104.xml"/><Relationship Id="rId4" Type="http://schemas.openxmlformats.org/officeDocument/2006/relationships/image" Target="../media/image60.gi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gif"/><Relationship Id="rId2" Type="http://schemas.openxmlformats.org/officeDocument/2006/relationships/slideLayout" Target="../slideLayouts/slideLayout116.xml"/><Relationship Id="rId1" Type="http://schemas.openxmlformats.org/officeDocument/2006/relationships/audio" Target="file:///G:\8.mp3" TargetMode="External"/><Relationship Id="rId5" Type="http://schemas.openxmlformats.org/officeDocument/2006/relationships/image" Target="../media/image63.png"/><Relationship Id="rId4" Type="http://schemas.openxmlformats.org/officeDocument/2006/relationships/image" Target="../media/image62.gi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69.gif"/><Relationship Id="rId3" Type="http://schemas.openxmlformats.org/officeDocument/2006/relationships/image" Target="../media/image4.gif"/><Relationship Id="rId7" Type="http://schemas.openxmlformats.org/officeDocument/2006/relationships/image" Target="../media/image11.png"/><Relationship Id="rId12" Type="http://schemas.openxmlformats.org/officeDocument/2006/relationships/image" Target="../media/image68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10.gif"/><Relationship Id="rId11" Type="http://schemas.openxmlformats.org/officeDocument/2006/relationships/image" Target="../media/image67.jpeg"/><Relationship Id="rId5" Type="http://schemas.openxmlformats.org/officeDocument/2006/relationships/image" Target="../media/image8.gif"/><Relationship Id="rId10" Type="http://schemas.openxmlformats.org/officeDocument/2006/relationships/image" Target="../media/image66.jpeg"/><Relationship Id="rId4" Type="http://schemas.openxmlformats.org/officeDocument/2006/relationships/image" Target="../media/image65.gif"/><Relationship Id="rId9" Type="http://schemas.openxmlformats.org/officeDocument/2006/relationships/image" Target="../media/image5.gi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5.gif"/><Relationship Id="rId13" Type="http://schemas.openxmlformats.org/officeDocument/2006/relationships/image" Target="../media/image80.gif"/><Relationship Id="rId3" Type="http://schemas.openxmlformats.org/officeDocument/2006/relationships/image" Target="../media/image70.wmf"/><Relationship Id="rId7" Type="http://schemas.openxmlformats.org/officeDocument/2006/relationships/image" Target="../media/image74.gif"/><Relationship Id="rId12" Type="http://schemas.openxmlformats.org/officeDocument/2006/relationships/image" Target="../media/image79.gif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73.gif"/><Relationship Id="rId11" Type="http://schemas.openxmlformats.org/officeDocument/2006/relationships/image" Target="../media/image78.gif"/><Relationship Id="rId5" Type="http://schemas.openxmlformats.org/officeDocument/2006/relationships/image" Target="../media/image72.wmf"/><Relationship Id="rId15" Type="http://schemas.openxmlformats.org/officeDocument/2006/relationships/image" Target="../media/image82.wmf"/><Relationship Id="rId10" Type="http://schemas.openxmlformats.org/officeDocument/2006/relationships/image" Target="../media/image77.gif"/><Relationship Id="rId4" Type="http://schemas.openxmlformats.org/officeDocument/2006/relationships/image" Target="../media/image71.gif"/><Relationship Id="rId9" Type="http://schemas.openxmlformats.org/officeDocument/2006/relationships/image" Target="../media/image76.gif"/><Relationship Id="rId14" Type="http://schemas.openxmlformats.org/officeDocument/2006/relationships/image" Target="../media/image81.w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gif"/><Relationship Id="rId3" Type="http://schemas.openxmlformats.org/officeDocument/2006/relationships/image" Target="../media/image25.wmf"/><Relationship Id="rId7" Type="http://schemas.openxmlformats.org/officeDocument/2006/relationships/image" Target="../media/image29.gif"/><Relationship Id="rId2" Type="http://schemas.openxmlformats.org/officeDocument/2006/relationships/image" Target="../media/image24.wm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4.gi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gif"/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4.gi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gif"/><Relationship Id="rId3" Type="http://schemas.openxmlformats.org/officeDocument/2006/relationships/oleObject" Target="../embeddings/oleObject1.bin"/><Relationship Id="rId7" Type="http://schemas.openxmlformats.org/officeDocument/2006/relationships/image" Target="../media/image38.gif"/><Relationship Id="rId2" Type="http://schemas.openxmlformats.org/officeDocument/2006/relationships/slideLayout" Target="../slideLayouts/slideLayout36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7.gif"/><Relationship Id="rId5" Type="http://schemas.openxmlformats.org/officeDocument/2006/relationships/image" Target="../media/image36.gif"/><Relationship Id="rId10" Type="http://schemas.openxmlformats.org/officeDocument/2006/relationships/image" Target="../media/image41.gif"/><Relationship Id="rId4" Type="http://schemas.openxmlformats.org/officeDocument/2006/relationships/image" Target="../media/image35.png"/><Relationship Id="rId9" Type="http://schemas.openxmlformats.org/officeDocument/2006/relationships/image" Target="../media/image4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gif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gif"/><Relationship Id="rId4" Type="http://schemas.openxmlformats.org/officeDocument/2006/relationships/image" Target="../media/image44.gif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4" y="2"/>
            <a:ext cx="9145588" cy="51446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9750" y="62746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547813" y="411956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13" descr="bird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87675" y="789386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1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175" y="1762125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2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5175" y="213122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3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3489722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4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9300" y="321945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5" name="Picture 19" descr="Picture28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88" y="-245269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20" name="Picture 47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0788" y="361950"/>
            <a:ext cx="208915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" name="Picture 5" descr="hoa huong duong 1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6" y="1"/>
            <a:ext cx="9090048" cy="5117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6589" name="WordArt 29"/>
          <p:cNvSpPr>
            <a:spLocks noChangeArrowheads="1" noChangeShapeType="1" noTextEdit="1"/>
          </p:cNvSpPr>
          <p:nvPr/>
        </p:nvSpPr>
        <p:spPr bwMode="auto">
          <a:xfrm rot="200325">
            <a:off x="932158" y="267891"/>
            <a:ext cx="7543800" cy="439103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0645212"/>
                <a:gd name="adj2" fmla="val 69796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00FF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CHÀO MỪNG CÁC CÔ  ĐẾN VỚI </a:t>
            </a:r>
          </a:p>
        </p:txBody>
      </p:sp>
      <p:sp>
        <p:nvSpPr>
          <p:cNvPr id="2" name="WordArt 29"/>
          <p:cNvSpPr>
            <a:spLocks noChangeArrowheads="1" noChangeShapeType="1" noTextEdit="1"/>
          </p:cNvSpPr>
          <p:nvPr/>
        </p:nvSpPr>
        <p:spPr bwMode="auto">
          <a:xfrm>
            <a:off x="2484438" y="1206104"/>
            <a:ext cx="45720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588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vi-VN" sz="36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Năm học: </a:t>
            </a: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en-US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20</a:t>
            </a: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- 20</a:t>
            </a:r>
            <a:r>
              <a:rPr lang="en-US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21</a:t>
            </a:r>
            <a:r>
              <a:rPr lang="vi-VN" sz="3600" b="1" kern="10" dirty="0" smtClean="0">
                <a:ln w="12700">
                  <a:solidFill>
                    <a:srgbClr val="FF0066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endParaRPr lang="en-US" sz="3600" b="1" kern="10" dirty="0" smtClean="0">
              <a:ln w="12700">
                <a:solidFill>
                  <a:srgbClr val="FF0066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4116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5825" y="2518172"/>
            <a:ext cx="1676400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9" name="Picture 46" descr="273fs7845d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23819">
            <a:off x="1331913" y="1383506"/>
            <a:ext cx="1236662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7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9" y="4354116"/>
            <a:ext cx="1728787" cy="789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706416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Cho Con Nhac Thieu Nhi - Van Anh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031798" y="4513660"/>
            <a:ext cx="609600" cy="457200"/>
          </a:xfrm>
          <a:prstGeom prst="rect">
            <a:avLst/>
          </a:prstGeom>
        </p:spPr>
      </p:pic>
      <p:pic>
        <p:nvPicPr>
          <p:cNvPr id="4118" name="Picture 13" descr="671260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733682"/>
            <a:ext cx="1258888" cy="1041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5" name="Group 21"/>
          <p:cNvGrpSpPr>
            <a:grpSpLocks/>
          </p:cNvGrpSpPr>
          <p:nvPr/>
        </p:nvGrpSpPr>
        <p:grpSpPr bwMode="auto">
          <a:xfrm rot="5400000">
            <a:off x="6659568" y="-359959"/>
            <a:ext cx="2128838" cy="2884487"/>
            <a:chOff x="-3" y="23"/>
            <a:chExt cx="1788" cy="1817"/>
          </a:xfrm>
        </p:grpSpPr>
        <p:pic>
          <p:nvPicPr>
            <p:cNvPr id="4122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3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4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4" name="Group 25"/>
          <p:cNvGrpSpPr>
            <a:grpSpLocks/>
          </p:cNvGrpSpPr>
          <p:nvPr/>
        </p:nvGrpSpPr>
        <p:grpSpPr bwMode="auto">
          <a:xfrm rot="10800000">
            <a:off x="6305550" y="2980141"/>
            <a:ext cx="2838450" cy="2163365"/>
            <a:chOff x="-3" y="23"/>
            <a:chExt cx="1788" cy="1817"/>
          </a:xfrm>
        </p:grpSpPr>
        <p:pic>
          <p:nvPicPr>
            <p:cNvPr id="4125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7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6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2" name="Group 17"/>
          <p:cNvGrpSpPr>
            <a:grpSpLocks/>
          </p:cNvGrpSpPr>
          <p:nvPr/>
        </p:nvGrpSpPr>
        <p:grpSpPr bwMode="auto">
          <a:xfrm>
            <a:off x="0" y="0"/>
            <a:ext cx="2838450" cy="2163366"/>
            <a:chOff x="-3" y="23"/>
            <a:chExt cx="1788" cy="1817"/>
          </a:xfrm>
        </p:grpSpPr>
        <p:pic>
          <p:nvPicPr>
            <p:cNvPr id="4131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2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3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103" name="Group 29"/>
          <p:cNvGrpSpPr>
            <a:grpSpLocks/>
          </p:cNvGrpSpPr>
          <p:nvPr/>
        </p:nvGrpSpPr>
        <p:grpSpPr bwMode="auto">
          <a:xfrm rot="-5400000">
            <a:off x="377829" y="2636837"/>
            <a:ext cx="2128838" cy="2884488"/>
            <a:chOff x="-3" y="23"/>
            <a:chExt cx="1788" cy="1817"/>
          </a:xfrm>
        </p:grpSpPr>
        <p:pic>
          <p:nvPicPr>
            <p:cNvPr id="4128" name="Picture 21" descr="hoa-hong"/>
            <p:cNvPicPr>
              <a:picLocks noChangeAspect="1" noChangeArrowheads="1" noCrop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0" y="144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29" name="Picture 22" descr="hoa-day"/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3" y="-763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4130" name="Picture 23" descr="hoa-day"/>
            <p:cNvPicPr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51" y="858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47557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65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665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0" dur="21913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" dur="2000" fill="hold"/>
                                        <p:tgtEl>
                                          <p:spTgt spid="3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66589" grpId="0" animBg="1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600200"/>
            <a:ext cx="8839200" cy="3600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-38100" y="1"/>
            <a:ext cx="9067800" cy="1714500"/>
          </a:xfrm>
        </p:spPr>
        <p:txBody>
          <a:bodyPr/>
          <a:lstStyle/>
          <a:p>
            <a:r>
              <a:rPr kumimoji="0" lang="en-US" sz="3200" b="1" i="0" u="sng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Ho¹t ®</a:t>
            </a:r>
            <a:r>
              <a:rPr kumimoji="0" lang="en-US" sz="3200" b="1" i="0" u="sng" strike="noStrike" cap="none" normalizeH="0" baseline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éng</a:t>
            </a:r>
            <a:r>
              <a:rPr kumimoji="0" lang="en-US" sz="3200" b="1" i="0" u="sng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 2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: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H" pitchFamily="34" charset="0"/>
              </a:rPr>
              <a:t>h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×nh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thµnh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c¸c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mèi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quan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 </a:t>
            </a:r>
            <a:r>
              <a:rPr kumimoji="0" lang="en-US" sz="3200" b="1" i="0" u="none" strike="noStrike" cap="none" normalizeH="0" dirty="0" err="1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hÖ</a:t>
            </a:r>
            <a: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  <a:t>.</a:t>
            </a:r>
            <a:br>
              <a:rPr kumimoji="0" lang="en-US" sz="3200" b="1" i="0" u="none" strike="noStrike" cap="none" normalizeH="0" dirty="0" smtClean="0">
                <a:ln>
                  <a:noFill/>
                </a:ln>
                <a:solidFill>
                  <a:srgbClr val="002060"/>
                </a:solidFill>
                <a:effectLst/>
                <a:latin typeface=".VnTime" pitchFamily="34" charset="0"/>
              </a:rPr>
            </a:b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A: </a:t>
            </a:r>
            <a:r>
              <a:rPr lang="en-US" sz="3200" b="1" baseline="0" dirty="0" smtClean="0">
                <a:solidFill>
                  <a:srgbClr val="002060"/>
                </a:solidFill>
                <a:latin typeface=".VnTimeH" pitchFamily="34" charset="0"/>
              </a:rPr>
              <a:t>s</a:t>
            </a:r>
            <a:r>
              <a:rPr lang="en-US" sz="3200" b="1" baseline="0" dirty="0" smtClean="0">
                <a:solidFill>
                  <a:srgbClr val="002060"/>
                </a:solidFill>
                <a:latin typeface=".VnTime" pitchFamily="34" charset="0"/>
              </a:rPr>
              <a:t>o </a:t>
            </a:r>
            <a:r>
              <a:rPr lang="en-US" sz="3200" b="1" baseline="0" dirty="0" err="1" smtClean="0">
                <a:solidFill>
                  <a:srgbClr val="002060"/>
                </a:solidFill>
                <a:latin typeface=".VnTime" pitchFamily="34" charset="0"/>
              </a:rPr>
              <a:t>s¸nh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thªm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bít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sè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­­îng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2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nhãm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h¬n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kÐm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nhau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1 ®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èi</a:t>
            </a:r>
            <a:r>
              <a:rPr lang="en-US" sz="32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t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ư­</a:t>
            </a:r>
            <a:r>
              <a:rPr lang="en-US" sz="3200" b="1" dirty="0" err="1" smtClean="0">
                <a:solidFill>
                  <a:srgbClr val="002060"/>
                </a:solidFill>
                <a:latin typeface=".VnTime" pitchFamily="34" charset="0"/>
              </a:rPr>
              <a:t>îng</a:t>
            </a:r>
            <a:r>
              <a:rPr lang="en-US" sz="3200" b="1" dirty="0" smtClean="0">
                <a:solidFill>
                  <a:srgbClr val="002060"/>
                </a:solidFill>
                <a:latin typeface="Arial" charset="0"/>
              </a:rPr>
              <a:t>.</a:t>
            </a: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charset="0"/>
            </a:endParaRPr>
          </a:p>
        </p:txBody>
      </p:sp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855" y="1885950"/>
            <a:ext cx="26670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1714500"/>
            <a:ext cx="1752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7" name="Picture 1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4057650"/>
            <a:ext cx="1524000" cy="1085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9" name="Picture 1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400" y="2000250"/>
            <a:ext cx="1981200" cy="2228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08328864"/>
      </p:ext>
    </p:extLst>
  </p:cSld>
  <p:clrMapOvr>
    <a:masterClrMapping/>
  </p:clrMapOvr>
  <p:transition spd="slow" advClick="0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Administrator\Desktop\anh con buom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"/>
            <a:ext cx="182880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0"/>
            <a:ext cx="1828800" cy="2495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"/>
            <a:ext cx="1828800" cy="249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1568" y="2495550"/>
            <a:ext cx="1764165" cy="2647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752599" y="2495551"/>
            <a:ext cx="1764165" cy="2638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16761" y="2495552"/>
            <a:ext cx="1969638" cy="2647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2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8"/>
            <a:ext cx="1143000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303605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3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8797856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807909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086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41412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8"/>
            <a:ext cx="1084442" cy="206260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718948"/>
            <a:ext cx="1828798" cy="2424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798" y="2718947"/>
            <a:ext cx="1873868" cy="24245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2718948"/>
            <a:ext cx="1797666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718947"/>
            <a:ext cx="1950060" cy="2424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07158" y="2731708"/>
            <a:ext cx="1084442" cy="2049841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73869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3869" y="-1"/>
            <a:ext cx="1828797" cy="2718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2666" y="-24575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1463" y="-11811"/>
            <a:ext cx="1828797" cy="2743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735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 advClick="0">
        <p14:switch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848600" y="206195"/>
            <a:ext cx="1084442" cy="184261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17" name="WordArt 22"/>
          <p:cNvSpPr>
            <a:spLocks noChangeArrowheads="1" noChangeShapeType="1" noTextEdit="1"/>
          </p:cNvSpPr>
          <p:nvPr/>
        </p:nvSpPr>
        <p:spPr bwMode="auto">
          <a:xfrm>
            <a:off x="7696200" y="2876551"/>
            <a:ext cx="1295400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70718"/>
            <a:ext cx="1828800" cy="2872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70718"/>
            <a:ext cx="17526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2270718"/>
            <a:ext cx="1828800" cy="2872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543800" y="229006"/>
            <a:ext cx="1465442" cy="203270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3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744464" cy="22707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129" y="2"/>
            <a:ext cx="1845071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44465" y="2"/>
            <a:ext cx="1820664" cy="22707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"/>
            <a:ext cx="1752600" cy="2266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430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>
        <p14:vortex dir="r"/>
      </p:transition>
    </mc:Choice>
    <mc:Fallback xmlns=""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0" name="WordArt 20"/>
          <p:cNvSpPr>
            <a:spLocks noChangeArrowheads="1" noChangeShapeType="1" noTextEdit="1"/>
          </p:cNvSpPr>
          <p:nvPr/>
        </p:nvSpPr>
        <p:spPr bwMode="auto">
          <a:xfrm>
            <a:off x="353291" y="1761259"/>
            <a:ext cx="8153400" cy="102155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B.</a:t>
            </a:r>
            <a:r>
              <a:rPr lang="en-US" sz="3600" b="1" i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SO SÁNH SỐ LƯỢNG HƠN KÉM NHAU 2 ĐỐI TƯỢNG </a:t>
            </a:r>
            <a:r>
              <a:rPr lang="en-US" sz="3600" b="1" kern="10" dirty="0" smtClean="0">
                <a:solidFill>
                  <a:srgbClr val="FF0000"/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.</a:t>
            </a:r>
          </a:p>
        </p:txBody>
      </p:sp>
      <p:sp>
        <p:nvSpPr>
          <p:cNvPr id="61461" name="Text Box 21"/>
          <p:cNvSpPr txBox="1">
            <a:spLocks noChangeArrowheads="1"/>
          </p:cNvSpPr>
          <p:nvPr/>
        </p:nvSpPr>
        <p:spPr bwMode="auto">
          <a:xfrm>
            <a:off x="1143000" y="2628907"/>
            <a:ext cx="7010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4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sz="14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en-US" sz="2600" b="1" dirty="0" smtClean="0">
                <a:solidFill>
                  <a:srgbClr val="0066FF"/>
                </a:solidFill>
              </a:rPr>
              <a:t> </a:t>
            </a:r>
          </a:p>
        </p:txBody>
      </p:sp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9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69" name="WordArt 29"/>
          <p:cNvSpPr>
            <a:spLocks noChangeArrowheads="1" noChangeShapeType="1" noTextEdit="1"/>
          </p:cNvSpPr>
          <p:nvPr/>
        </p:nvSpPr>
        <p:spPr bwMode="auto">
          <a:xfrm>
            <a:off x="990600" y="457200"/>
            <a:ext cx="7086600" cy="1143000"/>
          </a:xfrm>
          <a:prstGeom prst="rect">
            <a:avLst/>
          </a:prstGeom>
        </p:spPr>
        <p:txBody>
          <a:bodyPr wrap="none" fromWordArt="1">
            <a:prstTxWarp prst="textCanUp">
              <a:avLst>
                <a:gd name="adj" fmla="val 8571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</a:p>
        </p:txBody>
      </p:sp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6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53570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500"/>
                                        <p:tgtEl>
                                          <p:spTgt spid="6146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6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983358" y="2718947"/>
            <a:ext cx="10844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635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490595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9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73839">
            <a:off x="0" y="22860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9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572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13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710488" y="-623888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4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00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5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8200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6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6342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7" name="Picture 27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486151"/>
            <a:ext cx="762000" cy="13644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8" name="Picture 28" descr="1315570erpqxojwmo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852488" y="3948114"/>
            <a:ext cx="5715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10" name="Picture 31" descr="1067-001-02-1016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85751"/>
            <a:ext cx="1447800" cy="10072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382748" y="1764507"/>
            <a:ext cx="2590800" cy="248364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>
                <a:solidFill>
                  <a:srgbClr val="FF0000"/>
                </a:solidFill>
              </a:rPr>
              <a:t>2</a:t>
            </a:r>
            <a:endParaRPr lang="en-US" sz="34400" dirty="0">
              <a:solidFill>
                <a:srgbClr val="FF0000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257800" y="910829"/>
            <a:ext cx="2438400" cy="25908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4400" smtClean="0">
                <a:solidFill>
                  <a:srgbClr val="FF0000"/>
                </a:solidFill>
              </a:rPr>
              <a:t>4</a:t>
            </a:r>
            <a:endParaRPr lang="en-US" sz="34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5472699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 Box 7"/>
          <p:cNvSpPr txBox="1">
            <a:spLocks noChangeArrowheads="1"/>
          </p:cNvSpPr>
          <p:nvPr/>
        </p:nvSpPr>
        <p:spPr bwMode="auto">
          <a:xfrm>
            <a:off x="762000" y="-571500"/>
            <a:ext cx="792480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endParaRPr lang="vi-VN" sz="3600" smtClean="0">
              <a:solidFill>
                <a:srgbClr val="FF0066"/>
              </a:solidFill>
              <a:latin typeface="VNI-Ariston" pitchFamily="2" charset="0"/>
            </a:endParaRPr>
          </a:p>
        </p:txBody>
      </p:sp>
      <p:pic>
        <p:nvPicPr>
          <p:cNvPr id="14339" name="Picture 8" descr="Copy of gau nho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829050"/>
            <a:ext cx="12192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4340" name="Group 14"/>
          <p:cNvGrpSpPr>
            <a:grpSpLocks/>
          </p:cNvGrpSpPr>
          <p:nvPr/>
        </p:nvGrpSpPr>
        <p:grpSpPr bwMode="auto">
          <a:xfrm>
            <a:off x="304800" y="2343150"/>
            <a:ext cx="4648200" cy="2743200"/>
            <a:chOff x="192" y="1968"/>
            <a:chExt cx="2928" cy="2304"/>
          </a:xfrm>
        </p:grpSpPr>
        <p:pic>
          <p:nvPicPr>
            <p:cNvPr id="14362" name="Picture 15" descr="N7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2" y="4080"/>
              <a:ext cx="2928" cy="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4363" name="Picture 16" descr="N3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 flipH="1">
              <a:off x="-792" y="3083"/>
              <a:ext cx="230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3990" name="WordArt 22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743450" cy="597694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PHÒNG GD &amp; ĐT TỈNH THANH HÓA</a:t>
            </a:r>
          </a:p>
        </p:txBody>
      </p:sp>
      <p:sp>
        <p:nvSpPr>
          <p:cNvPr id="83995" name="WordArt 27"/>
          <p:cNvSpPr>
            <a:spLocks noChangeArrowheads="1" noChangeShapeType="1" noTextEdit="1"/>
          </p:cNvSpPr>
          <p:nvPr/>
        </p:nvSpPr>
        <p:spPr bwMode="auto">
          <a:xfrm>
            <a:off x="2209800" y="800100"/>
            <a:ext cx="4343400" cy="51435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scene3d>
              <a:camera prst="legacyPerspectiveFront">
                <a:rot lat="20519987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kern="10" dirty="0" smtClean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TRƯỜNG MẦM NON VƯỜN HỒNG</a:t>
            </a:r>
            <a:endParaRPr lang="en-US" sz="3600" kern="10" dirty="0" smtClean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FFE701"/>
                  </a:gs>
                  <a:gs pos="100000">
                    <a:srgbClr val="FE3E02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  <p:sp>
        <p:nvSpPr>
          <p:cNvPr id="83998" name="Text Box 30"/>
          <p:cNvSpPr txBox="1">
            <a:spLocks noChangeArrowheads="1"/>
          </p:cNvSpPr>
          <p:nvPr/>
        </p:nvSpPr>
        <p:spPr bwMode="auto">
          <a:xfrm>
            <a:off x="1143000" y="2285314"/>
            <a:ext cx="7691437" cy="249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dirty="0" smtClean="0">
                <a:solidFill>
                  <a:srgbClr val="002060"/>
                </a:solidFill>
                <a:cs typeface="Times New Roman" pitchFamily="18" charset="0"/>
              </a:rPr>
              <a:t>CHỦ ĐỀ : Giao thông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§èi </a:t>
            </a:r>
            <a:r>
              <a:rPr lang="en-US" sz="4000" b="1" dirty="0" smtClean="0">
                <a:solidFill>
                  <a:srgbClr val="002060"/>
                </a:solidFill>
                <a:latin typeface="Calibri"/>
              </a:rPr>
              <a:t>t­</a:t>
            </a: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ượng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4-5 tuæi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Ng</a:t>
            </a: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ư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­êi </a:t>
            </a:r>
            <a:r>
              <a:rPr lang="en-US" sz="4000" b="1" dirty="0">
                <a:solidFill>
                  <a:srgbClr val="002060"/>
                </a:solidFill>
                <a:latin typeface=".VnTime" pitchFamily="34" charset="0"/>
              </a:rPr>
              <a:t>d¹y: </a:t>
            </a:r>
            <a:r>
              <a:rPr lang="en-US" sz="4000" b="1" dirty="0" smtClean="0">
                <a:solidFill>
                  <a:srgbClr val="002060"/>
                </a:solidFill>
                <a:cs typeface="Times New Roman" pitchFamily="18" charset="0"/>
              </a:rPr>
              <a:t>Đỗ Thị Kim Ngân</a:t>
            </a: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.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en-US" sz="4000" b="1" dirty="0" smtClean="0">
                <a:solidFill>
                  <a:srgbClr val="002060"/>
                </a:solidFill>
                <a:latin typeface=".VnTime" pitchFamily="34" charset="0"/>
              </a:rPr>
              <a:t> </a:t>
            </a:r>
            <a:endParaRPr lang="en-US" sz="4000" b="1" dirty="0">
              <a:solidFill>
                <a:srgbClr val="002060"/>
              </a:solidFill>
              <a:latin typeface=".VnTime" pitchFamily="34" charset="0"/>
            </a:endParaRPr>
          </a:p>
        </p:txBody>
      </p:sp>
      <p:sp>
        <p:nvSpPr>
          <p:cNvPr id="84000" name="Text Box 32"/>
          <p:cNvSpPr txBox="1">
            <a:spLocks noChangeArrowheads="1"/>
          </p:cNvSpPr>
          <p:nvPr/>
        </p:nvSpPr>
        <p:spPr bwMode="auto">
          <a:xfrm>
            <a:off x="2728926" y="4532289"/>
            <a:ext cx="397667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4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2400" b="1" dirty="0" smtClean="0">
                <a:solidFill>
                  <a:srgbClr val="002060"/>
                </a:solidFill>
              </a:rPr>
              <a:t>Năm học: </a:t>
            </a:r>
            <a:r>
              <a:rPr lang="en-US" sz="2400" b="1" dirty="0" smtClean="0">
                <a:solidFill>
                  <a:srgbClr val="002060"/>
                </a:solidFill>
              </a:rPr>
              <a:t>2020- 2021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pic>
        <p:nvPicPr>
          <p:cNvPr id="14345" name="Picture 34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8391538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6" name="Picture 35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156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7" name="Picture 36" descr="Picture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047528">
            <a:off x="361950" y="1456990"/>
            <a:ext cx="8001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8" name="Picture 37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441853" y="3594497"/>
            <a:ext cx="564356" cy="253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9" name="Picture 38" descr="878031oq6iuoirb6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" y="3243262"/>
            <a:ext cx="752475" cy="190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0" name="Picture 39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1107880" y="-1107875"/>
            <a:ext cx="556022" cy="277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1" name="Picture 40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09" name="Picture 41" descr="Bluebird05-animated-chick_in_flight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2545" y="906719"/>
            <a:ext cx="1047750" cy="785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4010" name="Picture 42" descr="comicbird-animated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0" y="742950"/>
            <a:ext cx="1828800" cy="665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4" name="Picture 43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7478322" y="-925115"/>
            <a:ext cx="464344" cy="2314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5" name="Picture 44" descr="887822uivpqeloza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4888" y="7"/>
            <a:ext cx="619125" cy="1735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6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7" name="Picture 5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5029200"/>
            <a:ext cx="9144000" cy="11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8" name="Picture 13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509544" y="2512219"/>
            <a:ext cx="5143500" cy="119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59" name="Picture 10" descr="gachngan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-2512218" y="2512225"/>
            <a:ext cx="5143500" cy="11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04" name="WordArt 32"/>
          <p:cNvSpPr>
            <a:spLocks noChangeArrowheads="1" noChangeShapeType="1" noTextEdit="1"/>
          </p:cNvSpPr>
          <p:nvPr/>
        </p:nvSpPr>
        <p:spPr bwMode="auto">
          <a:xfrm>
            <a:off x="3124200" y="4095750"/>
            <a:ext cx="3886200" cy="483394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z="3600" b="1" kern="10" dirty="0" smtClean="0">
              <a:solidFill>
                <a:srgbClr val="336699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3105" name="WordArt 33" descr="White marble"/>
          <p:cNvSpPr>
            <a:spLocks noChangeArrowheads="1" noChangeShapeType="1" noTextEdit="1"/>
          </p:cNvSpPr>
          <p:nvPr/>
        </p:nvSpPr>
        <p:spPr bwMode="auto">
          <a:xfrm>
            <a:off x="1409700" y="1507331"/>
            <a:ext cx="6919770" cy="83522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Right"/>
              <a:lightRig rig="legacyHarsh3" dir="t"/>
            </a:scene3d>
            <a:sp3d extrusionH="100000" prstMaterial="legacyMatte">
              <a:extrusionClr>
                <a:srgbClr val="663300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round/>
                  <a:headEnd/>
                  <a:tailEnd/>
                </a:ln>
                <a:blipFill dpi="0" rotWithShape="0">
                  <a:blip r:embed="rId13"/>
                  <a:srcRect/>
                  <a:tile tx="0" ty="0" sx="100000" sy="100000" flip="none" algn="tl"/>
                </a:blipFill>
                <a:cs typeface="Arial"/>
              </a:rPr>
              <a:t>GIÁO ÁN: LÀM QUEN VỚI TOÁN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6600" b="1" kern="1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SỐ 4 </a:t>
            </a:r>
            <a:r>
              <a:rPr lang="en-US" sz="6600" b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cs typeface="Arial"/>
              </a:rPr>
              <a:t>( TIẾT 2)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335266"/>
      </p:ext>
    </p:extLst>
  </p:cSld>
  <p:clrMapOvr>
    <a:masterClrMapping/>
  </p:clrMapOvr>
  <p:transition advClick="0">
    <p:randomBa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" dur="indefinite"/>
                                        <p:tgtEl>
                                          <p:spTgt spid="840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7" dur="indefinite"/>
                                        <p:tgtEl>
                                          <p:spTgt spid="84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9" dur="indefinite"/>
                                        <p:tgtEl>
                                          <p:spTgt spid="8400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0" dur="indefinite"/>
                                        <p:tgtEl>
                                          <p:spTgt spid="84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39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3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39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839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839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4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6" dur="1" fill="hold"/>
                                        <p:tgtEl>
                                          <p:spTgt spid="839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27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9" dur="1" fill="hold"/>
                                        <p:tgtEl>
                                          <p:spTgt spid="839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0" presetID="24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39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840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3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3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41" dur="500"/>
                                        <p:tgtEl>
                                          <p:spTgt spid="3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990" grpId="0" animBg="1"/>
      <p:bldP spid="83995" grpId="0" animBg="1"/>
      <p:bldP spid="3104" grpId="0" animBg="1"/>
      <p:bldP spid="310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468206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9165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13" y="2343150"/>
            <a:ext cx="1880871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4688" y="2270717"/>
            <a:ext cx="1849112" cy="2872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733800" y="2343150"/>
            <a:ext cx="1828802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62600" y="2343150"/>
            <a:ext cx="1981200" cy="28003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7983358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8059558" y="2718947"/>
            <a:ext cx="9320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7029" y="0"/>
            <a:ext cx="1932214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243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-1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1803234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4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495550"/>
            <a:ext cx="1723290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" y="2495550"/>
            <a:ext cx="1829623" cy="2647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WordArt 22"/>
          <p:cNvSpPr>
            <a:spLocks noChangeArrowheads="1" noChangeShapeType="1" noTextEdit="1"/>
          </p:cNvSpPr>
          <p:nvPr/>
        </p:nvSpPr>
        <p:spPr bwMode="auto">
          <a:xfrm>
            <a:off x="7848600" y="2718947"/>
            <a:ext cx="1219200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sp>
        <p:nvSpPr>
          <p:cNvPr id="24" name="WordArt 22"/>
          <p:cNvSpPr>
            <a:spLocks noChangeArrowheads="1" noChangeShapeType="1" noTextEdit="1"/>
          </p:cNvSpPr>
          <p:nvPr/>
        </p:nvSpPr>
        <p:spPr bwMode="auto">
          <a:xfrm>
            <a:off x="7907158" y="229006"/>
            <a:ext cx="1008242" cy="208437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2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1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829621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-19050"/>
            <a:ext cx="1723290" cy="2514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2090" y="0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5380" y="-8164"/>
            <a:ext cx="1723290" cy="2495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98559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9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WordArt 22"/>
          <p:cNvSpPr>
            <a:spLocks noChangeArrowheads="1" noChangeShapeType="1" noTextEdit="1"/>
          </p:cNvSpPr>
          <p:nvPr/>
        </p:nvSpPr>
        <p:spPr bwMode="auto">
          <a:xfrm>
            <a:off x="7983358" y="206195"/>
            <a:ext cx="1084442" cy="20555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86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92" y="2313381"/>
            <a:ext cx="1919592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863500" y="2313382"/>
            <a:ext cx="2010535" cy="2830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4035" y="2313381"/>
            <a:ext cx="1898364" cy="2830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WordArt 22"/>
          <p:cNvSpPr>
            <a:spLocks noChangeArrowheads="1" noChangeShapeType="1" noTextEdit="1"/>
          </p:cNvSpPr>
          <p:nvPr/>
        </p:nvSpPr>
        <p:spPr bwMode="auto">
          <a:xfrm>
            <a:off x="8049726" y="2740720"/>
            <a:ext cx="1084442" cy="206155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35000"/>
              </a:avLst>
            </a:prstTxWarp>
          </a:bodyPr>
          <a:lstStyle/>
          <a:p>
            <a:pPr algn="ctr"/>
            <a:r>
              <a:rPr lang="en-US" sz="3600" kern="10" smtClean="0">
                <a:ln w="9525">
                  <a:solidFill>
                    <a:srgbClr val="333399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333399"/>
                </a:solidFill>
                <a:round/>
                <a:headEnd/>
                <a:tailEnd/>
              </a:ln>
              <a:solidFill>
                <a:srgbClr val="0000FF"/>
              </a:solidFill>
              <a:latin typeface="Arial Black"/>
            </a:endParaRPr>
          </a:p>
        </p:txBody>
      </p:sp>
      <p:pic>
        <p:nvPicPr>
          <p:cNvPr id="13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14206" y="2313381"/>
            <a:ext cx="2049293" cy="28301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4062" y="-19050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-1"/>
            <a:ext cx="1981199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062" y="-2"/>
            <a:ext cx="2012137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0561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1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2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attach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 w="9525">
            <a:solidFill>
              <a:srgbClr val="00CC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1524000" y="1885950"/>
            <a:ext cx="5943600" cy="9715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PHẦN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3</a:t>
            </a:r>
            <a:r>
              <a:rPr lang="vi-VN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:</a:t>
            </a:r>
            <a:r>
              <a:rPr lang="en-US" sz="3600" b="1" kern="1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 </a:t>
            </a:r>
            <a:r>
              <a:rPr lang="en-US" sz="3600" b="1" kern="1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solidFill>
                  <a:schemeClr val="tx2">
                    <a:lumMod val="95000"/>
                    <a:lumOff val="5000"/>
                  </a:schemeClr>
                </a:soli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CHUNG </a:t>
            </a:r>
            <a:r>
              <a:rPr lang="en-US" sz="3600" b="1" kern="10" dirty="0" smtClean="0">
                <a:ln w="9525">
                  <a:solidFill>
                    <a:srgbClr val="00CC00"/>
                  </a:solidFill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cs typeface="Arial"/>
              </a:rPr>
              <a:t>SỨC</a:t>
            </a:r>
          </a:p>
        </p:txBody>
      </p:sp>
    </p:spTree>
    <p:extLst>
      <p:ext uri="{BB962C8B-B14F-4D97-AF65-F5344CB8AC3E}">
        <p14:creationId xmlns:p14="http://schemas.microsoft.com/office/powerpoint/2010/main" val="2792390872"/>
      </p:ext>
    </p:extLst>
  </p:cSld>
  <p:clrMapOvr>
    <a:masterClrMapping/>
  </p:clrMapOvr>
  <p:transition spd="slow" advClick="0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Users\Phi Loan\Hinh Dong (animation)\hình động\nguoi+cay+hoa\NGUOI\ANIME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" y="20241"/>
            <a:ext cx="3071813" cy="30551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Horizontal Scroll 8"/>
          <p:cNvSpPr/>
          <p:nvPr/>
        </p:nvSpPr>
        <p:spPr>
          <a:xfrm>
            <a:off x="1428750" y="3321844"/>
            <a:ext cx="5786438" cy="1714500"/>
          </a:xfrm>
          <a:prstGeom prst="horizontalScroll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TRÒ CHƠI 1: NGHE TINH ĐẾM GIỎI</a:t>
            </a:r>
            <a:endParaRPr lang="vi-VN" sz="3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22" name="Picture 2" descr="C:\Users\Phi Loan\Hinh Dong (animation)\nguoi+cay+hoa\8731-001-01-106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0"/>
            <a:ext cx="3429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Lightning Bolt 12"/>
          <p:cNvSpPr/>
          <p:nvPr/>
        </p:nvSpPr>
        <p:spPr>
          <a:xfrm flipH="1">
            <a:off x="3571880" y="2411017"/>
            <a:ext cx="714375" cy="1125140"/>
          </a:xfrm>
          <a:prstGeom prst="lightningBol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vi-VN">
              <a:solidFill>
                <a:prstClr val="white"/>
              </a:solidFill>
            </a:endParaRPr>
          </a:p>
        </p:txBody>
      </p:sp>
      <p:pic>
        <p:nvPicPr>
          <p:cNvPr id="14" name="Picture 6" descr="D:\Thanky\Thuvienhinh\HINH VUI+School\happyface_w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3313" y="1553768"/>
            <a:ext cx="1516062" cy="100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49069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 advClick="0">
        <p:checker/>
      </p:transition>
    </mc:Choice>
    <mc:Fallback xmlns="">
      <p:transition spd="slow" advClick="0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2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endParaRPr lang="en-US" smtClean="0"/>
          </a:p>
        </p:txBody>
      </p:sp>
      <p:pic>
        <p:nvPicPr>
          <p:cNvPr id="19459" name="Picture 6" descr="C:\Users\NGOCTHANH\Desktop\anh dep\725049hhwhm87hwn.gif"/>
          <p:cNvPicPr>
            <a:picLocks noGrp="1" noChangeAspect="1" noChangeArrowheads="1" noCrop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3819" y="35392"/>
            <a:ext cx="9144000" cy="36004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9460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56745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26450" y="388620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9050"/>
            <a:ext cx="71755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10" descr="C:\Users\NGOCTHANH\Desktop\anh dep\18541558_61673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5400000">
            <a:off x="2550322" y="4112419"/>
            <a:ext cx="538162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9144" name="AutoShape 8"/>
          <p:cNvSpPr>
            <a:spLocks noChangeArrowheads="1"/>
          </p:cNvSpPr>
          <p:nvPr/>
        </p:nvSpPr>
        <p:spPr bwMode="auto">
          <a:xfrm rot="5085049">
            <a:off x="3927475" y="-2574925"/>
            <a:ext cx="1436688" cy="7158038"/>
          </a:xfrm>
          <a:prstGeom prst="irregularSeal2">
            <a:avLst/>
          </a:prstGeom>
          <a:solidFill>
            <a:srgbClr val="800000"/>
          </a:solidFill>
          <a:ln w="9525">
            <a:solidFill>
              <a:srgbClr val="A3F7F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FF"/>
              </a:solidFill>
              <a:latin typeface="Arial" charset="0"/>
            </a:endParaRPr>
          </a:p>
        </p:txBody>
      </p:sp>
      <p:sp>
        <p:nvSpPr>
          <p:cNvPr id="219145" name="WordArt 9"/>
          <p:cNvSpPr>
            <a:spLocks noChangeArrowheads="1" noChangeShapeType="1" noTextEdit="1"/>
          </p:cNvSpPr>
          <p:nvPr/>
        </p:nvSpPr>
        <p:spPr bwMode="auto">
          <a:xfrm>
            <a:off x="2895600" y="685800"/>
            <a:ext cx="3048000" cy="51435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solidFill>
                  <a:srgbClr val="FFFF00"/>
                </a:solidFill>
                <a:latin typeface="Times New Roman"/>
                <a:cs typeface="Times New Roman"/>
              </a:rPr>
              <a:t>Trò chơi: 2</a:t>
            </a:r>
            <a:endParaRPr lang="en-US" sz="3600" b="1" kern="10" dirty="0" smtClean="0">
              <a:solidFill>
                <a:srgbClr val="FFFF00"/>
              </a:solidFill>
              <a:latin typeface="Times New Roman"/>
              <a:cs typeface="Times New Roman"/>
            </a:endParaRPr>
          </a:p>
        </p:txBody>
      </p:sp>
      <p:sp>
        <p:nvSpPr>
          <p:cNvPr id="219146" name="WordArt 10"/>
          <p:cNvSpPr>
            <a:spLocks noChangeArrowheads="1" noChangeShapeType="1" noTextEdit="1"/>
          </p:cNvSpPr>
          <p:nvPr/>
        </p:nvSpPr>
        <p:spPr bwMode="auto">
          <a:xfrm>
            <a:off x="914400" y="1371600"/>
            <a:ext cx="8001000" cy="2228850"/>
          </a:xfrm>
          <a:prstGeom prst="rect">
            <a:avLst/>
          </a:prstGeom>
        </p:spPr>
        <p:txBody>
          <a:bodyPr wrap="none" fromWordArt="1">
            <a:prstTxWarp prst="textTriangle">
              <a:avLst>
                <a:gd name="adj" fmla="val 5000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Đội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nào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nhanh</a:t>
            </a:r>
            <a:r>
              <a:rPr lang="en-US" sz="3600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lang="en-US" sz="3600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hơn</a:t>
            </a:r>
            <a:endParaRPr lang="en-US" sz="3600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Times New Roman"/>
              <a:cs typeface="Times New Roman"/>
            </a:endParaRPr>
          </a:p>
        </p:txBody>
      </p:sp>
      <p:pic>
        <p:nvPicPr>
          <p:cNvPr id="219147" name="8.mp3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0600" y="4229100"/>
            <a:ext cx="30480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3360702"/>
      </p:ext>
    </p:extLst>
  </p:cSld>
  <p:clrMapOvr>
    <a:masterClrMapping/>
  </p:clrMapOvr>
  <p:transition advClick="0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9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6" presetClass="emph" presetSubtype="0" repeatCount="indefinite" fill="remove" grpId="1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5" dur="3000" tmFilter="0, 0; .2, .5; .8, .5; 1, 0"/>
                                        <p:tgtEl>
                                          <p:spTgt spid="21914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1500" autoRev="1" fill="hold"/>
                                        <p:tgtEl>
                                          <p:spTgt spid="21914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9" dur="1000"/>
                                        <p:tgtEl>
                                          <p:spTgt spid="219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191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29384" fill="hold"/>
                                        <p:tgtEl>
                                          <p:spTgt spid="21914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9147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19147"/>
                </p:tgtEl>
              </p:cMediaNode>
            </p:audio>
          </p:childTnLst>
        </p:cTn>
      </p:par>
    </p:tnLst>
    <p:bldLst>
      <p:bldP spid="219144" grpId="0" animBg="1"/>
      <p:bldP spid="219145" grpId="0" animBg="1"/>
      <p:bldP spid="219145" grpId="1" animBg="1"/>
      <p:bldP spid="21914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1" descr="67.jpg"/>
          <p:cNvPicPr>
            <a:picLocks noGrp="1"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4350"/>
            <a:ext cx="9144000" cy="428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9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924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10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420100" y="8001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9" name="Picture 11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288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0" name="Picture 12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15200" y="9144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1" name="Picture 13" descr="bir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228601"/>
            <a:ext cx="723900" cy="54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2" name="Picture 21" descr="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885951"/>
            <a:ext cx="1009650" cy="8358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3" name="Picture 21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1657350"/>
            <a:ext cx="1668463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4" name="Picture 23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3886200"/>
            <a:ext cx="1676400" cy="1257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15" name="Group 11"/>
          <p:cNvGrpSpPr>
            <a:grpSpLocks noChangeAspect="1"/>
          </p:cNvGrpSpPr>
          <p:nvPr/>
        </p:nvGrpSpPr>
        <p:grpSpPr bwMode="auto">
          <a:xfrm>
            <a:off x="0" y="0"/>
            <a:ext cx="2838450" cy="2163366"/>
            <a:chOff x="0" y="0"/>
            <a:chExt cx="1788" cy="1817"/>
          </a:xfrm>
        </p:grpSpPr>
        <p:pic>
          <p:nvPicPr>
            <p:cNvPr id="21547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8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9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6" name="Group 15"/>
          <p:cNvGrpSpPr>
            <a:grpSpLocks noChangeAspect="1"/>
          </p:cNvGrpSpPr>
          <p:nvPr/>
        </p:nvGrpSpPr>
        <p:grpSpPr bwMode="auto">
          <a:xfrm rot="5400000">
            <a:off x="6659564" y="-359964"/>
            <a:ext cx="2128838" cy="2884487"/>
            <a:chOff x="0" y="0"/>
            <a:chExt cx="1788" cy="1817"/>
          </a:xfrm>
        </p:grpSpPr>
        <p:pic>
          <p:nvPicPr>
            <p:cNvPr id="21544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5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6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1517" name="Group 19"/>
          <p:cNvGrpSpPr>
            <a:grpSpLocks noChangeAspect="1"/>
          </p:cNvGrpSpPr>
          <p:nvPr/>
        </p:nvGrpSpPr>
        <p:grpSpPr bwMode="auto">
          <a:xfrm rot="10800000">
            <a:off x="6305550" y="2980136"/>
            <a:ext cx="2838450" cy="2163365"/>
            <a:chOff x="0" y="0"/>
            <a:chExt cx="1788" cy="1817"/>
          </a:xfrm>
        </p:grpSpPr>
        <p:pic>
          <p:nvPicPr>
            <p:cNvPr id="21541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2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3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18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6858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19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00400"/>
            <a:ext cx="19050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0" name="Group 25"/>
          <p:cNvGrpSpPr>
            <a:grpSpLocks noChangeAspect="1"/>
          </p:cNvGrpSpPr>
          <p:nvPr/>
        </p:nvGrpSpPr>
        <p:grpSpPr bwMode="auto">
          <a:xfrm rot="-834261">
            <a:off x="6858003" y="2514600"/>
            <a:ext cx="633413" cy="1287066"/>
            <a:chOff x="0" y="0"/>
            <a:chExt cx="1728" cy="2160"/>
          </a:xfrm>
        </p:grpSpPr>
        <p:pic>
          <p:nvPicPr>
            <p:cNvPr id="21539" name="Picture 45" descr="dau tho"/>
            <p:cNvPicPr>
              <a:picLocks noChangeAspect="1" noChangeArrowheads="1"/>
            </p:cNvPicPr>
            <p:nvPr/>
          </p:nvPicPr>
          <p:blipFill>
            <a:blip r:embed="rId10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56892">
              <a:off x="528" y="0"/>
              <a:ext cx="1200" cy="10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40" name="Picture 46" descr="than tho"/>
            <p:cNvPicPr>
              <a:picLocks noChangeAspect="1" noChangeArrowheads="1"/>
            </p:cNvPicPr>
            <p:nvPr/>
          </p:nvPicPr>
          <p:blipFill>
            <a:blip r:embed="rId11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270831">
              <a:off x="0" y="664"/>
              <a:ext cx="1630" cy="149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7" name="Picture 59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43300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1528" name="Group 35"/>
          <p:cNvGrpSpPr>
            <a:grpSpLocks noChangeAspect="1"/>
          </p:cNvGrpSpPr>
          <p:nvPr/>
        </p:nvGrpSpPr>
        <p:grpSpPr bwMode="auto">
          <a:xfrm rot="-5400000">
            <a:off x="377826" y="2636837"/>
            <a:ext cx="2128838" cy="2884488"/>
            <a:chOff x="0" y="0"/>
            <a:chExt cx="1788" cy="1817"/>
          </a:xfrm>
        </p:grpSpPr>
        <p:pic>
          <p:nvPicPr>
            <p:cNvPr id="21536" name="Picture 21" descr="hoa-hong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9139794">
              <a:off x="73" y="121"/>
              <a:ext cx="432" cy="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7" name="Picture 22" descr="hoa-day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786" y="-786"/>
              <a:ext cx="216" cy="1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1538" name="Picture 23" descr="hoa-day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748" y="835"/>
              <a:ext cx="1752" cy="2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529" name="Picture 64" descr="6712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71500"/>
            <a:ext cx="1447800" cy="1028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68" name="WordArt 19"/>
          <p:cNvSpPr>
            <a:spLocks noChangeArrowheads="1" noChangeShapeType="1" noTextEdit="1"/>
          </p:cNvSpPr>
          <p:nvPr/>
        </p:nvSpPr>
        <p:spPr bwMode="auto">
          <a:xfrm>
            <a:off x="0" y="114301"/>
            <a:ext cx="9144000" cy="6169819"/>
          </a:xfrm>
          <a:prstGeom prst="rect">
            <a:avLst/>
          </a:prstGeom>
        </p:spPr>
        <p:txBody>
          <a:bodyPr wrap="none" fromWordArt="1">
            <a:prstTxWarp prst="textArchUpPour">
              <a:avLst>
                <a:gd name="adj1" fmla="val 12417719"/>
                <a:gd name="adj2" fmla="val 72426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6000" b="1" kern="10" smtClean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Xin chào và hẹn gặp lại!</a:t>
            </a:r>
          </a:p>
        </p:txBody>
      </p:sp>
      <p:pic>
        <p:nvPicPr>
          <p:cNvPr id="21531" name="Picture 19" descr="Picture2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914400"/>
            <a:ext cx="1905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3" name="Picture 2" descr="D:\TOAN\Hinh anh\hinh dong\pháo hoa\pháo hoa\khodohoa.com (19).gif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914401"/>
            <a:ext cx="3124200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4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6175" y="1821349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35" name="Picture 4" descr="D:\TOAN\Hinh anh\hinh dong\pháo hoa\pháo hoa\khodohoa.com (3).gif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988" y="1754505"/>
            <a:ext cx="3810000" cy="211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2118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repeatCount="indefinite" decel="100000" fill="hold" grpId="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25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25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6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>
                <a:solidFill>
                  <a:srgbClr val="000000"/>
                </a:solidFill>
              </a:rPr>
              <a:t>ANH VINH</a:t>
            </a:r>
          </a:p>
        </p:txBody>
      </p:sp>
      <p:sp>
        <p:nvSpPr>
          <p:cNvPr id="266242" name="Rectangle 2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endParaRPr lang="en-US" dirty="0"/>
          </a:p>
          <a:p>
            <a:pPr>
              <a:buFontTx/>
              <a:buNone/>
            </a:pPr>
            <a:r>
              <a:rPr lang="en-US" dirty="0"/>
              <a:t> </a:t>
            </a:r>
          </a:p>
          <a:p>
            <a:pPr>
              <a:buFontTx/>
              <a:buNone/>
            </a:pPr>
            <a:endParaRPr lang="en-US" dirty="0"/>
          </a:p>
        </p:txBody>
      </p:sp>
      <p:pic>
        <p:nvPicPr>
          <p:cNvPr id="266243" name="Picture 3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575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5" name="Picture 5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6" name="Picture 6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7" name="Picture 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8" name="Picture 8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1690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49" name="Picture 9" descr="Photobucke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71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0" name="Picture 10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1" name="Picture 11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2" name="Picture 12" descr="BELLBRDR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963" y="1"/>
            <a:ext cx="2628900" cy="150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3" name="Picture 13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924050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4" name="Picture 14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518172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5" name="Picture 15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1229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6" name="Picture 16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197762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7" name="Picture 17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463404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58" name="Picture 18" descr="Photobucke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1400" y="2950369"/>
            <a:ext cx="4826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59" name="Text Box 19"/>
          <p:cNvSpPr txBox="1">
            <a:spLocks noChangeArrowheads="1"/>
          </p:cNvSpPr>
          <p:nvPr/>
        </p:nvSpPr>
        <p:spPr bwMode="auto">
          <a:xfrm>
            <a:off x="2057400" y="1085850"/>
            <a:ext cx="36576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</a:endParaRPr>
          </a:p>
        </p:txBody>
      </p:sp>
      <p:pic>
        <p:nvPicPr>
          <p:cNvPr id="266261" name="Picture 21" descr="floral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73900" y="2158603"/>
            <a:ext cx="1143000" cy="528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2" name="Picture 22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1657350"/>
            <a:ext cx="800100" cy="350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3" name="Picture 23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7145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4" name="Picture 24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7150" y="9525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5" name="Picture 25" descr="Bunny3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7650" y="3829050"/>
            <a:ext cx="1276350" cy="1314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6" name="Picture 26" descr="blooming_flower_jug_md_wht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57650"/>
            <a:ext cx="558800" cy="108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67" name="Picture 27" descr="Ani_hum1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50" y="150020"/>
            <a:ext cx="142875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6270" name="Picture 30" descr="fleur"/>
          <p:cNvPicPr>
            <a:picLocks noChangeAspect="1" noChangeArrowheads="1" noCrop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514601"/>
            <a:ext cx="704850" cy="757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8" name="WordArt 2" descr="Narrow vertical"/>
          <p:cNvSpPr>
            <a:spLocks noChangeArrowheads="1" noChangeShapeType="1" noTextEdit="1"/>
          </p:cNvSpPr>
          <p:nvPr/>
        </p:nvSpPr>
        <p:spPr bwMode="auto">
          <a:xfrm>
            <a:off x="838200" y="457201"/>
            <a:ext cx="7924800" cy="128468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KÍNH CHÚC CÁC CÔ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000" b="1" kern="10" dirty="0" smtClean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MẠNH KHOẺ</a:t>
            </a:r>
            <a:endParaRPr lang="en-US" sz="2000" b="1" kern="10" dirty="0" smtClean="0">
              <a:ln w="12700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266281" name="Picture 41" descr="blumenpflanzen085"/>
          <p:cNvPicPr>
            <a:picLocks noChangeAspect="1" noChangeArrowheads="1" noCrop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9400" y="1943101"/>
            <a:ext cx="2895600" cy="2016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2" name="WordArt 42" descr="Paper bag"/>
          <p:cNvSpPr>
            <a:spLocks noChangeArrowheads="1" noChangeShapeType="1" noTextEdit="1"/>
          </p:cNvSpPr>
          <p:nvPr/>
        </p:nvSpPr>
        <p:spPr bwMode="auto">
          <a:xfrm>
            <a:off x="1762128" y="2000250"/>
            <a:ext cx="5172075" cy="742950"/>
          </a:xfrm>
          <a:prstGeom prst="rect">
            <a:avLst/>
          </a:prstGeom>
          <a:noFill/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CHóC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 C¸C  CON   NGOAN  Vµ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HäC</a:t>
            </a:r>
            <a:r>
              <a:rPr lang="en-US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  </a:t>
            </a:r>
            <a:r>
              <a:rPr lang="en-US" b="1" kern="10" dirty="0" err="1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.VnTimeH"/>
              </a:rPr>
              <a:t>GIáI</a:t>
            </a:r>
            <a:endParaRPr lang="en-US" b="1" kern="10" dirty="0" smtClean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.VnTimeH"/>
            </a:endParaRPr>
          </a:p>
        </p:txBody>
      </p:sp>
      <p:pic>
        <p:nvPicPr>
          <p:cNvPr id="9248" name="Picture 32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4473178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49" name="Picture 33" descr="Firewrk8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800" y="4286251"/>
            <a:ext cx="914400" cy="670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3" name="Picture 17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29100"/>
            <a:ext cx="144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34" name="Picture 18" descr="Firewrk5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0" y="4229100"/>
            <a:ext cx="1524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7" name="Picture 47" descr="TULI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4200526"/>
            <a:ext cx="1238250" cy="94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88" name="Picture 48" descr="3d butterfly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4800" y="2971800"/>
            <a:ext cx="1219200" cy="857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50" name="WordArt 34"/>
          <p:cNvSpPr>
            <a:spLocks noChangeArrowheads="1" noChangeShapeType="1" noTextEdit="1"/>
          </p:cNvSpPr>
          <p:nvPr/>
        </p:nvSpPr>
        <p:spPr bwMode="auto">
          <a:xfrm>
            <a:off x="1371600" y="3657601"/>
            <a:ext cx="6400800" cy="7715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vi-VN" sz="2400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82"/>
                    </a:gs>
                    <a:gs pos="30000">
                      <a:srgbClr val="66008F"/>
                    </a:gs>
                    <a:gs pos="64999">
                      <a:srgbClr val="BA0066"/>
                    </a:gs>
                    <a:gs pos="89999">
                      <a:srgbClr val="FF0000"/>
                    </a:gs>
                    <a:gs pos="100000">
                      <a:srgbClr val="FF8200"/>
                    </a:gs>
                  </a:gsLst>
                  <a:lin ang="5400000" scaled="1"/>
                </a:gradFill>
                <a:latin typeface="Times New Roman"/>
                <a:cs typeface="Times New Roman"/>
              </a:rPr>
              <a:t>BÀI HỌC KẾT THÚC</a:t>
            </a:r>
            <a:endParaRPr lang="en-US" sz="2400" kern="10" smtClean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82"/>
                  </a:gs>
                  <a:gs pos="30000">
                    <a:srgbClr val="66008F"/>
                  </a:gs>
                  <a:gs pos="64999">
                    <a:srgbClr val="BA0066"/>
                  </a:gs>
                  <a:gs pos="89999">
                    <a:srgbClr val="FF0000"/>
                  </a:gs>
                  <a:gs pos="100000">
                    <a:srgbClr val="FF8200"/>
                  </a:gs>
                </a:gsLst>
                <a:lin ang="5400000" scaled="1"/>
              </a:gradFill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5276449"/>
      </p:ext>
    </p:extLst>
  </p:cSld>
  <p:clrMapOvr>
    <a:masterClrMapping/>
  </p:clrMapOvr>
  <p:transition spd="med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1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925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2" presetClass="emph" presetSubtype="0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7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animClr clrSpc="rgb" dir="cw">
                                      <p:cBhvr>
                                        <p:cTn id="18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19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4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3" dur="4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4" dur="400" fill="hold">
                                          <p:stCondLst>
                                            <p:cond delay="12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5" dur="400" fill="hold">
                                          <p:stCondLst>
                                            <p:cond delay="160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Mua_la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92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9" presetClass="entr" presetSubtype="0" repeatCount="indefinite" decel="10000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92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9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3000" fill="hold"/>
                                        <p:tgtEl>
                                          <p:spTgt spid="92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3" presetClass="entr" presetSubtype="16" repeatCount="indefinite" fill="hold" nodeType="withEffect">
                                  <p:stCondLst>
                                    <p:cond delay="50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0" fill="hold"/>
                                        <p:tgtEl>
                                          <p:spTgt spid="92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50" grpId="0" animBg="1"/>
      <p:bldP spid="9250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MTNVIEW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259"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9788" y="289323"/>
            <a:ext cx="1420812" cy="1139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 descr="TREE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9232" y="1965723"/>
            <a:ext cx="2667000" cy="31777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6" name="Picture 6" descr="FLOWRBOX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01" y="4564857"/>
            <a:ext cx="904875" cy="521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1" name="Text Box 7"/>
          <p:cNvSpPr txBox="1">
            <a:spLocks noChangeArrowheads="1"/>
          </p:cNvSpPr>
          <p:nvPr/>
        </p:nvSpPr>
        <p:spPr bwMode="auto">
          <a:xfrm>
            <a:off x="838200" y="1200158"/>
            <a:ext cx="744855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endParaRPr lang="en-US" sz="6000" smtClean="0">
              <a:solidFill>
                <a:srgbClr val="FF0000"/>
              </a:solidFill>
              <a:latin typeface=".VnAristote" pitchFamily="34" charset="0"/>
            </a:endParaRPr>
          </a:p>
        </p:txBody>
      </p:sp>
      <p:pic>
        <p:nvPicPr>
          <p:cNvPr id="10248" name="Picture 8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blumen-pflanzen1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" y="0"/>
            <a:ext cx="15462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10" descr="FIREWK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57450"/>
            <a:ext cx="1716088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11" descr="FIREWK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0663" y="2457456"/>
            <a:ext cx="1412876" cy="11394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WordArt 12"/>
          <p:cNvSpPr>
            <a:spLocks noChangeArrowheads="1" noChangeShapeType="1"/>
          </p:cNvSpPr>
          <p:nvPr/>
        </p:nvSpPr>
        <p:spPr bwMode="auto">
          <a:xfrm>
            <a:off x="304800" y="1771651"/>
            <a:ext cx="7981950" cy="1232654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661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</a:p>
        </p:txBody>
      </p:sp>
      <p:pic>
        <p:nvPicPr>
          <p:cNvPr id="10253" name="Picture 13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14" descr="Math-04-june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628651"/>
            <a:ext cx="1314450" cy="985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WordArt 6"/>
          <p:cNvSpPr>
            <a:spLocks noChangeArrowheads="1" noChangeShapeType="1" noTextEdit="1"/>
          </p:cNvSpPr>
          <p:nvPr/>
        </p:nvSpPr>
        <p:spPr bwMode="auto">
          <a:xfrm>
            <a:off x="485788" y="1485901"/>
            <a:ext cx="8201025" cy="196649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0000"/>
                </a:solidFill>
                <a:latin typeface="Lucida Bright" pitchFamily="18" charset="0"/>
              </a:rPr>
              <a:t>BÉ VUI HỌC TOÁN</a:t>
            </a:r>
            <a:endParaRPr lang="en-US" sz="36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0000"/>
              </a:solidFill>
              <a:latin typeface="Lucida Bright" pitchFamily="18" charset="0"/>
            </a:endParaRPr>
          </a:p>
        </p:txBody>
      </p:sp>
      <p:pic>
        <p:nvPicPr>
          <p:cNvPr id="16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25" y="203597"/>
            <a:ext cx="990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49" descr="bird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750720" y="228600"/>
            <a:ext cx="798512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519611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Administrator\Downloads\images 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219" y="0"/>
            <a:ext cx="9144000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Flowchart: Punched Tape 3"/>
          <p:cNvSpPr/>
          <p:nvPr/>
        </p:nvSpPr>
        <p:spPr bwMode="auto">
          <a:xfrm>
            <a:off x="207818" y="-15587"/>
            <a:ext cx="4343400" cy="1943100"/>
          </a:xfrm>
          <a:prstGeom prst="flowChartPunchedTap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PhÇn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i: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thö</a:t>
            </a:r>
            <a:r>
              <a:rPr lang="en-US" sz="4800" b="1" dirty="0" smtClean="0">
                <a:solidFill>
                  <a:srgbClr val="FF0000"/>
                </a:solidFill>
                <a:latin typeface=".VnTimeH" pitchFamily="34" charset="0"/>
              </a:rPr>
              <a:t> </a:t>
            </a:r>
            <a:r>
              <a:rPr lang="en-US" sz="4800" b="1" err="1" smtClean="0">
                <a:solidFill>
                  <a:srgbClr val="FF0000"/>
                </a:solidFill>
                <a:latin typeface=".VnTimeH" pitchFamily="34" charset="0"/>
              </a:rPr>
              <a:t>tµi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 c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Ù</a:t>
            </a:r>
            <a:r>
              <a:rPr lang="en-US" sz="4800" b="1" smtClean="0">
                <a:solidFill>
                  <a:srgbClr val="FF0000"/>
                </a:solidFill>
                <a:latin typeface=".VnTimeH" pitchFamily="34" charset="0"/>
              </a:rPr>
              <a:t>NG </a:t>
            </a:r>
            <a:r>
              <a:rPr lang="en-US" sz="4800" b="1" dirty="0" err="1" smtClean="0">
                <a:solidFill>
                  <a:srgbClr val="FF0000"/>
                </a:solidFill>
                <a:latin typeface=".VnTimeH" pitchFamily="34" charset="0"/>
              </a:rPr>
              <a:t>bÐ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.VnTimeH" pitchFamily="34" charset="0"/>
            </a:endParaRPr>
          </a:p>
        </p:txBody>
      </p:sp>
      <p:sp>
        <p:nvSpPr>
          <p:cNvPr id="5" name="Smiley Face 4"/>
          <p:cNvSpPr/>
          <p:nvPr/>
        </p:nvSpPr>
        <p:spPr bwMode="auto">
          <a:xfrm>
            <a:off x="4163291" y="1352550"/>
            <a:ext cx="4953000" cy="1771650"/>
          </a:xfrm>
          <a:prstGeom prst="smileyFace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000" b="1" dirty="0" err="1" smtClean="0">
                <a:latin typeface=".VnTimeH" pitchFamily="34" charset="0"/>
              </a:rPr>
              <a:t>PhÇn</a:t>
            </a:r>
            <a:r>
              <a:rPr lang="en-US" sz="4000" b="1" dirty="0" smtClean="0">
                <a:latin typeface=".VnTimeH" pitchFamily="34" charset="0"/>
              </a:rPr>
              <a:t> ii: </a:t>
            </a:r>
            <a:r>
              <a:rPr lang="en-US" sz="4000" b="1" dirty="0" err="1" smtClean="0">
                <a:latin typeface=".VnTimeH" pitchFamily="34" charset="0"/>
              </a:rPr>
              <a:t>ai</a:t>
            </a:r>
            <a:r>
              <a:rPr lang="en-US" sz="4000" b="1" dirty="0" smtClean="0">
                <a:latin typeface=".VnTimeH" pitchFamily="34" charset="0"/>
              </a:rPr>
              <a:t> </a:t>
            </a:r>
            <a:r>
              <a:rPr lang="en-US" sz="4000" b="1" dirty="0" err="1" smtClean="0">
                <a:latin typeface=".VnTimeH" pitchFamily="34" charset="0"/>
              </a:rPr>
              <a:t>th«ng</a:t>
            </a:r>
            <a:r>
              <a:rPr lang="en-US" sz="4000" b="1" dirty="0" smtClean="0">
                <a:latin typeface=".VnTimeH" pitchFamily="34" charset="0"/>
              </a:rPr>
              <a:t> minh </a:t>
            </a:r>
            <a:r>
              <a:rPr lang="en-US" sz="4000" b="1" dirty="0" err="1" smtClean="0">
                <a:latin typeface=".VnTimeH" pitchFamily="34" charset="0"/>
              </a:rPr>
              <a:t>h¬n</a:t>
            </a:r>
            <a:endParaRPr kumimoji="0" lang="en-US" sz="4000" b="1" i="0" u="none" strike="noStrike" cap="none" normalizeH="0" baseline="0" dirty="0" smtClean="0">
              <a:ln>
                <a:noFill/>
              </a:ln>
              <a:effectLst/>
              <a:latin typeface=".VnTimeH" pitchFamily="34" charset="0"/>
            </a:endParaRPr>
          </a:p>
        </p:txBody>
      </p:sp>
      <p:sp>
        <p:nvSpPr>
          <p:cNvPr id="6" name="Flowchart: Process 5"/>
          <p:cNvSpPr/>
          <p:nvPr/>
        </p:nvSpPr>
        <p:spPr bwMode="auto">
          <a:xfrm>
            <a:off x="685800" y="3943356"/>
            <a:ext cx="8555182" cy="987137"/>
          </a:xfrm>
          <a:prstGeom prst="flowChartProcess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PhÇn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iii: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cïng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chung</a:t>
            </a:r>
            <a:r>
              <a:rPr kumimoji="0" lang="en-US" sz="4400" b="1" i="0" u="none" strike="noStrike" cap="none" normalizeH="0" dirty="0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 </a:t>
            </a:r>
            <a:r>
              <a:rPr kumimoji="0" lang="en-US" sz="4400" b="1" i="0" u="none" strike="noStrike" cap="none" normalizeH="0" dirty="0" err="1" smtClean="0">
                <a:ln>
                  <a:noFill/>
                </a:ln>
                <a:solidFill>
                  <a:srgbClr val="C00000"/>
                </a:solidFill>
                <a:effectLst/>
                <a:latin typeface=".VnTimeH" pitchFamily="34" charset="0"/>
              </a:rPr>
              <a:t>søc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C00000"/>
              </a:solidFill>
              <a:effectLst/>
              <a:latin typeface=".VnTimeH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3800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Click="0">
        <p:wipe/>
      </p:transition>
    </mc:Choice>
    <mc:Fallback xmlns="">
      <p:transition spd="slow" advClick="0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82" name="Picture 2" descr="0036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81000" y="971550"/>
            <a:ext cx="3205163" cy="2468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083" name="Text Box 3"/>
          <p:cNvSpPr txBox="1">
            <a:spLocks noChangeArrowheads="1"/>
          </p:cNvSpPr>
          <p:nvPr/>
        </p:nvSpPr>
        <p:spPr bwMode="auto">
          <a:xfrm>
            <a:off x="-5410200" y="1600206"/>
            <a:ext cx="6096000" cy="2554545"/>
          </a:xfrm>
          <a:prstGeom prst="rect">
            <a:avLst/>
          </a:prstGeom>
          <a:solidFill>
            <a:srgbClr val="FFFF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PhÇn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1: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Thö</a:t>
            </a:r>
            <a:r>
              <a:rPr lang="en-US" sz="8000" b="1" dirty="0" smtClean="0">
                <a:solidFill>
                  <a:srgbClr val="0000FF"/>
                </a:solidFill>
                <a:latin typeface=".VnAvant" pitchFamily="34" charset="0"/>
              </a:rPr>
              <a:t> </a:t>
            </a:r>
            <a:r>
              <a:rPr lang="en-US" sz="8000" b="1" err="1" smtClean="0">
                <a:solidFill>
                  <a:srgbClr val="0000FF"/>
                </a:solidFill>
                <a:latin typeface=".VnAvant" pitchFamily="34" charset="0"/>
              </a:rPr>
              <a:t>tµi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 c</a:t>
            </a:r>
            <a:r>
              <a:rPr lang="en-US" sz="80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ùn</a:t>
            </a:r>
            <a:r>
              <a:rPr lang="en-US" sz="8000" b="1" smtClean="0">
                <a:solidFill>
                  <a:srgbClr val="0000FF"/>
                </a:solidFill>
                <a:latin typeface=".VnAvant" pitchFamily="34" charset="0"/>
              </a:rPr>
              <a:t>g </a:t>
            </a:r>
            <a:r>
              <a:rPr lang="en-US" sz="8000" b="1" dirty="0" err="1" smtClean="0">
                <a:solidFill>
                  <a:srgbClr val="0000FF"/>
                </a:solidFill>
                <a:latin typeface=".VnAvant" pitchFamily="34" charset="0"/>
              </a:rPr>
              <a:t>bÐ</a:t>
            </a:r>
            <a:endParaRPr lang="en-US" sz="8800" b="1" dirty="0">
              <a:solidFill>
                <a:srgbClr val="FF0000"/>
              </a:solidFill>
              <a:latin typeface=".VnAvant" pitchFamily="34" charset="0"/>
            </a:endParaRPr>
          </a:p>
        </p:txBody>
      </p:sp>
      <p:pic>
        <p:nvPicPr>
          <p:cNvPr id="20484" name="Picture 4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11480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5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6" name="Picture 6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Picture 7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Picture 8" descr="a02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171956"/>
            <a:ext cx="1219200" cy="777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Picture 9" descr="joo95741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928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7854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74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3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2.96296E-6 L 0.7165 0.00463 " pathEditMode="relative" rAng="0" ptsTypes="AA">
                                      <p:cBhvr>
                                        <p:cTn id="12" dur="5000" fill="hold"/>
                                        <p:tgtEl>
                                          <p:spTgt spid="1740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816" y="231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" dur="1000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9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" dur="1000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17408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63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7.40741E-7 L 0.69166 -0.00671 " pathEditMode="relative" rAng="0" ptsTypes="AA">
                                      <p:cBhvr>
                                        <p:cTn id="26" dur="5000" fill="hold"/>
                                        <p:tgtEl>
                                          <p:spTgt spid="1740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4583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83" grpId="0" build="allAtOnce" animBg="1"/>
      <p:bldP spid="174083" grpId="1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82102523"/>
              </p:ext>
            </p:extLst>
          </p:nvPr>
        </p:nvGraphicFramePr>
        <p:xfrm>
          <a:off x="-17303" y="2977"/>
          <a:ext cx="9144000" cy="5143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9" name="Bitmap Image" r:id="rId3" imgW="9752381" imgH="6095238" progId="Paint.Picture">
                  <p:embed/>
                </p:oleObj>
              </mc:Choice>
              <mc:Fallback>
                <p:oleObj name="Bitmap Image" r:id="rId3" imgW="9752381" imgH="6095238" progId="Paint.Picture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lum bright="-6000"/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7303" y="2977"/>
                        <a:ext cx="9144000" cy="5143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008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6" name="Picture 4" descr="140"/>
          <p:cNvPicPr>
            <a:picLocks noChangeAspect="1" noChangeArrowheads="1" noCrop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818163" flipH="1">
            <a:off x="7918853" y="3815953"/>
            <a:ext cx="750094" cy="134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 descr="1950086jpndb9kx1g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29600" y="457206"/>
            <a:ext cx="914400" cy="233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0271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3657600"/>
            <a:ext cx="2819400" cy="1485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0467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8950" y="3684991"/>
            <a:ext cx="2305050" cy="14585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82" name="WordArt 10"/>
          <p:cNvSpPr>
            <a:spLocks noChangeArrowheads="1" noChangeShapeType="1" noTextEdit="1"/>
          </p:cNvSpPr>
          <p:nvPr/>
        </p:nvSpPr>
        <p:spPr bwMode="auto">
          <a:xfrm>
            <a:off x="609600" y="1428757"/>
            <a:ext cx="8305800" cy="244088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Triangle">
              <a:avLst>
                <a:gd name="adj" fmla="val 49540"/>
              </a:avLst>
            </a:prstTxWarp>
            <a:scene3d>
              <a:camera prst="legacyObliqueTopLeft"/>
              <a:lightRig rig="legacyNormal3" dir="r"/>
            </a:scene3d>
            <a:sp3d extrusionH="201600" prstMaterial="legacyMatte">
              <a:extrusionClr>
                <a:srgbClr val="0066CC"/>
              </a:extrusionClr>
            </a:sp3d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PhÇn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2: Ai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th«ng</a:t>
            </a:r>
            <a:r>
              <a:rPr lang="en-US" sz="3600" b="1" i="1" kern="10" dirty="0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 minh </a:t>
            </a:r>
            <a:r>
              <a:rPr lang="en-US" sz="3600" b="1" i="1" kern="10" dirty="0" err="1" smtClean="0">
                <a:ln w="9525">
                  <a:round/>
                  <a:headEnd/>
                  <a:tailEnd/>
                </a:ln>
                <a:solidFill>
                  <a:srgbClr val="FF0000"/>
                </a:solidFill>
                <a:latin typeface=".VnTime"/>
              </a:rPr>
              <a:t>h¬n</a:t>
            </a:r>
            <a:endParaRPr lang="en-US" sz="3600" b="1" i="1" kern="10" dirty="0" smtClean="0">
              <a:ln w="9525">
                <a:round/>
                <a:headEnd/>
                <a:tailEnd/>
              </a:ln>
              <a:solidFill>
                <a:srgbClr val="FF0000"/>
              </a:solidFill>
              <a:latin typeface=".VnTime"/>
            </a:endParaRPr>
          </a:p>
        </p:txBody>
      </p:sp>
      <p:pic>
        <p:nvPicPr>
          <p:cNvPr id="3083" name="Picture 11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23027">
            <a:off x="2017713" y="1034659"/>
            <a:ext cx="1371600" cy="6226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2"/>
          <p:cNvPicPr>
            <a:picLocks noChangeAspect="1" noChangeArrowheads="1" noCrop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780710">
            <a:off x="2971800" y="1428750"/>
            <a:ext cx="1143000" cy="6357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3" descr="mt"/>
          <p:cNvPicPr>
            <a:picLocks noChangeAspect="1" noChangeArrowheads="1" noCrop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9698" y="301830"/>
            <a:ext cx="1447800" cy="103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034601"/>
      </p:ext>
    </p:extLst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PB010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AutoShape 3"/>
          <p:cNvSpPr>
            <a:spLocks noChangeArrowheads="1"/>
          </p:cNvSpPr>
          <p:nvPr/>
        </p:nvSpPr>
        <p:spPr bwMode="auto">
          <a:xfrm>
            <a:off x="6781800" y="2514600"/>
            <a:ext cx="457200" cy="342900"/>
          </a:xfrm>
          <a:prstGeom prst="star24">
            <a:avLst>
              <a:gd name="adj" fmla="val 37500"/>
            </a:avLst>
          </a:prstGeom>
          <a:solidFill>
            <a:srgbClr val="00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8" name="AutoShape 4"/>
          <p:cNvSpPr>
            <a:spLocks noChangeArrowheads="1"/>
          </p:cNvSpPr>
          <p:nvPr/>
        </p:nvSpPr>
        <p:spPr bwMode="auto">
          <a:xfrm>
            <a:off x="2209800" y="3600450"/>
            <a:ext cx="533400" cy="228600"/>
          </a:xfrm>
          <a:prstGeom prst="ribbon2">
            <a:avLst>
              <a:gd name="adj1" fmla="val 12500"/>
              <a:gd name="adj2" fmla="val 50000"/>
            </a:avLst>
          </a:prstGeom>
          <a:solidFill>
            <a:srgbClr val="FFFF00"/>
          </a:solidFill>
          <a:ln w="9525">
            <a:solidFill>
              <a:srgbClr val="FF00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89" name="AutoShape 5"/>
          <p:cNvSpPr>
            <a:spLocks noChangeArrowheads="1"/>
          </p:cNvSpPr>
          <p:nvPr/>
        </p:nvSpPr>
        <p:spPr bwMode="auto">
          <a:xfrm>
            <a:off x="4343400" y="3829050"/>
            <a:ext cx="457200" cy="342900"/>
          </a:xfrm>
          <a:prstGeom prst="star5">
            <a:avLst/>
          </a:prstGeom>
          <a:solidFill>
            <a:srgbClr val="FFFF00"/>
          </a:solidFill>
          <a:ln w="9525" cmpd="sng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endParaRPr lang="en-US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667000" y="2343150"/>
            <a:ext cx="381000" cy="285750"/>
          </a:xfrm>
          <a:prstGeom prst="star16">
            <a:avLst>
              <a:gd name="adj" fmla="val 37500"/>
            </a:avLst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1" name="AutoShape 7"/>
          <p:cNvSpPr>
            <a:spLocks noChangeArrowheads="1"/>
          </p:cNvSpPr>
          <p:nvPr/>
        </p:nvSpPr>
        <p:spPr bwMode="auto">
          <a:xfrm>
            <a:off x="5715000" y="3371850"/>
            <a:ext cx="457200" cy="342900"/>
          </a:xfrm>
          <a:prstGeom prst="irregularSeal2">
            <a:avLst/>
          </a:prstGeom>
          <a:solidFill>
            <a:srgbClr val="FF0066"/>
          </a:solidFill>
          <a:ln w="9525">
            <a:solidFill>
              <a:srgbClr val="00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2" name="AutoShape 8"/>
          <p:cNvSpPr>
            <a:spLocks noChangeArrowheads="1"/>
          </p:cNvSpPr>
          <p:nvPr/>
        </p:nvSpPr>
        <p:spPr bwMode="auto">
          <a:xfrm>
            <a:off x="8001000" y="3257550"/>
            <a:ext cx="533400" cy="228600"/>
          </a:xfrm>
          <a:prstGeom prst="ribbon">
            <a:avLst>
              <a:gd name="adj1" fmla="val 12500"/>
              <a:gd name="adj2" fmla="val 50000"/>
            </a:avLst>
          </a:prstGeom>
          <a:solidFill>
            <a:srgbClr val="FF9900"/>
          </a:solidFill>
          <a:ln w="9525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3" name="AutoShape 9"/>
          <p:cNvSpPr>
            <a:spLocks noChangeArrowheads="1"/>
          </p:cNvSpPr>
          <p:nvPr/>
        </p:nvSpPr>
        <p:spPr bwMode="auto">
          <a:xfrm>
            <a:off x="3581400" y="4229100"/>
            <a:ext cx="381000" cy="285750"/>
          </a:xfrm>
          <a:prstGeom prst="sun">
            <a:avLst>
              <a:gd name="adj" fmla="val 25000"/>
            </a:avLst>
          </a:prstGeom>
          <a:solidFill>
            <a:srgbClr val="6600FF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4" name="AutoShape 10"/>
          <p:cNvSpPr>
            <a:spLocks noChangeArrowheads="1"/>
          </p:cNvSpPr>
          <p:nvPr/>
        </p:nvSpPr>
        <p:spPr bwMode="auto">
          <a:xfrm>
            <a:off x="6781800" y="4286250"/>
            <a:ext cx="457200" cy="342900"/>
          </a:xfrm>
          <a:custGeom>
            <a:avLst/>
            <a:gdLst>
              <a:gd name="T0" fmla="*/ 9677400 w 21600"/>
              <a:gd name="T1" fmla="*/ 4838700 h 21600"/>
              <a:gd name="T2" fmla="*/ 4838700 w 21600"/>
              <a:gd name="T3" fmla="*/ 9677400 h 21600"/>
              <a:gd name="T4" fmla="*/ 0 w 21600"/>
              <a:gd name="T5" fmla="*/ 4838700 h 21600"/>
              <a:gd name="T6" fmla="*/ 48387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450" y="5400"/>
                </a:lnTo>
                <a:lnTo>
                  <a:pt x="9450" y="2700"/>
                </a:lnTo>
                <a:lnTo>
                  <a:pt x="8100" y="2700"/>
                </a:lnTo>
                <a:lnTo>
                  <a:pt x="10800" y="0"/>
                </a:lnTo>
                <a:lnTo>
                  <a:pt x="13500" y="2700"/>
                </a:lnTo>
                <a:lnTo>
                  <a:pt x="12150" y="2700"/>
                </a:lnTo>
                <a:lnTo>
                  <a:pt x="12150" y="5400"/>
                </a:lnTo>
                <a:lnTo>
                  <a:pt x="16200" y="5400"/>
                </a:lnTo>
                <a:lnTo>
                  <a:pt x="16200" y="9450"/>
                </a:lnTo>
                <a:lnTo>
                  <a:pt x="18900" y="9450"/>
                </a:lnTo>
                <a:lnTo>
                  <a:pt x="18900" y="8100"/>
                </a:lnTo>
                <a:lnTo>
                  <a:pt x="21600" y="10800"/>
                </a:lnTo>
                <a:lnTo>
                  <a:pt x="18900" y="13500"/>
                </a:lnTo>
                <a:lnTo>
                  <a:pt x="18900" y="12150"/>
                </a:lnTo>
                <a:lnTo>
                  <a:pt x="16200" y="12150"/>
                </a:lnTo>
                <a:lnTo>
                  <a:pt x="16200" y="16200"/>
                </a:lnTo>
                <a:lnTo>
                  <a:pt x="12150" y="16200"/>
                </a:lnTo>
                <a:lnTo>
                  <a:pt x="12150" y="18900"/>
                </a:lnTo>
                <a:lnTo>
                  <a:pt x="13500" y="18900"/>
                </a:lnTo>
                <a:lnTo>
                  <a:pt x="10800" y="21600"/>
                </a:lnTo>
                <a:lnTo>
                  <a:pt x="8100" y="18900"/>
                </a:lnTo>
                <a:lnTo>
                  <a:pt x="9450" y="18900"/>
                </a:lnTo>
                <a:lnTo>
                  <a:pt x="9450" y="16200"/>
                </a:lnTo>
                <a:lnTo>
                  <a:pt x="5400" y="16200"/>
                </a:lnTo>
                <a:lnTo>
                  <a:pt x="5400" y="12150"/>
                </a:lnTo>
                <a:lnTo>
                  <a:pt x="2700" y="12150"/>
                </a:lnTo>
                <a:lnTo>
                  <a:pt x="2700" y="13500"/>
                </a:lnTo>
                <a:lnTo>
                  <a:pt x="0" y="10800"/>
                </a:lnTo>
                <a:lnTo>
                  <a:pt x="2700" y="8100"/>
                </a:lnTo>
                <a:lnTo>
                  <a:pt x="2700" y="9450"/>
                </a:lnTo>
                <a:lnTo>
                  <a:pt x="5400" y="9450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 cmpd="sng">
            <a:solidFill>
              <a:srgbClr val="66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5" name="AutoShape 11"/>
          <p:cNvSpPr>
            <a:spLocks noChangeArrowheads="1"/>
          </p:cNvSpPr>
          <p:nvPr/>
        </p:nvSpPr>
        <p:spPr bwMode="auto">
          <a:xfrm>
            <a:off x="914400" y="2800350"/>
            <a:ext cx="304800" cy="228600"/>
          </a:xfrm>
          <a:custGeom>
            <a:avLst/>
            <a:gdLst>
              <a:gd name="T0" fmla="*/ 2162485 w 21600"/>
              <a:gd name="T1" fmla="*/ 435483 h 21600"/>
              <a:gd name="T2" fmla="*/ 583029 w 21600"/>
              <a:gd name="T3" fmla="*/ 2150533 h 21600"/>
              <a:gd name="T4" fmla="*/ 2162485 w 21600"/>
              <a:gd name="T5" fmla="*/ 4301067 h 21600"/>
              <a:gd name="T6" fmla="*/ 3718038 w 21600"/>
              <a:gd name="T7" fmla="*/ 2150533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0066"/>
          </a:solidFill>
          <a:ln w="28575" cmpd="sng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000000"/>
              </a:solidFill>
              <a:latin typeface="Arial" charset="0"/>
              <a:cs typeface="Arial" charset="0"/>
            </a:endParaRPr>
          </a:p>
        </p:txBody>
      </p:sp>
      <p:sp>
        <p:nvSpPr>
          <p:cNvPr id="16396" name="AutoShape 12"/>
          <p:cNvSpPr>
            <a:spLocks noChangeArrowheads="1"/>
          </p:cNvSpPr>
          <p:nvPr/>
        </p:nvSpPr>
        <p:spPr bwMode="auto">
          <a:xfrm>
            <a:off x="4495800" y="2743200"/>
            <a:ext cx="304800" cy="228600"/>
          </a:xfrm>
          <a:prstGeom prst="sun">
            <a:avLst>
              <a:gd name="adj" fmla="val 25000"/>
            </a:avLst>
          </a:prstGeom>
          <a:solidFill>
            <a:srgbClr val="FF00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mtClean="0">
              <a:solidFill>
                <a:srgbClr val="FFFF00"/>
              </a:solidFill>
              <a:latin typeface="Arial" charset="0"/>
              <a:cs typeface="Arial" charset="0"/>
            </a:endParaRPr>
          </a:p>
        </p:txBody>
      </p:sp>
      <p:sp>
        <p:nvSpPr>
          <p:cNvPr id="16397" name="WordArt 13"/>
          <p:cNvSpPr>
            <a:spLocks noChangeArrowheads="1" noChangeShapeType="1"/>
          </p:cNvSpPr>
          <p:nvPr/>
        </p:nvSpPr>
        <p:spPr bwMode="auto">
          <a:xfrm>
            <a:off x="0" y="1277812"/>
            <a:ext cx="8991600" cy="154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306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HOẠT ĐỘNG 1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 </a:t>
            </a:r>
            <a:r>
              <a:rPr lang="en-US" sz="3600" b="1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chemeClr val="accent4"/>
                </a:solidFill>
                <a:effectLst>
                  <a:outerShdw dist="35921" dir="2700000" sy="50000" kx="2115830" algn="bl" rotWithShape="0">
                    <a:srgbClr val="C0C0C0">
                      <a:alpha val="75998"/>
                    </a:srgbClr>
                  </a:outerShdw>
                </a:effectLst>
                <a:latin typeface="Arial"/>
                <a:cs typeface="Arial"/>
              </a:rPr>
              <a:t>ÔN LUYỆN</a:t>
            </a:r>
          </a:p>
        </p:txBody>
      </p:sp>
      <p:pic>
        <p:nvPicPr>
          <p:cNvPr id="15374" name="Picture 14" descr="dier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3807625"/>
            <a:ext cx="2590800" cy="1335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5" name="Picture 15" descr="6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13" y="3649266"/>
            <a:ext cx="1508125" cy="14942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6" name="Picture 16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771902"/>
            <a:ext cx="2057400" cy="11632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1" name="Picture 21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68605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2" name="Picture 22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138" y="2934893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3" name="Picture 23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26289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84" name="Picture 24" descr="bd13721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2743202"/>
            <a:ext cx="762000" cy="2488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62923878"/>
      </p:ext>
    </p:extLst>
  </p:cSld>
  <p:clrMapOvr>
    <a:masterClrMapping/>
  </p:clrMapOvr>
  <p:transition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3000" fill="hold"/>
                                        <p:tgtEl>
                                          <p:spTgt spid="16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000" fill="hold"/>
                                        <p:tgtEl>
                                          <p:spTgt spid="16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6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16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16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16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3000" fill="hold"/>
                                        <p:tgtEl>
                                          <p:spTgt spid="163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163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2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46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7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8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639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animBg="1"/>
      <p:bldP spid="16388" grpId="0" animBg="1"/>
      <p:bldP spid="16390" grpId="0" animBg="1"/>
      <p:bldP spid="16391" grpId="0" animBg="1"/>
      <p:bldP spid="16392" grpId="0" animBg="1"/>
      <p:bldP spid="16393" grpId="0" animBg="1"/>
      <p:bldP spid="16394" grpId="0" animBg="1"/>
      <p:bldP spid="16395" grpId="0" animBg="1"/>
      <p:bldP spid="16396" grpId="0" animBg="1" autoUpdateAnimBg="0"/>
      <p:bldP spid="1639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 descr="C:\Users\Administrator\Downloads\tải xuống (2)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7891" y="-95250"/>
            <a:ext cx="9372600" cy="5238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730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1" y="252008"/>
            <a:ext cx="1926324" cy="2264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28599"/>
            <a:ext cx="19812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28599"/>
            <a:ext cx="197135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C:\Users\Administrator\Desktop\anh con buo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2008"/>
            <a:ext cx="1905000" cy="2343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800352"/>
            <a:ext cx="1921159" cy="2048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800350"/>
            <a:ext cx="1981200" cy="2021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9604" y="2800350"/>
            <a:ext cx="1971350" cy="2048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istrator\Downloads\tải xuống 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800351"/>
            <a:ext cx="1905000" cy="2057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376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PROPS" val="C:\Documents and Settings\PhongLan\Desktop\Giao an E-Learning Phan biet hinh tron hinh vuong\Loi gioi thieu- slide 1.wav"/>
  <p:tag name="PPSNARRATION" val="1,615582300,C:\Documents and Settings\PhongLan\Desktop\Giao an E-Learning Phan biet hinh tron hinh vuong\PHÂN BIỆT HÌNH TRÒN, VUÔNG, TAM GIÁC, CHỮ NHẬT  da sua\Media.ppcx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1_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_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0000"/>
        </a:solidFill>
        <a:ln w="12700" cap="flat" cmpd="sng" algn="ctr">
          <a:solidFill>
            <a:srgbClr val="EAEAEA"/>
          </a:solidFill>
          <a:prstDash val="solid"/>
          <a:round/>
          <a:headEnd type="none" w="med" len="med"/>
          <a:tailEnd type="none" w="med" len="med"/>
        </a:ln>
        <a:effectLst>
          <a:outerShdw dist="35921" dir="2700000" sy="50000" kx="2115830" algn="bl" rotWithShape="0">
            <a:srgbClr val="C0C0C0">
              <a:alpha val="75999"/>
            </a:srgbClr>
          </a:outerShdw>
        </a:effec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cs typeface="Arial" pitchFamily="34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7_Default Design">
  <a:themeElements>
    <a:clrScheme name="Default Design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1014</TotalTime>
  <Words>223</Words>
  <Application>Microsoft Office PowerPoint</Application>
  <PresentationFormat>On-screen Show (16:9)</PresentationFormat>
  <Paragraphs>76</Paragraphs>
  <Slides>29</Slides>
  <Notes>4</Notes>
  <HiddenSlides>0</HiddenSlides>
  <MMClips>2</MMClips>
  <ScaleCrop>false</ScaleCrop>
  <HeadingPairs>
    <vt:vector size="6" baseType="variant">
      <vt:variant>
        <vt:lpstr>Theme</vt:lpstr>
      </vt:variant>
      <vt:variant>
        <vt:i4>13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43" baseType="lpstr">
      <vt:lpstr>Office Theme</vt:lpstr>
      <vt:lpstr>1_Office Theme</vt:lpstr>
      <vt:lpstr>7_Default Design</vt:lpstr>
      <vt:lpstr>4_Default Design</vt:lpstr>
      <vt:lpstr>1_Default Design</vt:lpstr>
      <vt:lpstr>Default Design</vt:lpstr>
      <vt:lpstr>Pixel</vt:lpstr>
      <vt:lpstr>Globe</vt:lpstr>
      <vt:lpstr>2_Default Design</vt:lpstr>
      <vt:lpstr>2_Office Theme</vt:lpstr>
      <vt:lpstr>1_Globe</vt:lpstr>
      <vt:lpstr>3_Default Design</vt:lpstr>
      <vt:lpstr>1_Pixel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Ho¹t ®éng 2: h×nh thµnh c¸c mèi quan hÖ. A: so s¸nh thªm bít sè lư­­îng 2 nhãm h¬n kÐm nhau 1 ®èi tư­îng.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§Ò t</dc:title>
  <dc:creator>Admin</dc:creator>
  <cp:lastModifiedBy>ADMIN</cp:lastModifiedBy>
  <cp:revision>99</cp:revision>
  <dcterms:created xsi:type="dcterms:W3CDTF">2016-10-05T13:32:30Z</dcterms:created>
  <dcterms:modified xsi:type="dcterms:W3CDTF">2021-10-29T04:00:23Z</dcterms:modified>
</cp:coreProperties>
</file>