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6" r:id="rId3"/>
    <p:sldId id="267" r:id="rId4"/>
    <p:sldId id="264" r:id="rId5"/>
    <p:sldId id="259" r:id="rId6"/>
    <p:sldId id="260" r:id="rId7"/>
    <p:sldId id="261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5"/>
            <a:ext cx="9144000" cy="68421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0515" y="94414"/>
            <a:ext cx="5844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Phòng</a:t>
            </a:r>
            <a:r>
              <a:rPr lang="en-US" sz="3200" dirty="0" smtClean="0"/>
              <a:t> GD – ĐT </a:t>
            </a:r>
            <a:r>
              <a:rPr lang="en-US" sz="3200" dirty="0" err="1" smtClean="0"/>
              <a:t>quận</a:t>
            </a:r>
            <a:r>
              <a:rPr lang="en-US" sz="3200" dirty="0" smtClean="0"/>
              <a:t> Long </a:t>
            </a:r>
            <a:r>
              <a:rPr lang="en-US" sz="3200" dirty="0" err="1" smtClean="0"/>
              <a:t>Biên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1027" y="633497"/>
            <a:ext cx="417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mầm</a:t>
            </a:r>
            <a:r>
              <a:rPr lang="en-US" sz="2800" dirty="0" smtClean="0"/>
              <a:t> non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Quất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1743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799" y="2889606"/>
            <a:ext cx="501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PHÁT TRIỂN VẬN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0100" y="3631720"/>
            <a:ext cx="3078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 </a:t>
            </a:r>
            <a:r>
              <a:rPr lang="vi-VN" dirty="0"/>
              <a:t>BTPTC: Tập với nơ.</a:t>
            </a:r>
            <a:br>
              <a:rPr lang="vi-VN" dirty="0"/>
            </a:br>
            <a:r>
              <a:rPr lang="vi-VN" dirty="0" smtClean="0"/>
              <a:t> </a:t>
            </a:r>
            <a:r>
              <a:rPr lang="vi-VN" dirty="0"/>
              <a:t>VĐCB: Đi trong đường hẹp</a:t>
            </a:r>
            <a:br>
              <a:rPr lang="vi-VN" dirty="0"/>
            </a:br>
            <a:r>
              <a:rPr lang="en-US" dirty="0"/>
              <a:t> </a:t>
            </a:r>
            <a:r>
              <a:rPr lang="vi-VN" dirty="0" smtClean="0"/>
              <a:t>TCVĐ</a:t>
            </a:r>
            <a:r>
              <a:rPr lang="vi-VN" dirty="0"/>
              <a:t>: Nu na nu nống</a:t>
            </a:r>
            <a:r>
              <a:rPr lang="vi-VN" dirty="0" smtClean="0"/>
              <a:t>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Lứa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: 24-36 </a:t>
            </a:r>
            <a:r>
              <a:rPr lang="en-US" dirty="0" err="1" smtClean="0"/>
              <a:t>tháng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: 15-18 </a:t>
            </a:r>
            <a:r>
              <a:rPr lang="en-US" dirty="0" err="1" smtClean="0"/>
              <a:t>trẻ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15-20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Loan 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2594" y="62624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</a:t>
            </a:r>
            <a:r>
              <a:rPr lang="en-US" dirty="0" smtClean="0"/>
              <a:t>2021-2022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31" y="1260377"/>
            <a:ext cx="1828801" cy="14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1433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b="1" dirty="0" err="1" smtClean="0"/>
              <a:t>Mục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đích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/>
              <a:t>Yêu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cầu</a:t>
            </a:r>
            <a:r>
              <a:rPr lang="en-US" sz="2000" dirty="0" smtClean="0"/>
              <a:t>:</a:t>
            </a:r>
          </a:p>
          <a:p>
            <a:r>
              <a:rPr lang="vi-VN" sz="2000" b="1" dirty="0"/>
              <a:t>* Kiến thức:</a:t>
            </a:r>
            <a:endParaRPr lang="vi-VN" sz="2000" dirty="0"/>
          </a:p>
          <a:p>
            <a:r>
              <a:rPr lang="vi-VN" sz="2000" dirty="0"/>
              <a:t>-Trẻ nhớ tên BTPTC, tên VĐCB, tên trò chơi.</a:t>
            </a:r>
          </a:p>
          <a:p>
            <a:r>
              <a:rPr lang="vi-VN" sz="2000" b="1" dirty="0"/>
              <a:t>* Kỹ năng:</a:t>
            </a:r>
            <a:endParaRPr lang="vi-VN" sz="2000" dirty="0"/>
          </a:p>
          <a:p>
            <a:r>
              <a:rPr lang="vi-VN" sz="2000" dirty="0"/>
              <a:t>- Rèn kỹ năng đi trong đường  hẹp không dẫm vạch.</a:t>
            </a:r>
          </a:p>
          <a:p>
            <a:r>
              <a:rPr lang="vi-VN" sz="2000" b="1" dirty="0"/>
              <a:t>* Thái độ:</a:t>
            </a:r>
            <a:endParaRPr lang="vi-VN" sz="2000" dirty="0"/>
          </a:p>
          <a:p>
            <a:r>
              <a:rPr lang="vi-VN" sz="2000" dirty="0"/>
              <a:t> -Trẻ ngoan, không xô đẩy bạn.</a:t>
            </a:r>
          </a:p>
          <a:p>
            <a:r>
              <a:rPr lang="vi-VN" sz="2000" dirty="0"/>
              <a:t>- Hứng thú tham gia vào hoạt </a:t>
            </a:r>
            <a:r>
              <a:rPr lang="vi-VN" sz="2000" dirty="0" smtClean="0"/>
              <a:t>độn</a:t>
            </a:r>
            <a:r>
              <a:rPr lang="en-US" sz="2000" dirty="0" smtClean="0"/>
              <a:t>g.</a:t>
            </a:r>
            <a:endParaRPr lang="vi-VN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5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72390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US" sz="2400" b="1" dirty="0" err="1" smtClean="0"/>
              <a:t>Chuẩn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:</a:t>
            </a:r>
          </a:p>
          <a:p>
            <a:r>
              <a:rPr lang="en-US" dirty="0" smtClean="0"/>
              <a:t>*</a:t>
            </a:r>
            <a:r>
              <a:rPr lang="vi-VN" dirty="0" smtClean="0"/>
              <a:t>Đồ </a:t>
            </a:r>
            <a:r>
              <a:rPr lang="vi-VN" dirty="0"/>
              <a:t>dùng của cô</a:t>
            </a:r>
            <a:r>
              <a:rPr lang="vi-VN" dirty="0" smtClean="0"/>
              <a:t>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.</a:t>
            </a:r>
            <a:endParaRPr lang="vi-VN" dirty="0"/>
          </a:p>
          <a:p>
            <a:r>
              <a:rPr lang="vi-VN" dirty="0"/>
              <a:t>- Nhạc tập thể dục cho trẻ (không lời)</a:t>
            </a:r>
          </a:p>
          <a:p>
            <a:r>
              <a:rPr lang="vi-VN" dirty="0"/>
              <a:t>- Trang phục gọn gàng.</a:t>
            </a:r>
          </a:p>
          <a:p>
            <a:r>
              <a:rPr lang="vi-VN" dirty="0"/>
              <a:t>- Vạch chuẩn, 2 đường thẳng kẻ song song dài 3m, rộng 25cm dưới nền nhà, xắc xô.</a:t>
            </a:r>
          </a:p>
          <a:p>
            <a:r>
              <a:rPr lang="vi-VN" b="1" dirty="0"/>
              <a:t>* Đồ dùng của trẻ:</a:t>
            </a:r>
            <a:endParaRPr lang="vi-VN" dirty="0"/>
          </a:p>
          <a:p>
            <a:r>
              <a:rPr lang="vi-VN" dirty="0"/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1. Ổn định tổ chức: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6629400" cy="21336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Cô</a:t>
            </a:r>
            <a:r>
              <a:rPr lang="en-US" dirty="0" smtClean="0"/>
              <a:t> và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động theo bài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búp</a:t>
            </a:r>
            <a:r>
              <a:rPr lang="en-US" dirty="0" smtClean="0"/>
              <a:t> </a:t>
            </a:r>
            <a:r>
              <a:rPr lang="en-US" dirty="0" err="1" smtClean="0"/>
              <a:t>bê</a:t>
            </a:r>
            <a:r>
              <a:rPr lang="en-US" dirty="0" smtClean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pic>
        <p:nvPicPr>
          <p:cNvPr id="6" name="V.A – Búp B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4114800" cy="3124200"/>
          </a:xfrm>
        </p:spPr>
        <p:txBody>
          <a:bodyPr>
            <a:noAutofit/>
          </a:bodyPr>
          <a:lstStyle/>
          <a:p>
            <a:pPr algn="l"/>
            <a:r>
              <a:rPr lang="vi-VN" sz="2800" i="1" dirty="0">
                <a:latin typeface="+mn-lt"/>
              </a:rPr>
              <a:t>* Trẻ thực hiện:</a:t>
            </a:r>
            <a:r>
              <a:rPr lang="vi-VN" sz="1800" dirty="0">
                <a:latin typeface="+mn-lt"/>
              </a:rPr>
              <a:t/>
            </a:r>
            <a:br>
              <a:rPr lang="vi-VN" sz="1800" dirty="0">
                <a:latin typeface="+mn-lt"/>
              </a:rPr>
            </a:br>
            <a:r>
              <a:rPr lang="vi-VN" sz="1800" dirty="0">
                <a:latin typeface="+mn-lt"/>
              </a:rPr>
              <a:t>- Lần 1: Cô cho lần lượt 2 bạn đi.</a:t>
            </a:r>
            <a:br>
              <a:rPr lang="vi-VN" sz="1800" dirty="0">
                <a:latin typeface="+mn-lt"/>
              </a:rPr>
            </a:br>
            <a:r>
              <a:rPr lang="vi-VN" sz="1800" dirty="0">
                <a:latin typeface="+mn-lt"/>
              </a:rPr>
              <a:t>- Lần 2: Cho 2 tổ thi đua nhau lên đi.</a:t>
            </a:r>
            <a:br>
              <a:rPr lang="vi-VN" sz="1800" dirty="0">
                <a:latin typeface="+mn-lt"/>
              </a:rPr>
            </a:br>
            <a:r>
              <a:rPr lang="vi-VN" sz="1800" dirty="0">
                <a:latin typeface="+mn-lt"/>
              </a:rPr>
              <a:t>- Lần 3 : Cho cả lớp nối đuôi nhau đi. </a:t>
            </a:r>
            <a:br>
              <a:rPr lang="vi-VN" sz="1800" dirty="0">
                <a:latin typeface="+mn-lt"/>
              </a:rPr>
            </a:br>
            <a:endParaRPr lang="en-US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nhạc trò chơi thi đ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305800" cy="1470025"/>
          </a:xfrm>
        </p:spPr>
        <p:txBody>
          <a:bodyPr>
            <a:noAutofit/>
          </a:bodyPr>
          <a:lstStyle/>
          <a:p>
            <a:pPr algn="l"/>
            <a:r>
              <a:rPr lang="vi-VN" sz="1800" i="1" dirty="0"/>
              <a:t> TCVĐ: Nu na nu nống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dirty="0"/>
              <a:t>- Cô giới thiệu tên trò chơi, cách chơi: Cô  và trẻ ngồi xuống duỗi chân và vỗ nhẹ vào từng chân chơi theo lời bài hát. Khi đến câu “tùng tùng” co 2 chân lại và dậm mạnh xuống  sàn nhà.</a:t>
            </a:r>
            <a:br>
              <a:rPr lang="vi-VN" sz="1800" dirty="0"/>
            </a:b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6764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c,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 </a:t>
            </a:r>
            <a:r>
              <a:rPr lang="en-US" sz="2400" i="1" dirty="0" err="1">
                <a:solidFill>
                  <a:srgbClr val="333333"/>
                </a:solidFill>
                <a:latin typeface="Time New Roman"/>
              </a:rPr>
              <a:t>Hồi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latin typeface="Time New Roman"/>
              </a:rPr>
              <a:t>tĩnh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: 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Cho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nhẹ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nhàng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sân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tập</a:t>
            </a:r>
            <a:r>
              <a:rPr lang="en-US" dirty="0">
                <a:solidFill>
                  <a:srgbClr val="333333"/>
                </a:solidFill>
                <a:latin typeface="Time New Roman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05/11/2021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6096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24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: </a:t>
            </a:r>
            <a:endParaRPr lang="en-US" sz="2400" b="1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176</Words>
  <Application>Microsoft Office PowerPoint</Application>
  <PresentationFormat>On-screen Show (4:3)</PresentationFormat>
  <Paragraphs>40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1. Ổn định tổ chức:</vt:lpstr>
      <vt:lpstr>* Trẻ thực hiện: - Lần 1: Cô cho lần lượt 2 bạn đi. - Lần 2: Cho 2 tổ thi đua nhau lên đi. - Lần 3 : Cho cả lớp nối đuôi nhau đi.  </vt:lpstr>
      <vt:lpstr> TCVĐ: Nu na nu nống - Cô giới thiệu tên trò chơi, cách chơi: Cô  và trẻ ngồi xuống duỗi chân và vỗ nhẹ vào từng chân chơi theo lời bài hát. Khi đến câu “tùng tùng” co 2 chân lại và dậm mạnh xuống  sàn nhà.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ThanhHuong</cp:lastModifiedBy>
  <cp:revision>37</cp:revision>
  <dcterms:created xsi:type="dcterms:W3CDTF">2018-04-14T01:34:07Z</dcterms:created>
  <dcterms:modified xsi:type="dcterms:W3CDTF">2021-11-05T14:33:03Z</dcterms:modified>
</cp:coreProperties>
</file>