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1B23-3BAE-48FE-A098-087E2EEF6ED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448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GIA QUẤT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NBTN: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15-20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5" y="643550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2021 - 2022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12" y="1481473"/>
            <a:ext cx="2010128" cy="15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- TC2: Ai giỏi nhất.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+ Cho trẻ cất đồ chơi vào đúng các góc. Thi xem ai cất đúng góc chơi và nhanh nhất.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3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3. Kết thúc:</a:t>
            </a:r>
            <a:r>
              <a:rPr lang="vi-VN" sz="3600" dirty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.A – Quả Bóng Trò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2744" y="2627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000" b="1" dirty="0">
                <a:latin typeface="+mj-lt"/>
              </a:rPr>
              <a:t>* Kiến thức</a:t>
            </a:r>
            <a:r>
              <a:rPr lang="vi-VN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-Trẻ biết tên các đồ chơi có trong lớp của trẻ .</a:t>
            </a:r>
          </a:p>
          <a:p>
            <a:pPr marL="0" indent="0">
              <a:buNone/>
            </a:pPr>
            <a:r>
              <a:rPr lang="vi-VN" sz="3000" b="1" dirty="0">
                <a:latin typeface="+mj-lt"/>
              </a:rPr>
              <a:t>* Kỹ năng</a:t>
            </a:r>
            <a:r>
              <a:rPr lang="vi-VN" sz="3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 Phát âm rõ, không ngọng tên các đồ chơi có trong lớp.</a:t>
            </a:r>
          </a:p>
          <a:p>
            <a:pPr marL="0" indent="0">
              <a:buNone/>
            </a:pPr>
            <a:r>
              <a:rPr lang="vi-VN" sz="3000" b="1" dirty="0">
                <a:latin typeface="+mj-lt"/>
              </a:rPr>
              <a:t>* Thái độ:</a:t>
            </a:r>
            <a:endParaRPr lang="vi-VN" sz="3000" dirty="0">
              <a:latin typeface="+mj-lt"/>
            </a:endParaRP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 -Trẻ </a:t>
            </a:r>
            <a:r>
              <a:rPr lang="vi-VN" sz="3000" dirty="0" smtClean="0">
                <a:latin typeface="+mj-lt"/>
              </a:rPr>
              <a:t>ngoan,hứng thú</a:t>
            </a:r>
            <a:r>
              <a:rPr lang="en-US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tham </a:t>
            </a:r>
            <a:r>
              <a:rPr lang="vi-VN" sz="3000" dirty="0">
                <a:latin typeface="+mj-lt"/>
              </a:rPr>
              <a:t>gia vào hoạt động.</a:t>
            </a:r>
          </a:p>
          <a:p>
            <a:pPr marL="0" indent="0">
              <a:buNone/>
            </a:pPr>
            <a:r>
              <a:rPr lang="vi-VN" sz="3000" dirty="0">
                <a:latin typeface="+mj-lt"/>
              </a:rPr>
              <a:t>-GD: Biết giữ gìn đồ chơi, chơi xong cất gọn.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338936" cy="1143000"/>
          </a:xfrm>
        </p:spPr>
        <p:txBody>
          <a:bodyPr/>
          <a:lstStyle/>
          <a:p>
            <a:r>
              <a:rPr lang="en-US" dirty="0" smtClean="0"/>
              <a:t>II.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* Đồ dùng của cô: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+mj-lt"/>
              </a:rPr>
              <a:t>Đồ </a:t>
            </a:r>
            <a:r>
              <a:rPr lang="vi-VN" sz="2800" dirty="0">
                <a:latin typeface="+mj-lt"/>
              </a:rPr>
              <a:t>chơi được </a:t>
            </a:r>
            <a:r>
              <a:rPr lang="vi-VN" sz="2800" dirty="0" smtClean="0">
                <a:latin typeface="+mj-lt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2800" dirty="0">
                <a:latin typeface="+mj-lt"/>
              </a:rPr>
              <a:t>ở các góc ở trong lớp trẻ.</a:t>
            </a:r>
            <a:endParaRPr lang="vi-VN" sz="28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1. Ổn định tổ chức: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-  Cô và trẻ hát: 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dirty="0" smtClean="0">
                <a:latin typeface="+mj-lt"/>
              </a:rPr>
              <a:t>”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dẫn dắt vào bài.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2. Phương </a:t>
            </a:r>
            <a:r>
              <a:rPr lang="vi-VN" b="1" dirty="0" smtClean="0"/>
              <a:t>pháp</a:t>
            </a:r>
            <a:r>
              <a:rPr lang="vi-VN" b="1" dirty="0"/>
              <a:t> hình thức tổ chức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63" y="1124744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/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về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trẻ chọn được những đồ chơi gì?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chọn được gì?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Chiếc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gì? (Màu đỏ).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Đồ chơi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chơi ở góc nào? (Góc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0013"/>
            <a:ext cx="3024336" cy="29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5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1440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lấy được gì? Cô đưa đồ chơi búp bê ra hỏi trẻ: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Búp bê mặc váy màu gì?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Búp bê chơi ở góc nào? (Góc bế em)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Cô gọi vài trẻ lên cùng trò chuyện (Cô đặt câu hỏi trẻ trả lời)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kể tên các đồ chơi mà trẻ thích (Cô động viên trẻ trả lời)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chỉ và gọi tên lại các đồ chơi quen thuộc của trẻ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9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Giáo dục trẻ</a:t>
            </a:r>
            <a:r>
              <a:rPr lang="vi-VN" dirty="0" smtClean="0">
                <a:latin typeface="+mj-lt"/>
              </a:rPr>
              <a:t>:</a:t>
            </a:r>
            <a:r>
              <a:rPr lang="vi-VN" dirty="0" smtClean="0"/>
              <a:t> </a:t>
            </a:r>
            <a:r>
              <a:rPr lang="vi-VN" dirty="0">
                <a:latin typeface="+mj-lt"/>
              </a:rPr>
              <a:t>Biết giữ gìn đồ dùng đồ chơi, khi chơi xong biết cất đồ chơi gọn gàng, đúng chỗ.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1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Trò chơi củng cố.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TC1: Thi xem ai nhanh.</a:t>
            </a: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để một rổ đồ chơi, cho trẻ chọn đồ chơi trẻ thích giơ lên và nói tên đồ chơi, 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chơi ở góc nào?</a:t>
            </a:r>
          </a:p>
        </p:txBody>
      </p:sp>
    </p:spTree>
    <p:extLst>
      <p:ext uri="{BB962C8B-B14F-4D97-AF65-F5344CB8AC3E}">
        <p14:creationId xmlns:p14="http://schemas.microsoft.com/office/powerpoint/2010/main" val="16680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227</Words>
  <Application>Microsoft Office PowerPoint</Application>
  <PresentationFormat>On-screen Show (4:3)</PresentationFormat>
  <Paragraphs>44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PHÒNG GD &amp; ĐT QUẬN LONG BIÊN TRƯỜNG MẦM NON GIA QUẤT </vt:lpstr>
      <vt:lpstr>I. MỤC ĐÍCH – YÊU CẦU</vt:lpstr>
      <vt:lpstr>II. CHUẨN BỊ</vt:lpstr>
      <vt:lpstr>III. CÁCH TIẾN HÀNH</vt:lpstr>
      <vt:lpstr>2. Phương pháp hình thức tổ chức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Kết thúc: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</dc:title>
  <dc:creator>abc</dc:creator>
  <cp:lastModifiedBy>ThanhHuong</cp:lastModifiedBy>
  <cp:revision>16</cp:revision>
  <dcterms:created xsi:type="dcterms:W3CDTF">2020-02-05T20:57:28Z</dcterms:created>
  <dcterms:modified xsi:type="dcterms:W3CDTF">2021-11-05T14:24:14Z</dcterms:modified>
</cp:coreProperties>
</file>