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0" r:id="rId3"/>
    <p:sldId id="301" r:id="rId4"/>
    <p:sldId id="269" r:id="rId5"/>
    <p:sldId id="278" r:id="rId6"/>
    <p:sldId id="279" r:id="rId7"/>
    <p:sldId id="256" r:id="rId8"/>
    <p:sldId id="280" r:id="rId9"/>
    <p:sldId id="284" r:id="rId10"/>
    <p:sldId id="276" r:id="rId11"/>
    <p:sldId id="260" r:id="rId12"/>
    <p:sldId id="277" r:id="rId13"/>
    <p:sldId id="285" r:id="rId14"/>
    <p:sldId id="262" r:id="rId15"/>
    <p:sldId id="263" r:id="rId16"/>
    <p:sldId id="286" r:id="rId17"/>
    <p:sldId id="273" r:id="rId18"/>
    <p:sldId id="291" r:id="rId19"/>
    <p:sldId id="294" r:id="rId20"/>
    <p:sldId id="295" r:id="rId21"/>
    <p:sldId id="296" r:id="rId22"/>
    <p:sldId id="297" r:id="rId23"/>
    <p:sldId id="298" r:id="rId24"/>
    <p:sldId id="274" r:id="rId25"/>
    <p:sldId id="288" r:id="rId26"/>
  </p:sldIdLst>
  <p:sldSz cx="9144000" cy="6858000" type="screen4x3"/>
  <p:notesSz cx="6858000" cy="9144000"/>
  <p:embeddedFontLst>
    <p:embeddedFont>
      <p:font typeface=".VnArial Narrow" panose="020B0604020202020204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94F35-3D61-42B7-9EC5-F18B1B7223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9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D7156-4F28-4422-B156-70B4B2D1D0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61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1DF60-2E86-4706-8A0E-A1654822CD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08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454BA-637B-4D7C-A9B4-F7C19E87B9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61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4F921-51E1-4DA8-9563-650BD3C0DB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44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A919E-C03A-4D80-AE1B-5FA3381000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619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EE1C4-3C25-45AF-938C-003C1D021E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48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CB696-3640-4340-BCDD-A07031AFF1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8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9F6B2-6F8E-479E-8088-2C73908EE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19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104AF-E8EA-4F16-BCCB-76CC8F063D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67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41FFD-44C9-4850-9519-1C30B41EA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00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40DC1-BF5E-4333-B52A-749B6E15DE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4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FB4BD-7F35-4309-B511-FA5F1A5B86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4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A23C7E-BCE0-48D1-969F-6732DB5D4BE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4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43.jpeg"/><Relationship Id="rId5" Type="http://schemas.openxmlformats.org/officeDocument/2006/relationships/audio" Target="../media/audio4.wav"/><Relationship Id="rId10" Type="http://schemas.openxmlformats.org/officeDocument/2006/relationships/image" Target="../media/image42.jpeg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.wav"/><Relationship Id="rId7" Type="http://schemas.openxmlformats.org/officeDocument/2006/relationships/image" Target="../media/image5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6350"/>
            <a:ext cx="9159875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350838"/>
            <a:ext cx="92106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7030A0"/>
                </a:solidFill>
              </a:rPr>
              <a:t>PHÒNG GIÁO DỤC VÀ ĐÀO TẠO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7030A0"/>
                </a:solidFill>
              </a:rPr>
              <a:t>TRƯỜNG MẦM NON GIA QUẤT</a:t>
            </a: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2514600" y="2362200"/>
            <a:ext cx="423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1676400" y="3473450"/>
            <a:ext cx="64347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: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: MGN 4-5 </a:t>
            </a:r>
            <a:r>
              <a:rPr lang="en-US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31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H:\ \ảnh thi Quận\troc chơi động\15-10tai-hinh-nen-may-tinh-chat-luong-hd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01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95400" y="6096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/>
              <a:t>Cảnh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buổi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tối</a:t>
            </a:r>
            <a:endParaRPr lang="vi-VN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G:\tranh in thêm trẻ học\đèn đườ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2" y="0"/>
            <a:ext cx="913984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799" y="1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999" y="0"/>
            <a:ext cx="45509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429000"/>
            <a:ext cx="4495800" cy="3428999"/>
          </a:xfrm>
          <a:prstGeom prst="rect">
            <a:avLst/>
          </a:prstGeom>
          <a:noFill/>
        </p:spPr>
      </p:pic>
      <p:pic>
        <p:nvPicPr>
          <p:cNvPr id="6" name="Picture 2" descr="C:\Users\ADMIN\Desktop\112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414447"/>
            <a:ext cx="4648200" cy="34435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95799" y="35052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cho-be-ngu-chung-voi-ba-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3429000"/>
            <a:ext cx="46482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295400" y="575000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/>
              <a:t>Ban </a:t>
            </a:r>
            <a:r>
              <a:rPr lang="en-US" sz="6600" b="1" dirty="0" err="1" smtClean="0"/>
              <a:t>đêm</a:t>
            </a:r>
            <a:endParaRPr lang="vi-VN" sz="6600" b="1" dirty="0"/>
          </a:p>
        </p:txBody>
      </p:sp>
      <p:pic>
        <p:nvPicPr>
          <p:cNvPr id="12291" name="Picture 3" descr="H:\ \ảnh thi Quận\troc chơi động\hinh-anh-dem-trang-ram-dep-lung-linh-se-mang-den-cho-ban-cam-giac-binh-yen-trong-tam-h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671" y="0"/>
            <a:ext cx="9199671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152401"/>
          <a:ext cx="8839200" cy="6476999"/>
        </p:xfrm>
        <a:graphic>
          <a:graphicData uri="http://schemas.openxmlformats.org/drawingml/2006/table">
            <a:tbl>
              <a:tblPr/>
              <a:tblGrid>
                <a:gridCol w="88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919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9600" b="1" dirty="0">
                          <a:latin typeface=".VnArial Narrow"/>
                          <a:ea typeface="Calibri"/>
                        </a:rPr>
                        <a:t>  </a:t>
                      </a:r>
                      <a:r>
                        <a:rPr lang="en-US" sz="9600" b="1" baseline="0" dirty="0" smtClean="0">
                          <a:latin typeface=".VnArial Narrow"/>
                          <a:ea typeface="Calibri"/>
                        </a:rPr>
                        <a:t> </a:t>
                      </a:r>
                      <a:r>
                        <a:rPr lang="en-US" sz="9600" b="1" dirty="0" smtClean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1      </a:t>
                      </a:r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2      3      4</a:t>
                      </a:r>
                      <a:endParaRPr lang="vi-VN" sz="96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6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12192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1295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35052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57150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79248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34290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Down Arrow 17"/>
          <p:cNvSpPr/>
          <p:nvPr/>
        </p:nvSpPr>
        <p:spPr>
          <a:xfrm>
            <a:off x="5638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own Arrow 18"/>
          <p:cNvSpPr/>
          <p:nvPr/>
        </p:nvSpPr>
        <p:spPr>
          <a:xfrm>
            <a:off x="7924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:\Users\ADMIN\Desktop\ảnh thi Quận\troc chơi động\Vi-sao-Mat-Troi-lai-moc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a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05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495800"/>
            <a:ext cx="2059132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Desktop\ảnh thi Quận\troc chơi động\truong-mam-non-blue-sky-cho-tre-an-do-nau-tu-ngay-hom-truoc-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1" y="4495800"/>
            <a:ext cx="2133600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ADMIN\Desktop\ảnh thi Quận\troc chơi động\Don be v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1" y="4495800"/>
            <a:ext cx="2133599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ADMIN\Desktop\ảnh thi Quận\troc chơi động\meo-xem-tv-tiet-kiem-dien-1115201231750am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495800"/>
            <a:ext cx="2057400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228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>
                <a:solidFill>
                  <a:srgbClr val="7030A0"/>
                </a:solidFill>
              </a:rPr>
              <a:t>1 </a:t>
            </a:r>
            <a:r>
              <a:rPr lang="en-US" sz="5400" b="1" i="1" dirty="0" err="1" smtClean="0">
                <a:solidFill>
                  <a:srgbClr val="7030A0"/>
                </a:solidFill>
              </a:rPr>
              <a:t>Ngày</a:t>
            </a:r>
            <a:r>
              <a:rPr lang="en-US" sz="5400" b="1" i="1" dirty="0" smtClean="0">
                <a:solidFill>
                  <a:srgbClr val="7030A0"/>
                </a:solidFill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</a:rPr>
              <a:t>có</a:t>
            </a:r>
            <a:r>
              <a:rPr lang="en-US" sz="5400" b="1" i="1" dirty="0" smtClean="0">
                <a:solidFill>
                  <a:srgbClr val="7030A0"/>
                </a:solidFill>
              </a:rPr>
              <a:t> 4 </a:t>
            </a:r>
            <a:r>
              <a:rPr lang="en-US" sz="5400" b="1" i="1" dirty="0" err="1" smtClean="0">
                <a:solidFill>
                  <a:srgbClr val="7030A0"/>
                </a:solidFill>
              </a:rPr>
              <a:t>buổi</a:t>
            </a:r>
            <a:endParaRPr lang="vi-VN" sz="54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 descr="C:\Users\ADMIN\Desktop\ảnh thi Quận\troc chơi động\Vi-sao-Mat-Troi-lai-moc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ảnh thi Quận\troc chơi động\du-bao-thoi-tiet-dien-bien-nang-nong-o-bac-bo-nam-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752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752600"/>
            <a:ext cx="22681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3070" y="1752600"/>
            <a:ext cx="216093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1" y="57620"/>
            <a:ext cx="9058849" cy="6800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685800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</a:rPr>
              <a:t>Luyện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tập</a:t>
            </a:r>
            <a:r>
              <a:rPr lang="en-US" sz="4400" b="1" dirty="0" smtClean="0">
                <a:solidFill>
                  <a:srgbClr val="0070C0"/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Trò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chơi</a:t>
            </a:r>
            <a:r>
              <a:rPr lang="en-US" sz="4400" b="1" dirty="0" smtClean="0">
                <a:solidFill>
                  <a:srgbClr val="0070C0"/>
                </a:solidFill>
              </a:rPr>
              <a:t> 1: </a:t>
            </a:r>
            <a:r>
              <a:rPr lang="en-US" sz="4400" b="1" i="1" dirty="0" smtClean="0">
                <a:solidFill>
                  <a:srgbClr val="0070C0"/>
                </a:solidFill>
              </a:rPr>
              <a:t>“ Ai </a:t>
            </a:r>
            <a:r>
              <a:rPr lang="en-US" sz="4400" b="1" i="1" dirty="0" err="1" smtClean="0">
                <a:solidFill>
                  <a:srgbClr val="0070C0"/>
                </a:solidFill>
              </a:rPr>
              <a:t>tinh</a:t>
            </a:r>
            <a:r>
              <a:rPr lang="en-US" sz="4400" b="1" i="1" dirty="0" smtClean="0">
                <a:solidFill>
                  <a:srgbClr val="0070C0"/>
                </a:solidFill>
              </a:rPr>
              <a:t> </a:t>
            </a:r>
            <a:r>
              <a:rPr lang="en-US" sz="4400" b="1" i="1" dirty="0" err="1" smtClean="0">
                <a:solidFill>
                  <a:srgbClr val="0070C0"/>
                </a:solidFill>
              </a:rPr>
              <a:t>mắt</a:t>
            </a:r>
            <a:r>
              <a:rPr lang="en-US" sz="4400" b="1" i="1" dirty="0" smtClean="0">
                <a:solidFill>
                  <a:srgbClr val="0070C0"/>
                </a:solidFill>
              </a:rPr>
              <a:t>”</a:t>
            </a:r>
            <a:endParaRPr lang="vi-VN" sz="4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1: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Một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ngày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gồm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mấy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3657600"/>
            <a:ext cx="158773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3657600"/>
            <a:ext cx="151265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657600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ADMIN\Desktop\ảnh thi Quận\troc chơi động\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8800" y="4800600"/>
            <a:ext cx="17304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1400" y="48006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1400" y="34290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34290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1: </a:t>
            </a:r>
            <a:r>
              <a:rPr lang="en-US" sz="3600" b="1" dirty="0" err="1" smtClean="0">
                <a:solidFill>
                  <a:srgbClr val="002060"/>
                </a:solidFill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6260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2: </a:t>
            </a:r>
            <a:r>
              <a:rPr lang="en-US" sz="3600" b="1" dirty="0" err="1" smtClean="0">
                <a:solidFill>
                  <a:srgbClr val="002060"/>
                </a:solidFill>
              </a:rPr>
              <a:t>Hai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" y="621166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3: </a:t>
            </a:r>
            <a:r>
              <a:rPr lang="en-US" sz="3600" b="1" dirty="0" err="1" smtClean="0">
                <a:solidFill>
                  <a:srgbClr val="002060"/>
                </a:solidFill>
              </a:rPr>
              <a:t>Ba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30" name="Picture 29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10000" y="0"/>
            <a:ext cx="1076324" cy="1655882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8" name="Picture 37" descr="dong-ho-bao-thuc-17065_1_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10000" y="29308"/>
            <a:ext cx="1076324" cy="1655882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Oval 39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38800" y="62116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4: </a:t>
            </a:r>
            <a:r>
              <a:rPr lang="en-US" sz="3600" b="1" dirty="0" err="1" smtClean="0">
                <a:solidFill>
                  <a:srgbClr val="002060"/>
                </a:solidFill>
              </a:rPr>
              <a:t>Bốn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buổi</a:t>
            </a:r>
            <a:endParaRPr lang="vi-VN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3" grpId="1"/>
      <p:bldP spid="24" grpId="0"/>
      <p:bldP spid="24" grpId="1"/>
      <p:bldP spid="25" grpId="0"/>
      <p:bldP spid="25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/>
      <p:bldP spid="4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94855" y="3066366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2: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Đâu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hình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ảnh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cảnh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thiên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nhiên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sáng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814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8800" y="3581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1: </a:t>
            </a:r>
            <a:r>
              <a:rPr lang="en-US" sz="3600" b="1" dirty="0" err="1" smtClean="0">
                <a:solidFill>
                  <a:srgbClr val="002060"/>
                </a:solidFill>
              </a:rPr>
              <a:t>Che</a:t>
            </a:r>
            <a:r>
              <a:rPr lang="en-US" sz="3600" b="1" dirty="0" smtClean="0">
                <a:solidFill>
                  <a:srgbClr val="002060"/>
                </a:solidFill>
              </a:rPr>
              <a:t> ô 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2362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2: </a:t>
            </a:r>
            <a:r>
              <a:rPr lang="en-US" sz="3600" b="1" dirty="0" err="1" smtClean="0">
                <a:solidFill>
                  <a:srgbClr val="002060"/>
                </a:solidFill>
              </a:rPr>
              <a:t>Gà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gáy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0" y="62116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4: </a:t>
            </a:r>
            <a:r>
              <a:rPr lang="en-US" sz="3600" b="1" dirty="0" err="1" smtClean="0">
                <a:solidFill>
                  <a:srgbClr val="002060"/>
                </a:solidFill>
              </a:rPr>
              <a:t>Mặt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trời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nặn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2116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3: </a:t>
            </a:r>
            <a:r>
              <a:rPr lang="en-US" sz="3600" b="1" dirty="0" err="1" smtClean="0">
                <a:solidFill>
                  <a:srgbClr val="002060"/>
                </a:solidFill>
              </a:rPr>
              <a:t>Trời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tối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29" name="Picture 28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0"/>
            <a:ext cx="1076324" cy="1655882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7" name="Picture 36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29308"/>
            <a:ext cx="1076324" cy="1655882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3: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Đâu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hoạt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động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sáng</a:t>
            </a: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33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ADMIN\AppData\Local\Microsoft\Windows\Temporary Internet Files\Content.Word\IMG_318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905500" y="-876300"/>
            <a:ext cx="236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3505200"/>
            <a:ext cx="3886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26670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1: </a:t>
            </a:r>
            <a:r>
              <a:rPr lang="en-US" sz="3200" b="1" dirty="0" err="1" smtClean="0">
                <a:solidFill>
                  <a:srgbClr val="002060"/>
                </a:solidFill>
              </a:rPr>
              <a:t>Đánh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răng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sau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ngủ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dậy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62484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2: </a:t>
            </a:r>
            <a:r>
              <a:rPr lang="en-US" sz="4000" b="1" dirty="0" err="1" smtClean="0">
                <a:solidFill>
                  <a:srgbClr val="002060"/>
                </a:solidFill>
              </a:rPr>
              <a:t>Ăn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cơm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tối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2362200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3: </a:t>
            </a:r>
            <a:r>
              <a:rPr lang="en-US" sz="3200" b="1" dirty="0" err="1" smtClean="0">
                <a:solidFill>
                  <a:srgbClr val="002060"/>
                </a:solidFill>
              </a:rPr>
              <a:t>Rửa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tay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trước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ăn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tại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lớp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4152" y="6150114"/>
            <a:ext cx="360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4: </a:t>
            </a:r>
            <a:r>
              <a:rPr lang="en-US" sz="4000" b="1" dirty="0" err="1" smtClean="0">
                <a:solidFill>
                  <a:srgbClr val="002060"/>
                </a:solidFill>
              </a:rPr>
              <a:t>Ăn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cơn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trưa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18394"/>
            <a:ext cx="8572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7030A0"/>
                </a:solidFill>
              </a:rPr>
              <a:t>Cô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và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trẻ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nhảy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bài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hát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/>
            </a:r>
            <a:br>
              <a:rPr lang="en-US" b="1" dirty="0" smtClean="0">
                <a:solidFill>
                  <a:srgbClr val="7030A0"/>
                </a:solidFill>
              </a:rPr>
            </a:br>
            <a:r>
              <a:rPr lang="en-US" b="1" dirty="0" smtClean="0">
                <a:solidFill>
                  <a:srgbClr val="7030A0"/>
                </a:solidFill>
              </a:rPr>
              <a:t>“ </a:t>
            </a:r>
            <a:r>
              <a:rPr lang="en-US" b="1" dirty="0" err="1" smtClean="0">
                <a:solidFill>
                  <a:srgbClr val="7030A0"/>
                </a:solidFill>
              </a:rPr>
              <a:t>Gà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trống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thổi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kèn</a:t>
            </a:r>
            <a:r>
              <a:rPr lang="en-US" b="1" dirty="0" smtClean="0">
                <a:solidFill>
                  <a:srgbClr val="7030A0"/>
                </a:solidFill>
              </a:rPr>
              <a:t>”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" name="Gà trống thổi kè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2884" y="4648200"/>
            <a:ext cx="1139716" cy="1139716"/>
          </a:xfrm>
        </p:spPr>
      </p:pic>
    </p:spTree>
    <p:extLst>
      <p:ext uri="{BB962C8B-B14F-4D97-AF65-F5344CB8AC3E}">
        <p14:creationId xmlns:p14="http://schemas.microsoft.com/office/powerpoint/2010/main" val="178099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290945" y="29718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4: 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Chương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trình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chúc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bé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ngủ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ngon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có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trong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ngày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1: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2438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2: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3: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4: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81000" y="2889141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5: 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Hoạt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động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diễn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trưa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81400"/>
            <a:ext cx="3733799" cy="24384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581400" cy="2514600"/>
          </a:xfrm>
          <a:prstGeom prst="rect">
            <a:avLst/>
          </a:prstGeom>
          <a:noFill/>
        </p:spPr>
      </p:pic>
      <p:pic>
        <p:nvPicPr>
          <p:cNvPr id="7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1"/>
            <a:ext cx="4038600" cy="2514600"/>
          </a:xfrm>
          <a:prstGeom prst="rect">
            <a:avLst/>
          </a:prstGeom>
          <a:noFill/>
        </p:spPr>
      </p:pic>
      <p:pic>
        <p:nvPicPr>
          <p:cNvPr id="8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3657600"/>
            <a:ext cx="4038600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1: </a:t>
            </a:r>
            <a:r>
              <a:rPr lang="en-US" sz="3600" b="1" dirty="0" err="1" smtClean="0">
                <a:solidFill>
                  <a:srgbClr val="0070C0"/>
                </a:solidFill>
              </a:rPr>
              <a:t>Tập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thể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dục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25908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2: </a:t>
            </a:r>
            <a:r>
              <a:rPr lang="en-US" sz="3200" b="1" dirty="0" err="1" smtClean="0">
                <a:solidFill>
                  <a:srgbClr val="0070C0"/>
                </a:solidFill>
              </a:rPr>
              <a:t>Đi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chơi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cùng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bố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mẹ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0198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3: </a:t>
            </a:r>
            <a:r>
              <a:rPr lang="en-US" sz="3200" b="1" dirty="0" err="1" smtClean="0">
                <a:solidFill>
                  <a:srgbClr val="0070C0"/>
                </a:solidFill>
              </a:rPr>
              <a:t>Hoạt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động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ngoài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trời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60198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4: </a:t>
            </a:r>
            <a:r>
              <a:rPr lang="en-US" sz="3600" b="1" dirty="0" err="1" smtClean="0">
                <a:solidFill>
                  <a:srgbClr val="0070C0"/>
                </a:solidFill>
              </a:rPr>
              <a:t>Giờ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ngủ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tại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lớp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3131897"/>
            <a:ext cx="8991600" cy="254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6: 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Bố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mẹ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đón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các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về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trong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ngày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1: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2438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2: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3: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4: </a:t>
            </a:r>
            <a:r>
              <a:rPr lang="en-US" sz="3600" b="1" dirty="0" err="1" smtClean="0">
                <a:solidFill>
                  <a:srgbClr val="0070C0"/>
                </a:solidFill>
              </a:rPr>
              <a:t>Buổi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199292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161034" y="845897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228600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chemeClr val="tx1"/>
                </a:solidFill>
              </a:rPr>
              <a:t>1</a:t>
            </a:r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161034" y="8752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1" y="0"/>
            <a:ext cx="905884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9050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</a:rPr>
              <a:t>Trò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chơi</a:t>
            </a:r>
            <a:r>
              <a:rPr lang="en-US" sz="4000" b="1" dirty="0" smtClean="0">
                <a:solidFill>
                  <a:srgbClr val="0070C0"/>
                </a:solidFill>
              </a:rPr>
              <a:t> 2: </a:t>
            </a:r>
            <a:r>
              <a:rPr lang="en-US" sz="4000" b="1" i="1" dirty="0" smtClean="0">
                <a:solidFill>
                  <a:srgbClr val="0070C0"/>
                </a:solidFill>
              </a:rPr>
              <a:t>“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Bé</a:t>
            </a:r>
            <a:r>
              <a:rPr lang="en-US" sz="4000" b="1" i="1" dirty="0" smtClean="0">
                <a:solidFill>
                  <a:srgbClr val="0070C0"/>
                </a:solidFill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thi</a:t>
            </a:r>
            <a:r>
              <a:rPr lang="en-US" sz="4000" b="1" i="1" dirty="0" smtClean="0">
                <a:solidFill>
                  <a:srgbClr val="0070C0"/>
                </a:solidFill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tài</a:t>
            </a:r>
            <a:r>
              <a:rPr lang="en-US" sz="4000" b="1" i="1" dirty="0" smtClean="0">
                <a:solidFill>
                  <a:srgbClr val="0070C0"/>
                </a:solidFill>
              </a:rPr>
              <a:t>”</a:t>
            </a:r>
            <a:endParaRPr lang="vi-VN" sz="40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DMIN\Desktop\tranh-dan-tuong-hoa-mau-trang-da2032_thumbnail_54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510"/>
          <a:stretch>
            <a:fillRect/>
          </a:stretch>
        </p:blipFill>
        <p:spPr bwMode="auto">
          <a:xfrm>
            <a:off x="61706" y="0"/>
            <a:ext cx="908229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00200" y="1524000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7030A0"/>
                </a:solidFill>
              </a:rPr>
              <a:t>Xin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chân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thành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cảm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ơn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các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quý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vị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đại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biểu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đã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đến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dự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buổi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học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ngày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hôm</a:t>
            </a:r>
            <a:r>
              <a:rPr lang="en-US" sz="4400" b="1" i="1" dirty="0" smtClean="0">
                <a:solidFill>
                  <a:srgbClr val="7030A0"/>
                </a:solidFill>
              </a:rPr>
              <a:t> nay!</a:t>
            </a:r>
          </a:p>
          <a:p>
            <a:r>
              <a:rPr lang="en-US" sz="4400" b="1" i="1" dirty="0" err="1" smtClean="0">
                <a:solidFill>
                  <a:srgbClr val="7030A0"/>
                </a:solidFill>
              </a:rPr>
              <a:t>Xin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chúc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các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quý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vị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đại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biểu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sức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khỏe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dồi</a:t>
            </a:r>
            <a:r>
              <a:rPr lang="en-US" sz="4400" b="1" i="1" dirty="0" smtClean="0">
                <a:solidFill>
                  <a:srgbClr val="7030A0"/>
                </a:solidFill>
              </a:rPr>
              <a:t> </a:t>
            </a:r>
            <a:r>
              <a:rPr lang="en-US" sz="4400" b="1" i="1" dirty="0" err="1" smtClean="0">
                <a:solidFill>
                  <a:srgbClr val="7030A0"/>
                </a:solidFill>
              </a:rPr>
              <a:t>dào</a:t>
            </a:r>
            <a:r>
              <a:rPr lang="en-US" sz="4400" b="1" i="1" dirty="0" smtClean="0">
                <a:solidFill>
                  <a:srgbClr val="7030A0"/>
                </a:solidFill>
              </a:rPr>
              <a:t>.</a:t>
            </a:r>
            <a:endParaRPr lang="vi-VN" sz="4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14400" y="6027003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ieng-ga-trong-rung-gay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2895600"/>
            <a:ext cx="15240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1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:\ \ảnh thi Quận\troc chơi động\20140915100402-an-sang-500--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5200"/>
            <a:ext cx="4572000" cy="3352800"/>
          </a:xfrm>
          <a:prstGeom prst="rect">
            <a:avLst/>
          </a:prstGeom>
          <a:noFill/>
        </p:spPr>
      </p:pic>
      <p:pic>
        <p:nvPicPr>
          <p:cNvPr id="6" name="Picture 3" descr="H:\ \ảnh thi Quận\troc chơi động\vws050298-9ee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505200"/>
          </a:xfrm>
          <a:prstGeom prst="rect">
            <a:avLst/>
          </a:prstGeom>
          <a:noFill/>
        </p:spPr>
      </p:pic>
      <p:pic>
        <p:nvPicPr>
          <p:cNvPr id="7" name="Picture 4" descr="H:\ \ảnh thi Quận\troc chơi động\Untitled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5052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67088"/>
            <a:ext cx="4571999" cy="3490912"/>
          </a:xfrm>
          <a:prstGeom prst="rect">
            <a:avLst/>
          </a:prstGeom>
          <a:noFill/>
        </p:spPr>
      </p:pic>
      <p:pic>
        <p:nvPicPr>
          <p:cNvPr id="6" name="Picture 7" descr="H:\ \ảnh thi Quận\troc chơi động\IMG20151112083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0"/>
            <a:ext cx="4648200" cy="3429000"/>
          </a:xfrm>
          <a:prstGeom prst="rect">
            <a:avLst/>
          </a:prstGeom>
          <a:noFill/>
        </p:spPr>
      </p:pic>
      <p:pic>
        <p:nvPicPr>
          <p:cNvPr id="7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70400" cy="3429000"/>
          </a:xfrm>
          <a:prstGeom prst="rect">
            <a:avLst/>
          </a:prstGeom>
          <a:noFill/>
        </p:spPr>
      </p:pic>
      <p:pic>
        <p:nvPicPr>
          <p:cNvPr id="8" name="Picture 3" descr="C:\Users\Admin\Desktop\New folder\IMG_2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\Desktop\ảnh thi Quận\troc chơi động\du-bao-thoi-tiet-dien-bien-nang-nong-o-bac-bo-nam-2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14400" y="57912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/>
              <a:t>Cảnh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buổi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trưa</a:t>
            </a:r>
            <a:endParaRPr lang="vi-VN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4419600" cy="3505200"/>
          </a:xfrm>
          <a:prstGeom prst="rect">
            <a:avLst/>
          </a:prstGeom>
          <a:noFill/>
        </p:spPr>
      </p:pic>
      <p:pic>
        <p:nvPicPr>
          <p:cNvPr id="23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</p:spPr>
      </p:pic>
      <p:pic>
        <p:nvPicPr>
          <p:cNvPr id="24" name="Picture 23" descr="C:\Users\ADMIN\AppData\Local\Microsoft\Windows\Temporary Internet Files\Content.Word\IMG_31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3398" y="-533398"/>
            <a:ext cx="335280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AppData\Local\Microsoft\Windows\Temporary Internet Files\Content.Word\IMG_31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105400" y="-685798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Admin\Desktop\New folder\IMG_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3276600"/>
          </a:xfrm>
          <a:prstGeom prst="rect">
            <a:avLst/>
          </a:prstGeom>
          <a:noFill/>
        </p:spPr>
      </p:pic>
      <p:pic>
        <p:nvPicPr>
          <p:cNvPr id="4" name="Picture 4" descr="H:\ \ảnh thi Quận\troc chơi động\Don be 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276600"/>
            <a:ext cx="4495800" cy="3581400"/>
          </a:xfrm>
          <a:prstGeom prst="rect">
            <a:avLst/>
          </a:prstGeom>
          <a:noFill/>
        </p:spPr>
      </p:pic>
      <p:pic>
        <p:nvPicPr>
          <p:cNvPr id="5" name="Picture 4" descr="C:\Users\Admin\AppData\Local\Microsoft\Windows\Temporary Internet Files\Content.Word\MWSN837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76601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AppData\Local\Microsoft\Windows\Temporary Internet Files\Content.Word\IMG_32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H:\ \ảnh thi Quận\troc chơi động\a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19200" y="593467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/>
              <a:t>Cảnh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buổi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chiều</a:t>
            </a:r>
            <a:endParaRPr lang="vi-VN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 - &amp;quot;`&amp;quot;&quot;/&gt;&lt;property id=&quot;20307&quot; value=&quot;266&quot;/&gt;&lt;/object&gt;&lt;object type=&quot;3&quot; unique_id=&quot;10005&quot;&gt;&lt;property id=&quot;20148&quot; value=&quot;5&quot;/&gt;&lt;property id=&quot;20300&quot; value=&quot;Slide 2&quot;/&gt;&lt;property id=&quot;20307&quot; value=&quot;290&quot;/&gt;&lt;/object&gt;&lt;object type=&quot;3&quot; unique_id=&quot;10006&quot;&gt;&lt;property id=&quot;20148&quot; value=&quot;5&quot;/&gt;&lt;property id=&quot;20300&quot; value=&quot;Slide 3&quot;/&gt;&lt;property id=&quot;20307&quot; value=&quot;269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79&quot;/&gt;&lt;/object&gt;&lt;object type=&quot;3&quot; unique_id=&quot;10009&quot;&gt;&lt;property id=&quot;20148&quot; value=&quot;5&quot;/&gt;&lt;property id=&quot;20300&quot; value=&quot;Slide 6&quot;/&gt;&lt;property id=&quot;20307&quot; value=&quot;256&quot;/&gt;&lt;/object&gt;&lt;object type=&quot;3&quot; unique_id=&quot;10010&quot;&gt;&lt;property id=&quot;20148&quot; value=&quot;5&quot;/&gt;&lt;property id=&quot;20300&quot; value=&quot;Slide 7&quot;/&gt;&lt;property id=&quot;20307&quot; value=&quot;280&quot;/&gt;&lt;/object&gt;&lt;object type=&quot;3&quot; unique_id=&quot;10011&quot;&gt;&lt;property id=&quot;20148&quot; value=&quot;5&quot;/&gt;&lt;property id=&quot;20300&quot; value=&quot;Slide 8&quot;/&gt;&lt;property id=&quot;20307&quot; value=&quot;284&quot;/&gt;&lt;/object&gt;&lt;object type=&quot;3&quot; unique_id=&quot;10012&quot;&gt;&lt;property id=&quot;20148&quot; value=&quot;5&quot;/&gt;&lt;property id=&quot;20300&quot; value=&quot;Slide 9&quot;/&gt;&lt;property id=&quot;20307&quot; value=&quot;276&quot;/&gt;&lt;/object&gt;&lt;object type=&quot;3&quot; unique_id=&quot;10013&quot;&gt;&lt;property id=&quot;20148&quot; value=&quot;5&quot;/&gt;&lt;property id=&quot;20300&quot; value=&quot;Slide 10&quot;/&gt;&lt;property id=&quot;20307&quot; value=&quot;260&quot;/&gt;&lt;/object&gt;&lt;object type=&quot;3&quot; unique_id=&quot;10014&quot;&gt;&lt;property id=&quot;20148&quot; value=&quot;5&quot;/&gt;&lt;property id=&quot;20300&quot; value=&quot;Slide 11&quot;/&gt;&lt;property id=&quot;20307&quot; value=&quot;277&quot;/&gt;&lt;/object&gt;&lt;object type=&quot;3&quot; unique_id=&quot;10015&quot;&gt;&lt;property id=&quot;20148&quot; value=&quot;5&quot;/&gt;&lt;property id=&quot;20300&quot; value=&quot;Slide 12&quot;/&gt;&lt;property id=&quot;20307&quot; value=&quot;285&quot;/&gt;&lt;/object&gt;&lt;object type=&quot;3&quot; unique_id=&quot;10016&quot;&gt;&lt;property id=&quot;20148&quot; value=&quot;5&quot;/&gt;&lt;property id=&quot;20300&quot; value=&quot;Slide 13&quot;/&gt;&lt;property id=&quot;20307&quot; value=&quot;262&quot;/&gt;&lt;/object&gt;&lt;object type=&quot;3&quot; unique_id=&quot;10017&quot;&gt;&lt;property id=&quot;20148&quot; value=&quot;5&quot;/&gt;&lt;property id=&quot;20300&quot; value=&quot;Slide 14&quot;/&gt;&lt;property id=&quot;20307&quot; value=&quot;263&quot;/&gt;&lt;/object&gt;&lt;object type=&quot;3&quot; unique_id=&quot;10018&quot;&gt;&lt;property id=&quot;20148&quot; value=&quot;5&quot;/&gt;&lt;property id=&quot;20300&quot; value=&quot;Slide 15&quot;/&gt;&lt;property id=&quot;20307&quot; value=&quot;286&quot;/&gt;&lt;/object&gt;&lt;object type=&quot;3&quot; unique_id=&quot;10019&quot;&gt;&lt;property id=&quot;20148&quot; value=&quot;5&quot;/&gt;&lt;property id=&quot;20300&quot; value=&quot;Slide 16&quot;/&gt;&lt;property id=&quot;20307&quot; value=&quot;273&quot;/&gt;&lt;/object&gt;&lt;object type=&quot;3&quot; unique_id=&quot;10020&quot;&gt;&lt;property id=&quot;20148&quot; value=&quot;5&quot;/&gt;&lt;property id=&quot;20300&quot; value=&quot;Slide 17 - &amp;quot;  Câu 1: Một ngày gồm mấy buổi?&amp;quot;&quot;/&gt;&lt;property id=&quot;20307&quot; value=&quot;291&quot;/&gt;&lt;/object&gt;&lt;object type=&quot;3&quot; unique_id=&quot;10021&quot;&gt;&lt;property id=&quot;20148&quot; value=&quot;5&quot;/&gt;&lt;property id=&quot;20300&quot; value=&quot;Slide 18 - &amp;quot;  Câu 2: Đâu là hình ảnh cảnh thiên nhiên buổi sáng?&amp;quot;&quot;/&gt;&lt;property id=&quot;20307&quot; value=&quot;294&quot;/&gt;&lt;/object&gt;&lt;object type=&quot;3&quot; unique_id=&quot;10022&quot;&gt;&lt;property id=&quot;20148&quot; value=&quot;5&quot;/&gt;&lt;property id=&quot;20300&quot; value=&quot;Slide 19 - &amp;quot;  Câu 3: Đâu là hoạt động buổi sáng?&amp;quot;&quot;/&gt;&lt;property id=&quot;20307&quot; value=&quot;295&quot;/&gt;&lt;/object&gt;&lt;object type=&quot;3&quot; unique_id=&quot;10023&quot;&gt;&lt;property id=&quot;20148&quot; value=&quot;5&quot;/&gt;&lt;property id=&quot;20300&quot; value=&quot;Slide 20 - &amp;quot;  Câu 4:  Chương trình chúc bé ngủ ngon có vào buổi nào trong ngày?&amp;quot;&quot;/&gt;&lt;property id=&quot;20307&quot; value=&quot;296&quot;/&gt;&lt;/object&gt;&lt;object type=&quot;3&quot; unique_id=&quot;10024&quot;&gt;&lt;property id=&quot;20148&quot; value=&quot;5&quot;/&gt;&lt;property id=&quot;20300&quot; value=&quot;Slide 21 - &amp;quot;  Câu 5:  Hoạt động nào diễn ra vào buổi trưa?&amp;quot;&quot;/&gt;&lt;property id=&quot;20307&quot; value=&quot;297&quot;/&gt;&lt;/object&gt;&lt;object type=&quot;3&quot; unique_id=&quot;10025&quot;&gt;&lt;property id=&quot;20148&quot; value=&quot;5&quot;/&gt;&lt;property id=&quot;20300&quot; value=&quot;Slide 22 - &amp;quot;  Câu 6:  Bố mẹ đón các con về là vào buổi nào trong ngày?&amp;quot;&quot;/&gt;&lt;property id=&quot;20307&quot; value=&quot;298&quot;/&gt;&lt;/object&gt;&lt;object type=&quot;3&quot; unique_id=&quot;10026&quot;&gt;&lt;property id=&quot;20148&quot; value=&quot;5&quot;/&gt;&lt;property id=&quot;20300&quot; value=&quot;Slide 23&quot;/&gt;&lt;property id=&quot;20307&quot; value=&quot;274&quot;/&gt;&lt;/object&gt;&lt;object type=&quot;3&quot; unique_id=&quot;10027&quot;&gt;&lt;property id=&quot;20148&quot; value=&quot;5&quot;/&gt;&lt;property id=&quot;20300&quot; value=&quot;Slide 24&quot;/&gt;&lt;property id=&quot;20307&quot; value=&quot;288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401</Words>
  <Application>Microsoft Office PowerPoint</Application>
  <PresentationFormat>On-screen Show (4:3)</PresentationFormat>
  <Paragraphs>124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.VnArial Narrow</vt:lpstr>
      <vt:lpstr>Calibri</vt:lpstr>
      <vt:lpstr>Arial</vt:lpstr>
      <vt:lpstr>Times New Roman</vt:lpstr>
      <vt:lpstr>Office Theme</vt:lpstr>
      <vt:lpstr>Default Design</vt:lpstr>
      <vt:lpstr>PowerPoint Presentation</vt:lpstr>
      <vt:lpstr>Cô và trẻ nhảy bài hát  “ Gà trống thổi kèn”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Câu 1: Một ngày gồm mấy buổi?</vt:lpstr>
      <vt:lpstr>  Câu 2: Đâu là hình ảnh cảnh thiên nhiên buổi sáng?</vt:lpstr>
      <vt:lpstr>  Câu 3: Đâu là hoạt động buổi sáng?</vt:lpstr>
      <vt:lpstr>  Câu 4:  Chương trình chúc bé ngủ ngon có vào buổi nào trong ngày?</vt:lpstr>
      <vt:lpstr>  Câu 5:  Hoạt động nào diễn ra vào buổi trưa?</vt:lpstr>
      <vt:lpstr>  Câu 6:  Bố mẹ đón các con về là vào buổi nào trong ngày?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admins</cp:lastModifiedBy>
  <cp:revision>96</cp:revision>
  <dcterms:created xsi:type="dcterms:W3CDTF">2006-08-16T00:00:00Z</dcterms:created>
  <dcterms:modified xsi:type="dcterms:W3CDTF">2021-09-16T16:16:07Z</dcterms:modified>
</cp:coreProperties>
</file>