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9" r:id="rId2"/>
    <p:sldId id="308" r:id="rId3"/>
    <p:sldId id="331" r:id="rId4"/>
    <p:sldId id="343" r:id="rId5"/>
    <p:sldId id="333" r:id="rId6"/>
    <p:sldId id="334" r:id="rId7"/>
    <p:sldId id="337" r:id="rId8"/>
    <p:sldId id="338" r:id="rId9"/>
    <p:sldId id="339" r:id="rId10"/>
    <p:sldId id="340" r:id="rId11"/>
    <p:sldId id="298" r:id="rId12"/>
    <p:sldId id="297" r:id="rId13"/>
    <p:sldId id="326" r:id="rId14"/>
    <p:sldId id="267" r:id="rId15"/>
    <p:sldId id="265" r:id="rId16"/>
    <p:sldId id="300" r:id="rId17"/>
    <p:sldId id="264" r:id="rId18"/>
    <p:sldId id="341" r:id="rId19"/>
    <p:sldId id="266" r:id="rId20"/>
    <p:sldId id="270" r:id="rId21"/>
    <p:sldId id="272" r:id="rId22"/>
    <p:sldId id="299" r:id="rId23"/>
    <p:sldId id="302" r:id="rId24"/>
    <p:sldId id="275" r:id="rId25"/>
    <p:sldId id="282" r:id="rId26"/>
    <p:sldId id="279" r:id="rId27"/>
    <p:sldId id="329" r:id="rId28"/>
    <p:sldId id="316" r:id="rId29"/>
    <p:sldId id="312" r:id="rId30"/>
    <p:sldId id="314" r:id="rId31"/>
    <p:sldId id="327" r:id="rId32"/>
    <p:sldId id="283" r:id="rId33"/>
    <p:sldId id="284" r:id="rId34"/>
    <p:sldId id="285" r:id="rId35"/>
    <p:sldId id="288" r:id="rId36"/>
    <p:sldId id="307" r:id="rId37"/>
    <p:sldId id="328" r:id="rId38"/>
    <p:sldId id="289" r:id="rId39"/>
    <p:sldId id="291" r:id="rId40"/>
    <p:sldId id="293" r:id="rId41"/>
    <p:sldId id="29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66FFCC"/>
    <a:srgbClr val="FFCC66"/>
    <a:srgbClr val="66FF99"/>
    <a:srgbClr val="FF6600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4721F6E-CD83-40D0-A212-84FCAA1D12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098C1D61-3909-4556-84D0-467E21BDCD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PHI HIEN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xmlns="" id="{54E20635-94F8-43CB-B843-B1476BBF8E1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226A75CA-7ADE-408D-89A6-070CC6ACEB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19BF5C4-5D1B-43A7-8E3D-59E21EF5B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092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ABC45DB7-22A6-4919-9B70-4AE1DEC8D2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99D4CD00-0790-4861-9070-BEEDA43BD4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PHI HIEN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9D40C38C-3D66-4E34-AAAA-2FB7192482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7EDD3499-F5F7-4A03-8EF8-DEB8147C64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3EB7DDB-18D4-4420-97A3-7DB6657EDB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B3E22CC9-FD58-4CBA-B187-6DE7CF84A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C3650F-8C77-4008-8CED-A88488A03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6971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D52E4E-23D5-4904-9A2F-AF70FE075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03E79C-7A06-4207-9BBD-2E58A6E87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F69C125-FE13-40BD-9EF5-895340F77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1B50C-B15A-44B1-988F-02E89722A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E7BFA0D-145C-4C62-A9A5-9A3A8C990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EC0332-62CA-4ECD-A7A8-0BFD85523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AAE5B0F-7F70-44EC-AEBB-162CC580F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5117F-1DB0-4613-9075-5336FAC4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03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EE7BCC-C1F5-4895-8D7D-98BED4608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599E05-7B8D-4F45-AEB7-2B1E7F681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423BA6B-9AB8-482E-B171-07E7FB4F0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45579-F34E-42E7-9FB0-1814C4288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41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875662C-FE39-4778-BD70-1AECA2EA0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2778CE7-34EC-4A37-AF0A-9199950BC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DE14E25-18E7-47A4-8ADD-A2FE0FD84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7C6E0-0895-49F2-A06E-0FB3682B8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1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666485-FC56-406B-8D5A-CD1FDE4BA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9C48D22-3758-4A7A-AD5E-D297777A0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328CF8A-063D-42D2-9191-C77C288DC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1364C-0D56-44E8-BE8E-068A6CA17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7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42A072B-5879-46EE-A315-F2D10BB3F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1EECAC-8D84-40B8-AF7C-751E4429C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7B375F-02DD-48A5-ACC7-9CC5209C9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1BA9C-2D05-41E4-8876-B78CE34BD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0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701948-9342-4670-8B29-E402528BA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4270C5-7DEA-421F-8242-FE7E7816F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6EC4E6-2E14-4AED-86A5-9502132AD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8F002-EDE4-4D1B-9623-A57165525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3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F98BC07-C32D-42AA-9D84-5B71DB03B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819CE6A-76E0-4C81-9AC5-A0553F321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B4DAB54-95D2-4008-8D40-225AC06E2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BD6BC-8E55-4456-87A6-EB52B8C2A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87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218DFEE-4A6A-4A73-BB51-9759CB4E7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BE18EEB-C455-4AC4-99BF-DD73FA132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E0A5351-B3DF-4735-8377-2131B8032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333AF-5043-4B2A-BF8A-EC3781D92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7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CCC648F-793C-4152-A2E0-6CD44912A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DD18CBD-DDDE-45E3-8344-4DFB3A81B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3CCFBBF-A63D-46AA-803B-2CF5F0454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5DA15-9B50-49FF-B887-F6037B8CF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BD5AC2-FEDA-4344-A756-6A84FEA65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7CE59D-00A8-41A7-A974-D4EC33FEA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02339B-ED07-472E-B5E2-7B7081DA9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9770C-6C26-403F-B779-EC8BBB705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9FE152-518C-4B6A-80C6-C26A13BBC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29A04A-D4A2-4B88-8840-61F16BC13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36D865-1587-411A-AAC1-BF9D83182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EF11A-4B6E-409F-8B3A-9ABFCCA14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9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FF352B4-5967-41DC-8AA8-946DD8894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E8BD65B-1034-4FBE-B8B2-990796C2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BA071DC-490D-4EB2-B3E6-F4E92DA0A4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D50AC08-64C5-4ACB-9664-7458540650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4CEE369-B187-402F-9E63-BADDCB1946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F8797A1-A91E-4FD8-8B43-2D3A7F5407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3.gif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4.gif"/><Relationship Id="rId5" Type="http://schemas.openxmlformats.org/officeDocument/2006/relationships/image" Target="../media/image19.gif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selk0260_0">
            <a:extLst>
              <a:ext uri="{FF2B5EF4-FFF2-40B4-BE49-F238E27FC236}">
                <a16:creationId xmlns:a16="http://schemas.microsoft.com/office/drawing/2014/main" xmlns="" id="{0C6B1823-61EF-4FA4-9C27-B07465804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D67CEECF-1212-458C-9D24-ED227AE8C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27237"/>
            <a:ext cx="8229600" cy="4678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u, ư.</a:t>
            </a: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5-6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3C4B5F-329E-4C42-B934-1449053F527F}"/>
              </a:ext>
            </a:extLst>
          </p:cNvPr>
          <p:cNvSpPr txBox="1"/>
          <p:nvPr/>
        </p:nvSpPr>
        <p:spPr>
          <a:xfrm>
            <a:off x="2133600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0BF929A7-2F98-497F-94EA-67E653473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86" y="791360"/>
            <a:ext cx="1211628" cy="1175766"/>
          </a:xfrm>
          <a:prstGeom prst="rect">
            <a:avLst/>
          </a:prstGeom>
        </p:spPr>
      </p:pic>
    </p:spTree>
  </p:cSld>
  <p:clrMapOvr>
    <a:masterClrMapping/>
  </p:clrMapOvr>
  <p:transition advTm="62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078">
            <a:extLst>
              <a:ext uri="{FF2B5EF4-FFF2-40B4-BE49-F238E27FC236}">
                <a16:creationId xmlns:a16="http://schemas.microsoft.com/office/drawing/2014/main" xmlns="" id="{BA8C339E-50F6-46DA-BDC8-3FB68296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24" name="Object 4">
            <a:extLst>
              <a:ext uri="{FF2B5EF4-FFF2-40B4-BE49-F238E27FC236}">
                <a16:creationId xmlns:a16="http://schemas.microsoft.com/office/drawing/2014/main" xmlns="" id="{7AEAE116-DACB-4462-A3C2-6474E410B5E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447800" y="931863"/>
          <a:ext cx="624840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Slide" r:id="rId5" imgW="5229332" imgH="3924446" progId="PowerPoint.Slide.8">
                  <p:embed/>
                </p:oleObj>
              </mc:Choice>
              <mc:Fallback>
                <p:oleObj name="Slide" r:id="rId5" imgW="5229332" imgH="3924446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31863"/>
                        <a:ext cx="6248400" cy="468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Untitled-33">
            <a:extLst>
              <a:ext uri="{FF2B5EF4-FFF2-40B4-BE49-F238E27FC236}">
                <a16:creationId xmlns:a16="http://schemas.microsoft.com/office/drawing/2014/main" xmlns="" id="{2E67512C-9E66-4080-BCE9-4378282F6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7">
            <a:extLst>
              <a:ext uri="{FF2B5EF4-FFF2-40B4-BE49-F238E27FC236}">
                <a16:creationId xmlns:a16="http://schemas.microsoft.com/office/drawing/2014/main" xmlns="" id="{8DD4AF85-59F8-4795-97D3-1B01F721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69342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33"/>
                </a:solidFill>
                <a:latin typeface="Times New Roman" panose="02020603050405020304" pitchFamily="18" charset="0"/>
              </a:rPr>
              <a:t>“Tên nghe chẳng thiếu chẳng thừa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33"/>
                </a:solidFill>
                <a:latin typeface="Times New Roman" panose="02020603050405020304" pitchFamily="18" charset="0"/>
              </a:rPr>
              <a:t>Ăn vào vừa bổ lại vừa ngọt thơm.”</a:t>
            </a:r>
            <a:r>
              <a:rPr lang="en-US" altLang="en-US" sz="280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             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Là quả gì?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xmlns="" id="{0D352EF9-9668-4E11-866A-678CA68A4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632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Giới thiệu chữ 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ĐỐ:</a:t>
            </a:r>
          </a:p>
        </p:txBody>
      </p:sp>
    </p:spTree>
    <p:custDataLst>
      <p:tags r:id="rId1"/>
    </p:custDataLst>
  </p:cSld>
  <p:clrMapOvr>
    <a:masterClrMapping/>
  </p:clrMapOvr>
  <p:transition advTm="20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Untitled-33">
            <a:extLst>
              <a:ext uri="{FF2B5EF4-FFF2-40B4-BE49-F238E27FC236}">
                <a16:creationId xmlns:a16="http://schemas.microsoft.com/office/drawing/2014/main" xmlns="" id="{5CB69E49-0F19-415D-AF95-8712934738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atvn">
            <a:extLst>
              <a:ext uri="{FF2B5EF4-FFF2-40B4-BE49-F238E27FC236}">
                <a16:creationId xmlns:a16="http://schemas.microsoft.com/office/drawing/2014/main" xmlns="" id="{3DB7F73A-4285-4346-9C3C-84E15CF2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56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011">
            <a:extLst>
              <a:ext uri="{FF2B5EF4-FFF2-40B4-BE49-F238E27FC236}">
                <a16:creationId xmlns:a16="http://schemas.microsoft.com/office/drawing/2014/main" xmlns="" id="{EC795893-F8FD-4E3A-AAFA-6847EBAA0A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AutoShape 11">
            <a:extLst>
              <a:ext uri="{FF2B5EF4-FFF2-40B4-BE49-F238E27FC236}">
                <a16:creationId xmlns:a16="http://schemas.microsoft.com/office/drawing/2014/main" xmlns="" id="{68D15997-57F5-4CD7-8B73-9AB54F38A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772400" cy="12192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99"/>
                </a:solidFill>
                <a:latin typeface="Times New Roman" panose="02020603050405020304" pitchFamily="18" charset="0"/>
              </a:rPr>
              <a:t>quả đu đủ</a:t>
            </a:r>
          </a:p>
        </p:txBody>
      </p:sp>
    </p:spTree>
    <p:custDataLst>
      <p:tags r:id="rId1"/>
    </p:custDataLst>
  </p:cSld>
  <p:clrMapOvr>
    <a:masterClrMapping/>
  </p:clrMapOvr>
  <p:transition advTm="12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Picture3">
            <a:extLst>
              <a:ext uri="{FF2B5EF4-FFF2-40B4-BE49-F238E27FC236}">
                <a16:creationId xmlns:a16="http://schemas.microsoft.com/office/drawing/2014/main" xmlns="" id="{22898ECB-783F-47CD-BA9D-71C162EA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3" descr="Hoa">
            <a:extLst>
              <a:ext uri="{FF2B5EF4-FFF2-40B4-BE49-F238E27FC236}">
                <a16:creationId xmlns:a16="http://schemas.microsoft.com/office/drawing/2014/main" xmlns="" id="{5A760DFE-6A72-4165-8636-65A90F2A38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4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3" descr="Hoa">
            <a:extLst>
              <a:ext uri="{FF2B5EF4-FFF2-40B4-BE49-F238E27FC236}">
                <a16:creationId xmlns:a16="http://schemas.microsoft.com/office/drawing/2014/main" xmlns="" id="{0BFF3634-B15F-4C00-B79B-96B8A60A21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3" descr="Hoa">
            <a:extLst>
              <a:ext uri="{FF2B5EF4-FFF2-40B4-BE49-F238E27FC236}">
                <a16:creationId xmlns:a16="http://schemas.microsoft.com/office/drawing/2014/main" xmlns="" id="{37CF9120-C7D8-4DE8-9A92-5FF372108F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3" descr="Hoa">
            <a:extLst>
              <a:ext uri="{FF2B5EF4-FFF2-40B4-BE49-F238E27FC236}">
                <a16:creationId xmlns:a16="http://schemas.microsoft.com/office/drawing/2014/main" xmlns="" id="{F1EF144E-B60B-445A-A90E-D60E63955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3" descr="Hoa">
            <a:extLst>
              <a:ext uri="{FF2B5EF4-FFF2-40B4-BE49-F238E27FC236}">
                <a16:creationId xmlns:a16="http://schemas.microsoft.com/office/drawing/2014/main" xmlns="" id="{7AFBDDCF-B275-4988-8589-A00163CA95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Rectangle 8">
            <a:extLst>
              <a:ext uri="{FF2B5EF4-FFF2-40B4-BE49-F238E27FC236}">
                <a16:creationId xmlns:a16="http://schemas.microsoft.com/office/drawing/2014/main" xmlns="" id="{4DFE2498-DAC8-4684-AE60-2F75A1819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1905000" cy="2133600"/>
          </a:xfrm>
          <a:prstGeom prst="rect">
            <a:avLst/>
          </a:prstGeom>
          <a:solidFill>
            <a:srgbClr val="FF99FF"/>
          </a:solidFill>
          <a:ln w="9525">
            <a:solidFill>
              <a:srgbClr val="FACF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109577" name="Rectangle 9">
            <a:extLst>
              <a:ext uri="{FF2B5EF4-FFF2-40B4-BE49-F238E27FC236}">
                <a16:creationId xmlns:a16="http://schemas.microsoft.com/office/drawing/2014/main" xmlns="" id="{4CA241F9-0A69-468E-8C48-97D485CAF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85800"/>
            <a:ext cx="1905000" cy="2133600"/>
          </a:xfrm>
          <a:prstGeom prst="rect">
            <a:avLst/>
          </a:prstGeom>
          <a:solidFill>
            <a:srgbClr val="FF99FF"/>
          </a:solidFill>
          <a:ln w="9525">
            <a:solidFill>
              <a:srgbClr val="FACF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09578" name="Rectangle 10">
            <a:extLst>
              <a:ext uri="{FF2B5EF4-FFF2-40B4-BE49-F238E27FC236}">
                <a16:creationId xmlns:a16="http://schemas.microsoft.com/office/drawing/2014/main" xmlns="" id="{7CBDACA7-5909-4A13-BEBF-ED631DC4B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1905000" cy="2133600"/>
          </a:xfrm>
          <a:prstGeom prst="rect">
            <a:avLst/>
          </a:prstGeom>
          <a:solidFill>
            <a:srgbClr val="FF99FF"/>
          </a:solidFill>
          <a:ln w="9525">
            <a:solidFill>
              <a:srgbClr val="FACF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09579" name="Rectangle 11">
            <a:extLst>
              <a:ext uri="{FF2B5EF4-FFF2-40B4-BE49-F238E27FC236}">
                <a16:creationId xmlns:a16="http://schemas.microsoft.com/office/drawing/2014/main" xmlns="" id="{C9077229-7139-46F7-9D4B-EE8E29CD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33800"/>
            <a:ext cx="1905000" cy="2133600"/>
          </a:xfrm>
          <a:prstGeom prst="rect">
            <a:avLst/>
          </a:prstGeom>
          <a:solidFill>
            <a:srgbClr val="FF99FF"/>
          </a:solidFill>
          <a:ln w="9525">
            <a:solidFill>
              <a:srgbClr val="FACF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09580" name="Rectangle 12">
            <a:extLst>
              <a:ext uri="{FF2B5EF4-FFF2-40B4-BE49-F238E27FC236}">
                <a16:creationId xmlns:a16="http://schemas.microsoft.com/office/drawing/2014/main" xmlns="" id="{1A38B433-5B16-4F0F-A290-44D8A348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1905000" cy="2133600"/>
          </a:xfrm>
          <a:prstGeom prst="rect">
            <a:avLst/>
          </a:prstGeom>
          <a:solidFill>
            <a:srgbClr val="FF99FF"/>
          </a:solidFill>
          <a:ln w="9525">
            <a:solidFill>
              <a:srgbClr val="FACF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09581" name="Rectangle 13">
            <a:extLst>
              <a:ext uri="{FF2B5EF4-FFF2-40B4-BE49-F238E27FC236}">
                <a16:creationId xmlns:a16="http://schemas.microsoft.com/office/drawing/2014/main" xmlns="" id="{5D7C8648-2387-466C-840F-8DCCACAA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1905000" cy="2133600"/>
          </a:xfrm>
          <a:prstGeom prst="rect">
            <a:avLst/>
          </a:prstGeom>
          <a:solidFill>
            <a:srgbClr val="FF99FF"/>
          </a:solidFill>
          <a:ln w="9525">
            <a:solidFill>
              <a:srgbClr val="FACF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09582" name="Rectangle 14">
            <a:extLst>
              <a:ext uri="{FF2B5EF4-FFF2-40B4-BE49-F238E27FC236}">
                <a16:creationId xmlns:a16="http://schemas.microsoft.com/office/drawing/2014/main" xmlns="" id="{418D5907-4672-4836-ACAF-8EAFD61C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85800"/>
            <a:ext cx="1905000" cy="2133600"/>
          </a:xfrm>
          <a:prstGeom prst="rect">
            <a:avLst/>
          </a:prstGeom>
          <a:solidFill>
            <a:srgbClr val="FF99FF"/>
          </a:solidFill>
          <a:ln w="9525">
            <a:solidFill>
              <a:srgbClr val="FACF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9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xmlns="" id="{C0669E53-A6A2-4367-873C-9FB98748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ransition advTm="214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Untitled-33">
            <a:extLst>
              <a:ext uri="{FF2B5EF4-FFF2-40B4-BE49-F238E27FC236}">
                <a16:creationId xmlns:a16="http://schemas.microsoft.com/office/drawing/2014/main" xmlns="" id="{BBE23369-1C4C-4F9A-89BA-EF2B5B6B0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8FEE7B5-26D8-4FAE-9AEE-2A780406D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Dạy chữ cái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xmlns="" id="{F572D687-3D1B-45F7-8B90-575461503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44763"/>
            <a:ext cx="24384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500">
                <a:solidFill>
                  <a:srgbClr val="FF3300"/>
                </a:solidFill>
                <a:latin typeface=".VnTime" panose="020B7200000000000000" pitchFamily="34" charset="0"/>
              </a:rPr>
              <a:t>u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xmlns="" id="{F2078D6C-5ED0-4F3A-B05F-02809F64C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74676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700">
                <a:solidFill>
                  <a:srgbClr val="0000FF"/>
                </a:solidFill>
                <a:latin typeface="Times New Roman" panose="02020603050405020304" pitchFamily="18" charset="0"/>
              </a:rPr>
              <a:t>quả đu đủ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xmlns="" id="{801D26D7-5DED-477B-A2C1-7375527A7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47800"/>
            <a:ext cx="9144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700">
                <a:solidFill>
                  <a:srgbClr val="660033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9474" name="Rectangle 18">
            <a:extLst>
              <a:ext uri="{FF2B5EF4-FFF2-40B4-BE49-F238E27FC236}">
                <a16:creationId xmlns:a16="http://schemas.microsoft.com/office/drawing/2014/main" xmlns="" id="{C64B5261-52B1-4393-95EC-E5BF16F29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9271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70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xmlns="" id="{8E0A9328-0AA3-407A-B1A1-5BAEA9B38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77963"/>
            <a:ext cx="927100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70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xmlns="" id="{B6AEB043-629D-4DAC-949D-F4877922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447800"/>
            <a:ext cx="9271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700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0867E-6 C 0.02569 0.02914 0.05139 0.05827 0.06666 0.09711 C 0.08194 0.13596 0.09757 0.21827 0.09201 0.23237 C 0.08646 0.24648 0.05989 0.21411 0.03333 0.1817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2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14931 0.352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176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69 0.340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703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236 0.34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50" presetID="7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8" grpId="1"/>
      <p:bldP spid="19466" grpId="0"/>
      <p:bldP spid="19472" grpId="0" build="allAtOnce"/>
      <p:bldP spid="19472" grpId="1" build="allAtOnce"/>
      <p:bldP spid="19474" grpId="0"/>
      <p:bldP spid="19474" grpId="1"/>
      <p:bldP spid="19474" grpId="2"/>
      <p:bldP spid="19474" grpId="3"/>
      <p:bldP spid="19475" grpId="0"/>
      <p:bldP spid="19475" grpId="1"/>
      <p:bldP spid="19475" grpId="2"/>
      <p:bldP spid="19475" grpId="3"/>
      <p:bldP spid="19476" grpId="0"/>
      <p:bldP spid="19476" grpId="1"/>
      <p:bldP spid="19476" grpId="2"/>
      <p:bldP spid="1947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Picture1">
            <a:extLst>
              <a:ext uri="{FF2B5EF4-FFF2-40B4-BE49-F238E27FC236}">
                <a16:creationId xmlns:a16="http://schemas.microsoft.com/office/drawing/2014/main" xmlns="" id="{BDD44055-87C3-49E4-8724-E23CDDC9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WordArt 7">
            <a:extLst>
              <a:ext uri="{FF2B5EF4-FFF2-40B4-BE49-F238E27FC236}">
                <a16:creationId xmlns:a16="http://schemas.microsoft.com/office/drawing/2014/main" xmlns="" id="{281C5E98-0BCB-43E4-BB59-DF6C4A6211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057400"/>
            <a:ext cx="2590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ransition advTm="3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icture1">
            <a:extLst>
              <a:ext uri="{FF2B5EF4-FFF2-40B4-BE49-F238E27FC236}">
                <a16:creationId xmlns:a16="http://schemas.microsoft.com/office/drawing/2014/main" xmlns="" id="{930E7AAD-7A32-408E-9936-A59E5DE2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xmlns="" id="{6D3DC6FD-1B8B-4FE9-893F-E35B36626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76338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Cấu tạo chữ u </a:t>
            </a:r>
          </a:p>
        </p:txBody>
      </p:sp>
      <p:pic>
        <p:nvPicPr>
          <p:cNvPr id="57353" name="Picture 9" descr="DAU U 2">
            <a:extLst>
              <a:ext uri="{FF2B5EF4-FFF2-40B4-BE49-F238E27FC236}">
                <a16:creationId xmlns:a16="http://schemas.microsoft.com/office/drawing/2014/main" xmlns="" id="{93380AA3-4D6B-4CDC-A8F3-EAEEFB7B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9124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DAU U 1">
            <a:extLst>
              <a:ext uri="{FF2B5EF4-FFF2-40B4-BE49-F238E27FC236}">
                <a16:creationId xmlns:a16="http://schemas.microsoft.com/office/drawing/2014/main" xmlns="" id="{4F71334B-E2A4-4FC1-AD96-80714A9F1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8">
            <a:extLst>
              <a:ext uri="{FF2B5EF4-FFF2-40B4-BE49-F238E27FC236}">
                <a16:creationId xmlns:a16="http://schemas.microsoft.com/office/drawing/2014/main" xmlns="" id="{A3A57B64-A226-460E-85DF-912564AF53A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2000"/>
            <a:ext cx="822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43" descr="Hoa">
            <a:extLst>
              <a:ext uri="{FF2B5EF4-FFF2-40B4-BE49-F238E27FC236}">
                <a16:creationId xmlns:a16="http://schemas.microsoft.com/office/drawing/2014/main" xmlns="" id="{85B91392-8FA9-478B-B93F-14B64D3A8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3" descr="Hoa">
            <a:extLst>
              <a:ext uri="{FF2B5EF4-FFF2-40B4-BE49-F238E27FC236}">
                <a16:creationId xmlns:a16="http://schemas.microsoft.com/office/drawing/2014/main" xmlns="" id="{3227B245-392F-4F2E-AC90-6E959B71E8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3" descr="Hoa">
            <a:extLst>
              <a:ext uri="{FF2B5EF4-FFF2-40B4-BE49-F238E27FC236}">
                <a16:creationId xmlns:a16="http://schemas.microsoft.com/office/drawing/2014/main" xmlns="" id="{9AE99840-1FF4-47BB-8487-4F6801996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3" descr="Hoa">
            <a:extLst>
              <a:ext uri="{FF2B5EF4-FFF2-40B4-BE49-F238E27FC236}">
                <a16:creationId xmlns:a16="http://schemas.microsoft.com/office/drawing/2014/main" xmlns="" id="{211F3A3B-7DE6-49E6-9ABD-64B10E4BD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3" descr="Hoa">
            <a:extLst>
              <a:ext uri="{FF2B5EF4-FFF2-40B4-BE49-F238E27FC236}">
                <a16:creationId xmlns:a16="http://schemas.microsoft.com/office/drawing/2014/main" xmlns="" id="{AB8E88E9-D381-44EC-B39C-1B4D111595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>
            <a:extLst>
              <a:ext uri="{FF2B5EF4-FFF2-40B4-BE49-F238E27FC236}">
                <a16:creationId xmlns:a16="http://schemas.microsoft.com/office/drawing/2014/main" xmlns="" id="{3D53978A-09FB-4FCE-92E5-2C6EFC177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1752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900">
                <a:solidFill>
                  <a:srgbClr val="FF3300"/>
                </a:solidFill>
              </a:rPr>
              <a:t>u</a:t>
            </a:r>
            <a:endParaRPr lang="en-US" altLang="en-US" sz="22900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xmlns="" id="{222CDD84-C1EA-4665-9401-6CB6CC24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219200"/>
            <a:ext cx="1676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900">
                <a:solidFill>
                  <a:srgbClr val="FF3300"/>
                </a:solidFill>
                <a:latin typeface=".VnAristote" panose="020B7200000000000000" pitchFamily="34" charset="0"/>
              </a:rPr>
              <a:t>u</a:t>
            </a:r>
          </a:p>
        </p:txBody>
      </p:sp>
      <p:pic>
        <p:nvPicPr>
          <p:cNvPr id="20490" name="Picture 6" descr="C:\Users\NGOCTHANH\Desktop\anh dep\725049hhwhm87hwn.gif">
            <a:extLst>
              <a:ext uri="{FF2B5EF4-FFF2-40B4-BE49-F238E27FC236}">
                <a16:creationId xmlns:a16="http://schemas.microsoft.com/office/drawing/2014/main" xmlns="" id="{BDEBE3E9-3ED4-4D27-A1D4-46821B47D3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FLOWERS5">
            <a:extLst>
              <a:ext uri="{FF2B5EF4-FFF2-40B4-BE49-F238E27FC236}">
                <a16:creationId xmlns:a16="http://schemas.microsoft.com/office/drawing/2014/main" xmlns="" id="{0E53A7A4-D566-4A65-972D-2678CE4F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FLOWERS5">
            <a:extLst>
              <a:ext uri="{FF2B5EF4-FFF2-40B4-BE49-F238E27FC236}">
                <a16:creationId xmlns:a16="http://schemas.microsoft.com/office/drawing/2014/main" xmlns="" id="{9C71501F-F4C1-49A6-87DC-549A623C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9" descr="FLOWERS5">
            <a:extLst>
              <a:ext uri="{FF2B5EF4-FFF2-40B4-BE49-F238E27FC236}">
                <a16:creationId xmlns:a16="http://schemas.microsoft.com/office/drawing/2014/main" xmlns="" id="{1548BB49-5ACF-4D93-9271-D35B1E81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0" descr="FLOWERS5">
            <a:extLst>
              <a:ext uri="{FF2B5EF4-FFF2-40B4-BE49-F238E27FC236}">
                <a16:creationId xmlns:a16="http://schemas.microsoft.com/office/drawing/2014/main" xmlns="" id="{206D1615-A61F-4E7B-B246-8945B19C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1" descr="FLOWERS5">
            <a:extLst>
              <a:ext uri="{FF2B5EF4-FFF2-40B4-BE49-F238E27FC236}">
                <a16:creationId xmlns:a16="http://schemas.microsoft.com/office/drawing/2014/main" xmlns="" id="{6B17567D-349C-4D38-8E42-9346D174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 Box 25">
            <a:extLst>
              <a:ext uri="{FF2B5EF4-FFF2-40B4-BE49-F238E27FC236}">
                <a16:creationId xmlns:a16="http://schemas.microsoft.com/office/drawing/2014/main" xmlns="" id="{3255016A-C763-4DCF-AB0B-2E1D58BD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52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86" name="WordArt 26">
            <a:extLst>
              <a:ext uri="{FF2B5EF4-FFF2-40B4-BE49-F238E27FC236}">
                <a16:creationId xmlns:a16="http://schemas.microsoft.com/office/drawing/2014/main" xmlns="" id="{8EA3B53A-586F-4242-BC15-FA53CE2AFE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2514600"/>
            <a:ext cx="152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ransition advTm="8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322_storiesF_jpg_1600x1200_06">
            <a:extLst>
              <a:ext uri="{FF2B5EF4-FFF2-40B4-BE49-F238E27FC236}">
                <a16:creationId xmlns:a16="http://schemas.microsoft.com/office/drawing/2014/main" xmlns="" id="{DDBBC94F-8F3B-4600-870E-47B39018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Text Box 4">
            <a:extLst>
              <a:ext uri="{FF2B5EF4-FFF2-40B4-BE49-F238E27FC236}">
                <a16:creationId xmlns:a16="http://schemas.microsoft.com/office/drawing/2014/main" xmlns="" id="{65E0B62F-00DB-4442-B0A3-570202CF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800" u="sng">
                <a:solidFill>
                  <a:srgbClr val="FF3300"/>
                </a:solidFill>
                <a:latin typeface="Times New Roman" panose="02020603050405020304" pitchFamily="18" charset="0"/>
              </a:rPr>
              <a:t>* Giới thiệu chữ Ư</a:t>
            </a:r>
            <a:endParaRPr lang="en-US" altLang="en-US" sz="3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Untitled-33">
            <a:extLst>
              <a:ext uri="{FF2B5EF4-FFF2-40B4-BE49-F238E27FC236}">
                <a16:creationId xmlns:a16="http://schemas.microsoft.com/office/drawing/2014/main" xmlns="" id="{AE4C15BB-22D1-432E-B40E-F03F497772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xmlns="" id="{7E30E7EA-3581-4B37-985C-075FF7CF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Cho trẻ ôn bài thơ: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66"/>
                </a:solidFill>
                <a:latin typeface="Times New Roman" panose="02020603050405020304" pitchFamily="18" charset="0"/>
              </a:rPr>
              <a:t>Dứa 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xmlns="" id="{19A3656C-BFB3-4151-AB49-58BE5E41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8400"/>
            <a:ext cx="3886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Đầu xanh mũ vua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Mình vàng áo giáp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Một trăm con mắt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Nhìn quanh bốn bề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F3B64188-E658-45F7-BB10-7C450E794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578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Tác giả: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Phạm Hổ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xmlns="" id="{F493596D-2D0F-4E15-86B8-247FCFE0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438400"/>
            <a:ext cx="38862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Dứa chín trưa hè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Trên đồi đất đỏ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Một quả sóc ăn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Thơm lừng trong gió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9266">
    <p:comb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8" grpId="0"/>
      <p:bldP spid="184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3">
            <a:extLst>
              <a:ext uri="{FF2B5EF4-FFF2-40B4-BE49-F238E27FC236}">
                <a16:creationId xmlns:a16="http://schemas.microsoft.com/office/drawing/2014/main" xmlns="" id="{D4A59348-D40E-421A-AF8D-3BD2AFC4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5682D2EC-B817-41B0-B466-3DEB6EEEE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MỤC ĐÍCH YÊU CẦU: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34A843E8-2733-4D1F-A674-878988FB3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Kiến thức: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Trẻ nhận biết, phân biệt và phát âm chính xác nhóm chữ cái u, ư.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Biết đặc điểm cấu tạo của chữ u, ư.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2.   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Kỹ năng: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Trẻ phát âm rõ, đúng chữ cái u, ư.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Trẻ phân biệt sự giống nhau và khác nhau của 2 chữ u, ư qua đặc điểm cấu tạo các nét chữ.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3.   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Thái độ: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>
                <a:latin typeface="Times New Roman" panose="02020603050405020304" pitchFamily="18" charset="0"/>
              </a:rPr>
              <a:t>Giáo dục trẻ tinh thần đoàn kết, tích cực tham gia các hoạt động.</a:t>
            </a:r>
          </a:p>
        </p:txBody>
      </p:sp>
    </p:spTree>
    <p:custDataLst>
      <p:tags r:id="rId1"/>
    </p:custDataLst>
  </p:cSld>
  <p:clrMapOvr>
    <a:masterClrMapping/>
  </p:clrMapOvr>
  <p:transition advTm="14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Untitled-33">
            <a:extLst>
              <a:ext uri="{FF2B5EF4-FFF2-40B4-BE49-F238E27FC236}">
                <a16:creationId xmlns:a16="http://schemas.microsoft.com/office/drawing/2014/main" xmlns="" id="{CB2C1C5D-C645-43F8-A8E2-D4A143CF4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nhnhquda">
            <a:extLst>
              <a:ext uri="{FF2B5EF4-FFF2-40B4-BE49-F238E27FC236}">
                <a16:creationId xmlns:a16="http://schemas.microsoft.com/office/drawing/2014/main" xmlns="" id="{CC891ED2-175E-4840-976A-201EDACE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34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011">
            <a:extLst>
              <a:ext uri="{FF2B5EF4-FFF2-40B4-BE49-F238E27FC236}">
                <a16:creationId xmlns:a16="http://schemas.microsoft.com/office/drawing/2014/main" xmlns="" id="{6DF4DB48-E023-4713-928F-E345E4D8E1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2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AutoShape 10">
            <a:extLst>
              <a:ext uri="{FF2B5EF4-FFF2-40B4-BE49-F238E27FC236}">
                <a16:creationId xmlns:a16="http://schemas.microsoft.com/office/drawing/2014/main" xmlns="" id="{234ED6BE-39E4-4B38-9CDF-24AEB747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8229600" cy="9144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9966"/>
              </a:gs>
              <a:gs pos="50000">
                <a:srgbClr val="A8C6F6"/>
              </a:gs>
              <a:gs pos="100000">
                <a:srgbClr val="FF99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  <a:t>quả dứa</a:t>
            </a:r>
          </a:p>
        </p:txBody>
      </p:sp>
    </p:spTree>
    <p:custDataLst>
      <p:tags r:id="rId1"/>
    </p:custDataLst>
  </p:cSld>
  <p:clrMapOvr>
    <a:masterClrMapping/>
  </p:clrMapOvr>
  <p:transition advTm="15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selk0260_0">
            <a:extLst>
              <a:ext uri="{FF2B5EF4-FFF2-40B4-BE49-F238E27FC236}">
                <a16:creationId xmlns:a16="http://schemas.microsoft.com/office/drawing/2014/main" xmlns="" id="{929F56A1-BEEE-4406-921B-500FF5747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3" descr="Hoa">
            <a:extLst>
              <a:ext uri="{FF2B5EF4-FFF2-40B4-BE49-F238E27FC236}">
                <a16:creationId xmlns:a16="http://schemas.microsoft.com/office/drawing/2014/main" xmlns="" id="{C1BE5F77-E8F8-4BFC-811B-D4D8EBD914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24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3" descr="Hoa">
            <a:extLst>
              <a:ext uri="{FF2B5EF4-FFF2-40B4-BE49-F238E27FC236}">
                <a16:creationId xmlns:a16="http://schemas.microsoft.com/office/drawing/2014/main" xmlns="" id="{5E071F92-47AA-4A99-B107-01EBEFAA52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3" descr="Hoa">
            <a:extLst>
              <a:ext uri="{FF2B5EF4-FFF2-40B4-BE49-F238E27FC236}">
                <a16:creationId xmlns:a16="http://schemas.microsoft.com/office/drawing/2014/main" xmlns="" id="{CCFF5477-89FC-4597-8996-52090B6B7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3" descr="Hoa">
            <a:extLst>
              <a:ext uri="{FF2B5EF4-FFF2-40B4-BE49-F238E27FC236}">
                <a16:creationId xmlns:a16="http://schemas.microsoft.com/office/drawing/2014/main" xmlns="" id="{F3160186-6937-4BCD-995A-BE1C2C7D3B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3" descr="Hoa">
            <a:extLst>
              <a:ext uri="{FF2B5EF4-FFF2-40B4-BE49-F238E27FC236}">
                <a16:creationId xmlns:a16="http://schemas.microsoft.com/office/drawing/2014/main" xmlns="" id="{2F3E5625-0F43-4902-968C-80E32FA37D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WordArt 11">
            <a:extLst>
              <a:ext uri="{FF2B5EF4-FFF2-40B4-BE49-F238E27FC236}">
                <a16:creationId xmlns:a16="http://schemas.microsoft.com/office/drawing/2014/main" xmlns="" id="{1614C7F8-DAD1-4E58-8004-644910F9ED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3657600"/>
            <a:ext cx="358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394CE417-FB02-4E2F-B1B2-9AE1F84C1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295400"/>
            <a:ext cx="7086600" cy="9906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700" b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10600" b="1">
                <a:solidFill>
                  <a:srgbClr val="0000FF"/>
                </a:solidFill>
                <a:latin typeface="Times New Roman" panose="02020603050405020304" pitchFamily="18" charset="0"/>
              </a:rPr>
              <a:t> dứa</a:t>
            </a: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xmlns="" id="{11FAE71E-4198-405F-BD14-9B52A331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0" y="958850"/>
            <a:ext cx="8572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660033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xmlns="" id="{E853C472-827D-4FA8-8811-FD186FD5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035050"/>
            <a:ext cx="8572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660033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26642" name="Rectangle 18">
            <a:extLst>
              <a:ext uri="{FF2B5EF4-FFF2-40B4-BE49-F238E27FC236}">
                <a16:creationId xmlns:a16="http://schemas.microsoft.com/office/drawing/2014/main" xmlns="" id="{2B124E52-CA10-4DF2-9132-123028CB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868363"/>
            <a:ext cx="914400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7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</a:p>
        </p:txBody>
      </p:sp>
    </p:spTree>
    <p:custDataLst>
      <p:tags r:id="rId1"/>
    </p:custDataLst>
  </p:cSld>
  <p:clrMapOvr>
    <a:masterClrMapping/>
  </p:clrMapOvr>
  <p:transition advTm="39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15278 0 0.30556 0 0.36667 " pathEditMode="relative" ptsTypes="aA">
                                      <p:cBhvr>
                                        <p:cTn id="23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15278 0 0.30556 0 0.36667 " pathEditMode="relative" ptsTypes="aA">
                                      <p:cBhvr>
                                        <p:cTn id="25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014 0.20579 -0.14011 0.41157 -0.16806 0.49375 " pathEditMode="relative" ptsTypes="aA">
                                      <p:cBhvr>
                                        <p:cTn id="35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7" grpId="0"/>
      <p:bldP spid="26637" grpId="1"/>
      <p:bldP spid="26637" grpId="2"/>
      <p:bldP spid="26638" grpId="0"/>
      <p:bldP spid="26638" grpId="1"/>
      <p:bldP spid="26638" grpId="2"/>
      <p:bldP spid="26642" grpId="0"/>
      <p:bldP spid="26642" grpId="1"/>
      <p:bldP spid="2664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icture1">
            <a:extLst>
              <a:ext uri="{FF2B5EF4-FFF2-40B4-BE49-F238E27FC236}">
                <a16:creationId xmlns:a16="http://schemas.microsoft.com/office/drawing/2014/main" xmlns="" id="{0473AF5A-7360-483A-9B8C-745D7BD63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WordArt 5">
            <a:extLst>
              <a:ext uri="{FF2B5EF4-FFF2-40B4-BE49-F238E27FC236}">
                <a16:creationId xmlns:a16="http://schemas.microsoft.com/office/drawing/2014/main" xmlns="" id="{80DAC05F-BEBD-4B4D-9A99-BC2707FDA1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057400"/>
            <a:ext cx="358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Picture1">
            <a:extLst>
              <a:ext uri="{FF2B5EF4-FFF2-40B4-BE49-F238E27FC236}">
                <a16:creationId xmlns:a16="http://schemas.microsoft.com/office/drawing/2014/main" xmlns="" id="{251E250B-559F-43EF-9C8C-A226A024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Anh dep (11)">
            <a:extLst>
              <a:ext uri="{FF2B5EF4-FFF2-40B4-BE49-F238E27FC236}">
                <a16:creationId xmlns:a16="http://schemas.microsoft.com/office/drawing/2014/main" xmlns="" id="{00AB46F7-329C-4EC4-9596-B237E4F3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">
            <a:extLst>
              <a:ext uri="{FF2B5EF4-FFF2-40B4-BE49-F238E27FC236}">
                <a16:creationId xmlns:a16="http://schemas.microsoft.com/office/drawing/2014/main" xmlns="" id="{1C17E411-993A-4307-847A-5BE9303C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76338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</a:rPr>
              <a:t>Cấu tạo chữ ư </a:t>
            </a:r>
          </a:p>
        </p:txBody>
      </p:sp>
      <p:pic>
        <p:nvPicPr>
          <p:cNvPr id="61444" name="Picture 4" descr="DAU U 1">
            <a:extLst>
              <a:ext uri="{FF2B5EF4-FFF2-40B4-BE49-F238E27FC236}">
                <a16:creationId xmlns:a16="http://schemas.microsoft.com/office/drawing/2014/main" xmlns="" id="{F4322968-301B-482E-B5F6-8711A471D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DAU U 2">
            <a:extLst>
              <a:ext uri="{FF2B5EF4-FFF2-40B4-BE49-F238E27FC236}">
                <a16:creationId xmlns:a16="http://schemas.microsoft.com/office/drawing/2014/main" xmlns="" id="{3475FA40-4FF6-4C39-B75D-B39406F6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614488"/>
            <a:ext cx="9124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DAU">
            <a:extLst>
              <a:ext uri="{FF2B5EF4-FFF2-40B4-BE49-F238E27FC236}">
                <a16:creationId xmlns:a16="http://schemas.microsoft.com/office/drawing/2014/main" xmlns="" id="{458A49D5-5C77-4EEA-B070-C1B4CF42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271713"/>
            <a:ext cx="6934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8">
            <a:extLst>
              <a:ext uri="{FF2B5EF4-FFF2-40B4-BE49-F238E27FC236}">
                <a16:creationId xmlns:a16="http://schemas.microsoft.com/office/drawing/2014/main" xmlns="" id="{46C6FF6E-2381-4219-9549-1FDE136228B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38200"/>
            <a:ext cx="822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43" descr="Hoa">
            <a:extLst>
              <a:ext uri="{FF2B5EF4-FFF2-40B4-BE49-F238E27FC236}">
                <a16:creationId xmlns:a16="http://schemas.microsoft.com/office/drawing/2014/main" xmlns="" id="{E0DC1804-792D-403A-97D0-C98F7BD7B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>
            <a:extLst>
              <a:ext uri="{FF2B5EF4-FFF2-40B4-BE49-F238E27FC236}">
                <a16:creationId xmlns:a16="http://schemas.microsoft.com/office/drawing/2014/main" xmlns="" id="{1ECDF71B-63CB-4E01-B786-CC73ECD73F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>
            <a:extLst>
              <a:ext uri="{FF2B5EF4-FFF2-40B4-BE49-F238E27FC236}">
                <a16:creationId xmlns:a16="http://schemas.microsoft.com/office/drawing/2014/main" xmlns="" id="{062B97A7-49C3-49B4-9757-BE4C0A1F69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>
            <a:extLst>
              <a:ext uri="{FF2B5EF4-FFF2-40B4-BE49-F238E27FC236}">
                <a16:creationId xmlns:a16="http://schemas.microsoft.com/office/drawing/2014/main" xmlns="" id="{32246925-64AD-4515-938E-7B17D5B4B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>
            <a:extLst>
              <a:ext uri="{FF2B5EF4-FFF2-40B4-BE49-F238E27FC236}">
                <a16:creationId xmlns:a16="http://schemas.microsoft.com/office/drawing/2014/main" xmlns="" id="{9D4AFEF6-75F9-429A-AFB7-0A85C762DF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>
            <a:extLst>
              <a:ext uri="{FF2B5EF4-FFF2-40B4-BE49-F238E27FC236}">
                <a16:creationId xmlns:a16="http://schemas.microsoft.com/office/drawing/2014/main" xmlns="" id="{1D4A32FC-4EC0-48E4-8037-FFC94D0ED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0"/>
            <a:ext cx="1752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900">
                <a:solidFill>
                  <a:srgbClr val="FF3300"/>
                </a:solidFill>
                <a:latin typeface=".VnTime" panose="020B7200000000000000" pitchFamily="34" charset="0"/>
              </a:rPr>
              <a:t>­</a:t>
            </a:r>
            <a:endParaRPr lang="en-US" altLang="en-US" sz="22900">
              <a:latin typeface=".VnTime" panose="020B7200000000000000" pitchFamily="34" charset="0"/>
            </a:endParaRP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xmlns="" id="{133C9086-21A9-45BA-B9D0-33BE86C5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2133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900">
                <a:solidFill>
                  <a:srgbClr val="FF3300"/>
                </a:solidFill>
                <a:latin typeface=".VnAristote" panose="020B7200000000000000" pitchFamily="34" charset="0"/>
              </a:rPr>
              <a:t>­</a:t>
            </a:r>
          </a:p>
        </p:txBody>
      </p:sp>
      <p:pic>
        <p:nvPicPr>
          <p:cNvPr id="27658" name="Picture 6" descr="C:\Users\NGOCTHANH\Desktop\anh dep\725049hhwhm87hwn.gif">
            <a:extLst>
              <a:ext uri="{FF2B5EF4-FFF2-40B4-BE49-F238E27FC236}">
                <a16:creationId xmlns:a16="http://schemas.microsoft.com/office/drawing/2014/main" xmlns="" id="{CE91BE23-15D4-4446-B2B1-14BFA777B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>
            <a:extLst>
              <a:ext uri="{FF2B5EF4-FFF2-40B4-BE49-F238E27FC236}">
                <a16:creationId xmlns:a16="http://schemas.microsoft.com/office/drawing/2014/main" xmlns="" id="{4B5B5BBE-AAD6-41F7-B519-F9AF4855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52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7660" name="Picture 13" descr="02-2">
            <a:extLst>
              <a:ext uri="{FF2B5EF4-FFF2-40B4-BE49-F238E27FC236}">
                <a16:creationId xmlns:a16="http://schemas.microsoft.com/office/drawing/2014/main" xmlns="" id="{F3CF35F8-14CE-4BD6-B53D-B139DBD7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019800"/>
            <a:ext cx="358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4" descr="02-2">
            <a:extLst>
              <a:ext uri="{FF2B5EF4-FFF2-40B4-BE49-F238E27FC236}">
                <a16:creationId xmlns:a16="http://schemas.microsoft.com/office/drawing/2014/main" xmlns="" id="{D5CCDD29-0B93-4904-B0C9-DF8C0BD6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5" descr="02-2">
            <a:extLst>
              <a:ext uri="{FF2B5EF4-FFF2-40B4-BE49-F238E27FC236}">
                <a16:creationId xmlns:a16="http://schemas.microsoft.com/office/drawing/2014/main" xmlns="" id="{2767D115-CF1B-4088-A253-4583A79A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198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Text Box 19">
            <a:extLst>
              <a:ext uri="{FF2B5EF4-FFF2-40B4-BE49-F238E27FC236}">
                <a16:creationId xmlns:a16="http://schemas.microsoft.com/office/drawing/2014/main" xmlns="" id="{6A229645-891D-491C-91DF-0D917684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19812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720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</a:p>
        </p:txBody>
      </p:sp>
    </p:spTree>
    <p:custDataLst>
      <p:tags r:id="rId1"/>
    </p:custDataLst>
  </p:cSld>
  <p:clrMapOvr>
    <a:masterClrMapping/>
  </p:clrMapOvr>
  <p:transition advTm="6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A_S_Template_Children_D01_3336x2334">
            <a:extLst>
              <a:ext uri="{FF2B5EF4-FFF2-40B4-BE49-F238E27FC236}">
                <a16:creationId xmlns:a16="http://schemas.microsoft.com/office/drawing/2014/main" xmlns="" id="{F1F42E24-8A6F-4580-82A2-0DEFC8D5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WordArt 6">
            <a:extLst>
              <a:ext uri="{FF2B5EF4-FFF2-40B4-BE49-F238E27FC236}">
                <a16:creationId xmlns:a16="http://schemas.microsoft.com/office/drawing/2014/main" xmlns="" id="{A60DACA2-E2BB-4325-AE97-A9BDDA1E4C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219200"/>
            <a:ext cx="2667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u</a:t>
            </a:r>
          </a:p>
        </p:txBody>
      </p:sp>
      <p:sp>
        <p:nvSpPr>
          <p:cNvPr id="37895" name="WordArt 7">
            <a:extLst>
              <a:ext uri="{FF2B5EF4-FFF2-40B4-BE49-F238E27FC236}">
                <a16:creationId xmlns:a16="http://schemas.microsoft.com/office/drawing/2014/main" xmlns="" id="{B7C84C85-DD67-45AC-AF0A-FCBC4472D8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066800"/>
            <a:ext cx="358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>
            <a:extLst>
              <a:ext uri="{FF2B5EF4-FFF2-40B4-BE49-F238E27FC236}">
                <a16:creationId xmlns:a16="http://schemas.microsoft.com/office/drawing/2014/main" xmlns="" id="{C5991C8C-74AC-4A1C-8644-0BA5617F6D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524000"/>
            <a:ext cx="2895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u</a:t>
            </a:r>
          </a:p>
        </p:txBody>
      </p:sp>
      <p:sp>
        <p:nvSpPr>
          <p:cNvPr id="37897" name="WordArt 9">
            <a:extLst>
              <a:ext uri="{FF2B5EF4-FFF2-40B4-BE49-F238E27FC236}">
                <a16:creationId xmlns:a16="http://schemas.microsoft.com/office/drawing/2014/main" xmlns="" id="{3C91C0C7-8200-42EC-B18C-EAF267B7E5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371600"/>
            <a:ext cx="358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xmlns="" id="{A2EA648C-6B73-43DF-93CC-54A48E13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>
                <a:solidFill>
                  <a:srgbClr val="000066"/>
                </a:solidFill>
                <a:latin typeface="Times New Roman" panose="02020603050405020304" pitchFamily="18" charset="0"/>
              </a:rPr>
              <a:t>Bé phát âm:</a:t>
            </a:r>
          </a:p>
        </p:txBody>
      </p:sp>
    </p:spTree>
    <p:custDataLst>
      <p:tags r:id="rId1"/>
    </p:custDataLst>
  </p:cSld>
  <p:clrMapOvr>
    <a:masterClrMapping/>
  </p:clrMapOvr>
  <p:transition advTm="4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selk0260_0">
            <a:extLst>
              <a:ext uri="{FF2B5EF4-FFF2-40B4-BE49-F238E27FC236}">
                <a16:creationId xmlns:a16="http://schemas.microsoft.com/office/drawing/2014/main" xmlns="" id="{1B069DF1-39D1-48CC-AE15-C3FD06DFDE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>
            <a:extLst>
              <a:ext uri="{FF2B5EF4-FFF2-40B4-BE49-F238E27FC236}">
                <a16:creationId xmlns:a16="http://schemas.microsoft.com/office/drawing/2014/main" xmlns="" id="{14C194F0-6EF1-4E1B-AD8F-5F611C756C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6670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34821" name="WordArt 5">
            <a:extLst>
              <a:ext uri="{FF2B5EF4-FFF2-40B4-BE49-F238E27FC236}">
                <a16:creationId xmlns:a16="http://schemas.microsoft.com/office/drawing/2014/main" xmlns="" id="{58C81E28-E21B-4AC3-95F9-BB2B4C3201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9700" y="2633663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pic>
        <p:nvPicPr>
          <p:cNvPr id="34822" name="Picture 6" descr="DAU">
            <a:extLst>
              <a:ext uri="{FF2B5EF4-FFF2-40B4-BE49-F238E27FC236}">
                <a16:creationId xmlns:a16="http://schemas.microsoft.com/office/drawing/2014/main" xmlns="" id="{130D72D1-3E1A-4638-B820-C202242A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6934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7">
            <a:extLst>
              <a:ext uri="{FF2B5EF4-FFF2-40B4-BE49-F238E27FC236}">
                <a16:creationId xmlns:a16="http://schemas.microsoft.com/office/drawing/2014/main" xmlns="" id="{0F3492E9-5DBF-415B-BA20-3107B6156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4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SO SÁNH CHỮ U, Ư</a:t>
            </a:r>
          </a:p>
        </p:txBody>
      </p:sp>
    </p:spTree>
    <p:custDataLst>
      <p:tags r:id="rId1"/>
    </p:custDataLst>
  </p:cSld>
  <p:clrMapOvr>
    <a:masterClrMapping/>
  </p:clrMapOvr>
  <p:transition spd="med" advTm="10593">
    <p:comb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322_storiesF_jpg_1600x1200_06">
            <a:extLst>
              <a:ext uri="{FF2B5EF4-FFF2-40B4-BE49-F238E27FC236}">
                <a16:creationId xmlns:a16="http://schemas.microsoft.com/office/drawing/2014/main" xmlns="" id="{271BBB8F-0171-488E-AFDF-0A2C724F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3">
            <a:extLst>
              <a:ext uri="{FF2B5EF4-FFF2-40B4-BE49-F238E27FC236}">
                <a16:creationId xmlns:a16="http://schemas.microsoft.com/office/drawing/2014/main" xmlns="" id="{CA82B1AA-D13D-4C30-A1C0-875E3832C5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9638" y="2212975"/>
            <a:ext cx="2163762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0" b="1">
                <a:solidFill>
                  <a:srgbClr val="FFFF66"/>
                </a:solidFill>
              </a:rPr>
              <a:t>u</a:t>
            </a:r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xmlns="" id="{5CEEF125-7158-4192-AFC0-D780D88242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30438" y="42846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113669" name="Group 5">
            <a:extLst>
              <a:ext uri="{FF2B5EF4-FFF2-40B4-BE49-F238E27FC236}">
                <a16:creationId xmlns:a16="http://schemas.microsoft.com/office/drawing/2014/main" xmlns="" id="{AB2D3A40-13BD-4980-9221-37712C4A9F65}"/>
              </a:ext>
            </a:extLst>
          </p:cNvPr>
          <p:cNvGrpSpPr>
            <a:grpSpLocks/>
          </p:cNvGrpSpPr>
          <p:nvPr/>
        </p:nvGrpSpPr>
        <p:grpSpPr bwMode="auto">
          <a:xfrm>
            <a:off x="2179638" y="2209800"/>
            <a:ext cx="2098675" cy="2803525"/>
            <a:chOff x="1344" y="672"/>
            <a:chExt cx="1322" cy="1766"/>
          </a:xfrm>
        </p:grpSpPr>
        <p:sp>
          <p:nvSpPr>
            <p:cNvPr id="30733" name="AutoShape 6">
              <a:extLst>
                <a:ext uri="{FF2B5EF4-FFF2-40B4-BE49-F238E27FC236}">
                  <a16:creationId xmlns:a16="http://schemas.microsoft.com/office/drawing/2014/main" xmlns="" id="{B518AC25-F1B0-419C-9CDC-CA977E2C29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67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734" name="AutoShape 7">
              <a:extLst>
                <a:ext uri="{FF2B5EF4-FFF2-40B4-BE49-F238E27FC236}">
                  <a16:creationId xmlns:a16="http://schemas.microsoft.com/office/drawing/2014/main" xmlns="" id="{2B91519C-98A2-453E-A0E6-1D5F98D7A8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44" y="672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</p:grpSp>
      <p:sp>
        <p:nvSpPr>
          <p:cNvPr id="30726" name="AutoShape 8">
            <a:extLst>
              <a:ext uri="{FF2B5EF4-FFF2-40B4-BE49-F238E27FC236}">
                <a16:creationId xmlns:a16="http://schemas.microsoft.com/office/drawing/2014/main" xmlns="" id="{DF61F9A0-704C-4013-B6E7-A7826D80E2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0438" y="2212975"/>
            <a:ext cx="2163762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66AF35"/>
              </a:gs>
              <a:gs pos="100000">
                <a:srgbClr val="588D3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0" b="1">
                <a:solidFill>
                  <a:srgbClr val="A4EB91"/>
                </a:solidFill>
              </a:rPr>
              <a:t>ư</a:t>
            </a:r>
          </a:p>
        </p:txBody>
      </p:sp>
      <p:grpSp>
        <p:nvGrpSpPr>
          <p:cNvPr id="113673" name="Group 9">
            <a:extLst>
              <a:ext uri="{FF2B5EF4-FFF2-40B4-BE49-F238E27FC236}">
                <a16:creationId xmlns:a16="http://schemas.microsoft.com/office/drawing/2014/main" xmlns="" id="{8F4AB606-5119-49C1-9F7E-E3BA6CF87120}"/>
              </a:ext>
            </a:extLst>
          </p:cNvPr>
          <p:cNvGrpSpPr>
            <a:grpSpLocks/>
          </p:cNvGrpSpPr>
          <p:nvPr/>
        </p:nvGrpSpPr>
        <p:grpSpPr bwMode="auto">
          <a:xfrm>
            <a:off x="4805363" y="2209800"/>
            <a:ext cx="2098675" cy="2843213"/>
            <a:chOff x="2832" y="720"/>
            <a:chExt cx="1322" cy="1791"/>
          </a:xfrm>
        </p:grpSpPr>
        <p:sp>
          <p:nvSpPr>
            <p:cNvPr id="30730" name="AutoShape 10">
              <a:extLst>
                <a:ext uri="{FF2B5EF4-FFF2-40B4-BE49-F238E27FC236}">
                  <a16:creationId xmlns:a16="http://schemas.microsoft.com/office/drawing/2014/main" xmlns="" id="{8405F567-D43E-4FCB-85A8-A0AB20F2C0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720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731" name="AutoShape 11">
              <a:extLst>
                <a:ext uri="{FF2B5EF4-FFF2-40B4-BE49-F238E27FC236}">
                  <a16:creationId xmlns:a16="http://schemas.microsoft.com/office/drawing/2014/main" xmlns="" id="{79A7F8B4-8C26-41B3-B5B7-DB20832B74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2064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C7EA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732" name="AutoShape 12">
              <a:extLst>
                <a:ext uri="{FF2B5EF4-FFF2-40B4-BE49-F238E27FC236}">
                  <a16:creationId xmlns:a16="http://schemas.microsoft.com/office/drawing/2014/main" xmlns="" id="{F096B79C-73ED-4C68-B55E-1DB4E55559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72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F2C1"/>
                </a:gs>
                <a:gs pos="100000">
                  <a:srgbClr val="99D84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</p:grpSp>
      <p:pic>
        <p:nvPicPr>
          <p:cNvPr id="30728" name="Picture 13" descr="boy_on_a_merry_go_round_md_clr">
            <a:extLst>
              <a:ext uri="{FF2B5EF4-FFF2-40B4-BE49-F238E27FC236}">
                <a16:creationId xmlns:a16="http://schemas.microsoft.com/office/drawing/2014/main" xmlns="" id="{A25B56E9-05D9-4954-B7D5-9AFB9DDA68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724400"/>
            <a:ext cx="19145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4">
            <a:extLst>
              <a:ext uri="{FF2B5EF4-FFF2-40B4-BE49-F238E27FC236}">
                <a16:creationId xmlns:a16="http://schemas.microsoft.com/office/drawing/2014/main" xmlns="" id="{AC491781-3273-4013-80A4-8C2F6A81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434975"/>
            <a:ext cx="4578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Luyện tập củng cố</a:t>
            </a:r>
          </a:p>
        </p:txBody>
      </p:sp>
    </p:spTree>
  </p:cSld>
  <p:clrMapOvr>
    <a:masterClrMapping/>
  </p:clrMapOvr>
  <p:transition advClick="0" advTm="1751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3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322_storiesF_jpg_1600x1200_06">
            <a:extLst>
              <a:ext uri="{FF2B5EF4-FFF2-40B4-BE49-F238E27FC236}">
                <a16:creationId xmlns:a16="http://schemas.microsoft.com/office/drawing/2014/main" xmlns="" id="{680B7074-E44F-445D-A354-DEBC62CA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xmlns="" id="{C77D6F23-9AD0-4CD0-90BF-B98FB0B2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05000"/>
            <a:ext cx="7010400" cy="714375"/>
          </a:xfrm>
          <a:prstGeom prst="rect">
            <a:avLst/>
          </a:prstGeom>
          <a:solidFill>
            <a:srgbClr val="F4FDA1"/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1</a:t>
            </a:r>
            <a:r>
              <a:rPr lang="en-US" altLang="en-US" sz="2800" b="1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Hái quả</a:t>
            </a:r>
          </a:p>
        </p:txBody>
      </p:sp>
      <p:pic>
        <p:nvPicPr>
          <p:cNvPr id="31748" name="Picture 5" descr="taochu_glitter_95">
            <a:extLst>
              <a:ext uri="{FF2B5EF4-FFF2-40B4-BE49-F238E27FC236}">
                <a16:creationId xmlns:a16="http://schemas.microsoft.com/office/drawing/2014/main" xmlns="" id="{CACD706A-4C81-4BEF-BD56-F1F93D6B7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471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>
            <a:extLst>
              <a:ext uri="{FF2B5EF4-FFF2-40B4-BE49-F238E27FC236}">
                <a16:creationId xmlns:a16="http://schemas.microsoft.com/office/drawing/2014/main" xmlns="" id="{BE03F8B7-2552-4E52-8F99-FDD798FD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Bước 4:</a:t>
            </a:r>
            <a:r>
              <a:rPr lang="en-US" altLang="en-US" sz="3600" b="1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</p:cSld>
  <p:clrMapOvr>
    <a:masterClrMapping/>
  </p:clrMapOvr>
  <p:transition advTm="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8" descr="Picture1">
            <a:extLst>
              <a:ext uri="{FF2B5EF4-FFF2-40B4-BE49-F238E27FC236}">
                <a16:creationId xmlns:a16="http://schemas.microsoft.com/office/drawing/2014/main" xmlns="" id="{141E14A1-4CD9-4EB4-B489-A5A03BF7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apple_tree_eating_its_own_kind_hg_clr">
            <a:extLst>
              <a:ext uri="{FF2B5EF4-FFF2-40B4-BE49-F238E27FC236}">
                <a16:creationId xmlns:a16="http://schemas.microsoft.com/office/drawing/2014/main" xmlns="" id="{11B2B821-C22E-45C1-88E4-896D46C629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505200"/>
            <a:ext cx="177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no_apples">
            <a:extLst>
              <a:ext uri="{FF2B5EF4-FFF2-40B4-BE49-F238E27FC236}">
                <a16:creationId xmlns:a16="http://schemas.microsoft.com/office/drawing/2014/main" xmlns="" id="{A3E69BEF-6241-405B-A035-EDBA0476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6" name="Group 4">
            <a:extLst>
              <a:ext uri="{FF2B5EF4-FFF2-40B4-BE49-F238E27FC236}">
                <a16:creationId xmlns:a16="http://schemas.microsoft.com/office/drawing/2014/main" xmlns="" id="{5F2179C3-4447-4162-8136-83E42F65DF6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33400"/>
            <a:ext cx="755650" cy="833438"/>
            <a:chOff x="2683" y="2016"/>
            <a:chExt cx="476" cy="525"/>
          </a:xfrm>
        </p:grpSpPr>
        <p:pic>
          <p:nvPicPr>
            <p:cNvPr id="32811" name="Picture 5" descr="tao">
              <a:extLst>
                <a:ext uri="{FF2B5EF4-FFF2-40B4-BE49-F238E27FC236}">
                  <a16:creationId xmlns:a16="http://schemas.microsoft.com/office/drawing/2014/main" xmlns="" id="{EC9AB5E9-ADCE-4B7C-AB94-DBA999E7B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2" name="Text Box 6">
              <a:extLst>
                <a:ext uri="{FF2B5EF4-FFF2-40B4-BE49-F238E27FC236}">
                  <a16:creationId xmlns:a16="http://schemas.microsoft.com/office/drawing/2014/main" xmlns="" id="{D0FDE561-6E0B-4ACF-A6ED-9A13075AF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84999" name="Text Box 7">
            <a:extLst>
              <a:ext uri="{FF2B5EF4-FFF2-40B4-BE49-F238E27FC236}">
                <a16:creationId xmlns:a16="http://schemas.microsoft.com/office/drawing/2014/main" xmlns="" id="{B23900C3-AEDE-4208-BF37-9D7784EB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5000" name="Group 8">
            <a:extLst>
              <a:ext uri="{FF2B5EF4-FFF2-40B4-BE49-F238E27FC236}">
                <a16:creationId xmlns:a16="http://schemas.microsoft.com/office/drawing/2014/main" xmlns="" id="{BB6C9B3E-CA4B-430F-9C0D-16863F0777E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914400"/>
            <a:ext cx="755650" cy="833438"/>
            <a:chOff x="2683" y="2016"/>
            <a:chExt cx="476" cy="525"/>
          </a:xfrm>
        </p:grpSpPr>
        <p:pic>
          <p:nvPicPr>
            <p:cNvPr id="32809" name="Picture 9" descr="tao">
              <a:extLst>
                <a:ext uri="{FF2B5EF4-FFF2-40B4-BE49-F238E27FC236}">
                  <a16:creationId xmlns:a16="http://schemas.microsoft.com/office/drawing/2014/main" xmlns="" id="{2334F2B9-B3EA-4F51-A772-D6BF47ACF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0" name="Text Box 10">
              <a:extLst>
                <a:ext uri="{FF2B5EF4-FFF2-40B4-BE49-F238E27FC236}">
                  <a16:creationId xmlns:a16="http://schemas.microsoft.com/office/drawing/2014/main" xmlns="" id="{7479C689-0930-4C64-AF02-A4F1CD8F5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85003" name="Text Box 11">
            <a:extLst>
              <a:ext uri="{FF2B5EF4-FFF2-40B4-BE49-F238E27FC236}">
                <a16:creationId xmlns:a16="http://schemas.microsoft.com/office/drawing/2014/main" xmlns="" id="{25C29301-4159-401D-B071-9D9C6DB35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0668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5004" name="Group 12">
            <a:extLst>
              <a:ext uri="{FF2B5EF4-FFF2-40B4-BE49-F238E27FC236}">
                <a16:creationId xmlns:a16="http://schemas.microsoft.com/office/drawing/2014/main" xmlns="" id="{1DE45181-2569-427B-A773-C3FB2AEBCF3B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755650" cy="833438"/>
            <a:chOff x="2683" y="2016"/>
            <a:chExt cx="476" cy="525"/>
          </a:xfrm>
        </p:grpSpPr>
        <p:pic>
          <p:nvPicPr>
            <p:cNvPr id="32807" name="Picture 13" descr="tao">
              <a:extLst>
                <a:ext uri="{FF2B5EF4-FFF2-40B4-BE49-F238E27FC236}">
                  <a16:creationId xmlns:a16="http://schemas.microsoft.com/office/drawing/2014/main" xmlns="" id="{4C584C99-F4B4-44B4-B576-BF4595C6A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8" name="Text Box 14">
              <a:extLst>
                <a:ext uri="{FF2B5EF4-FFF2-40B4-BE49-F238E27FC236}">
                  <a16:creationId xmlns:a16="http://schemas.microsoft.com/office/drawing/2014/main" xmlns="" id="{F5C2FBCD-373A-4643-986D-0E9F3B6FB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85007" name="Text Box 15">
            <a:extLst>
              <a:ext uri="{FF2B5EF4-FFF2-40B4-BE49-F238E27FC236}">
                <a16:creationId xmlns:a16="http://schemas.microsoft.com/office/drawing/2014/main" xmlns="" id="{383A37B1-16A1-4360-9FDA-61E4052F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5008" name="Group 16">
            <a:extLst>
              <a:ext uri="{FF2B5EF4-FFF2-40B4-BE49-F238E27FC236}">
                <a16:creationId xmlns:a16="http://schemas.microsoft.com/office/drawing/2014/main" xmlns="" id="{2134FCFD-DAA9-42C0-8C97-D4A4E52537D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755650" cy="833438"/>
            <a:chOff x="2683" y="2016"/>
            <a:chExt cx="476" cy="525"/>
          </a:xfrm>
        </p:grpSpPr>
        <p:pic>
          <p:nvPicPr>
            <p:cNvPr id="32805" name="Picture 17" descr="tao">
              <a:extLst>
                <a:ext uri="{FF2B5EF4-FFF2-40B4-BE49-F238E27FC236}">
                  <a16:creationId xmlns:a16="http://schemas.microsoft.com/office/drawing/2014/main" xmlns="" id="{C6B622C6-CED7-4BB2-8F30-A9C44A34D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6" name="Text Box 18">
              <a:extLst>
                <a:ext uri="{FF2B5EF4-FFF2-40B4-BE49-F238E27FC236}">
                  <a16:creationId xmlns:a16="http://schemas.microsoft.com/office/drawing/2014/main" xmlns="" id="{109D79FE-5D24-46AB-A8CD-900E350E7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85011" name="Text Box 19">
            <a:extLst>
              <a:ext uri="{FF2B5EF4-FFF2-40B4-BE49-F238E27FC236}">
                <a16:creationId xmlns:a16="http://schemas.microsoft.com/office/drawing/2014/main" xmlns="" id="{BF688C57-4E40-498B-9745-006B00E0D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5012" name="Group 20">
            <a:extLst>
              <a:ext uri="{FF2B5EF4-FFF2-40B4-BE49-F238E27FC236}">
                <a16:creationId xmlns:a16="http://schemas.microsoft.com/office/drawing/2014/main" xmlns="" id="{AC58AE4C-7561-466A-BFA6-867386815FE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57200"/>
            <a:ext cx="755650" cy="833438"/>
            <a:chOff x="2683" y="2016"/>
            <a:chExt cx="476" cy="525"/>
          </a:xfrm>
        </p:grpSpPr>
        <p:pic>
          <p:nvPicPr>
            <p:cNvPr id="32803" name="Picture 21" descr="tao">
              <a:extLst>
                <a:ext uri="{FF2B5EF4-FFF2-40B4-BE49-F238E27FC236}">
                  <a16:creationId xmlns:a16="http://schemas.microsoft.com/office/drawing/2014/main" xmlns="" id="{7223DEF6-6854-4798-856E-9748650E3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4" name="Text Box 22">
              <a:extLst>
                <a:ext uri="{FF2B5EF4-FFF2-40B4-BE49-F238E27FC236}">
                  <a16:creationId xmlns:a16="http://schemas.microsoft.com/office/drawing/2014/main" xmlns="" id="{90F49A0B-811F-4EE8-AAA9-E8FFEAB39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85015" name="Text Box 23">
            <a:extLst>
              <a:ext uri="{FF2B5EF4-FFF2-40B4-BE49-F238E27FC236}">
                <a16:creationId xmlns:a16="http://schemas.microsoft.com/office/drawing/2014/main" xmlns="" id="{9334AEF6-C758-494D-883B-29FFAEAD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5016" name="Group 24">
            <a:extLst>
              <a:ext uri="{FF2B5EF4-FFF2-40B4-BE49-F238E27FC236}">
                <a16:creationId xmlns:a16="http://schemas.microsoft.com/office/drawing/2014/main" xmlns="" id="{A7CA2F25-D554-44AA-8575-03428DD8F26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86000"/>
            <a:ext cx="755650" cy="833438"/>
            <a:chOff x="2683" y="2016"/>
            <a:chExt cx="476" cy="525"/>
          </a:xfrm>
        </p:grpSpPr>
        <p:pic>
          <p:nvPicPr>
            <p:cNvPr id="32801" name="Picture 25" descr="tao">
              <a:extLst>
                <a:ext uri="{FF2B5EF4-FFF2-40B4-BE49-F238E27FC236}">
                  <a16:creationId xmlns:a16="http://schemas.microsoft.com/office/drawing/2014/main" xmlns="" id="{94A0EB31-A496-4FBF-8C10-31C0E99C5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2" name="Text Box 26">
              <a:extLst>
                <a:ext uri="{FF2B5EF4-FFF2-40B4-BE49-F238E27FC236}">
                  <a16:creationId xmlns:a16="http://schemas.microsoft.com/office/drawing/2014/main" xmlns="" id="{EBF8659C-C592-45F2-8285-3A593499E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85019" name="Text Box 27">
            <a:extLst>
              <a:ext uri="{FF2B5EF4-FFF2-40B4-BE49-F238E27FC236}">
                <a16:creationId xmlns:a16="http://schemas.microsoft.com/office/drawing/2014/main" xmlns="" id="{A374D532-3B26-4286-979B-1EA525E7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5020" name="Group 28">
            <a:extLst>
              <a:ext uri="{FF2B5EF4-FFF2-40B4-BE49-F238E27FC236}">
                <a16:creationId xmlns:a16="http://schemas.microsoft.com/office/drawing/2014/main" xmlns="" id="{BBC8C48D-1FC9-466B-918B-70E515F7A69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438400"/>
            <a:ext cx="755650" cy="833438"/>
            <a:chOff x="2683" y="2016"/>
            <a:chExt cx="476" cy="525"/>
          </a:xfrm>
        </p:grpSpPr>
        <p:pic>
          <p:nvPicPr>
            <p:cNvPr id="32799" name="Picture 29" descr="tao">
              <a:extLst>
                <a:ext uri="{FF2B5EF4-FFF2-40B4-BE49-F238E27FC236}">
                  <a16:creationId xmlns:a16="http://schemas.microsoft.com/office/drawing/2014/main" xmlns="" id="{1DE1B03F-328E-4BD5-A9AC-5D7838530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0" name="Text Box 30">
              <a:extLst>
                <a:ext uri="{FF2B5EF4-FFF2-40B4-BE49-F238E27FC236}">
                  <a16:creationId xmlns:a16="http://schemas.microsoft.com/office/drawing/2014/main" xmlns="" id="{DDEB1B84-2B68-4FFE-86F5-37CE53329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85023" name="Text Box 31">
            <a:extLst>
              <a:ext uri="{FF2B5EF4-FFF2-40B4-BE49-F238E27FC236}">
                <a16:creationId xmlns:a16="http://schemas.microsoft.com/office/drawing/2014/main" xmlns="" id="{F636810B-59CF-4BC4-8E6F-267A22FE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32787" name="Group 32">
            <a:extLst>
              <a:ext uri="{FF2B5EF4-FFF2-40B4-BE49-F238E27FC236}">
                <a16:creationId xmlns:a16="http://schemas.microsoft.com/office/drawing/2014/main" xmlns="" id="{EF279A61-9278-4DD1-AAEA-BBBDFF73D27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0"/>
            <a:ext cx="755650" cy="833438"/>
            <a:chOff x="2683" y="2016"/>
            <a:chExt cx="476" cy="525"/>
          </a:xfrm>
        </p:grpSpPr>
        <p:pic>
          <p:nvPicPr>
            <p:cNvPr id="32797" name="Picture 33" descr="tao">
              <a:extLst>
                <a:ext uri="{FF2B5EF4-FFF2-40B4-BE49-F238E27FC236}">
                  <a16:creationId xmlns:a16="http://schemas.microsoft.com/office/drawing/2014/main" xmlns="" id="{83030303-F396-4518-B63F-D02340148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8" name="Text Box 34">
              <a:extLst>
                <a:ext uri="{FF2B5EF4-FFF2-40B4-BE49-F238E27FC236}">
                  <a16:creationId xmlns:a16="http://schemas.microsoft.com/office/drawing/2014/main" xmlns="" id="{9004C1B2-1F71-4C81-AA2C-E38D13129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32788" name="Text Box 35">
            <a:extLst>
              <a:ext uri="{FF2B5EF4-FFF2-40B4-BE49-F238E27FC236}">
                <a16:creationId xmlns:a16="http://schemas.microsoft.com/office/drawing/2014/main" xmlns="" id="{C16C2C4F-46FC-4E5E-9F6B-9C11FD5D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182563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  <p:grpSp>
        <p:nvGrpSpPr>
          <p:cNvPr id="32789" name="Group 36">
            <a:extLst>
              <a:ext uri="{FF2B5EF4-FFF2-40B4-BE49-F238E27FC236}">
                <a16:creationId xmlns:a16="http://schemas.microsoft.com/office/drawing/2014/main" xmlns="" id="{9C72CA48-3359-4C67-A55B-1026EA29D68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524000"/>
            <a:ext cx="755650" cy="833438"/>
            <a:chOff x="2683" y="2016"/>
            <a:chExt cx="476" cy="525"/>
          </a:xfrm>
        </p:grpSpPr>
        <p:pic>
          <p:nvPicPr>
            <p:cNvPr id="32795" name="Picture 37" descr="tao">
              <a:extLst>
                <a:ext uri="{FF2B5EF4-FFF2-40B4-BE49-F238E27FC236}">
                  <a16:creationId xmlns:a16="http://schemas.microsoft.com/office/drawing/2014/main" xmlns="" id="{D834BE41-EC2D-4A33-AE55-91A92C5D5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6" name="Text Box 38">
              <a:extLst>
                <a:ext uri="{FF2B5EF4-FFF2-40B4-BE49-F238E27FC236}">
                  <a16:creationId xmlns:a16="http://schemas.microsoft.com/office/drawing/2014/main" xmlns="" id="{488E93BF-E1F7-4C73-932A-4369F1F17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32790" name="Text Box 39">
            <a:extLst>
              <a:ext uri="{FF2B5EF4-FFF2-40B4-BE49-F238E27FC236}">
                <a16:creationId xmlns:a16="http://schemas.microsoft.com/office/drawing/2014/main" xmlns="" id="{701CBCB2-BE1F-4782-A07A-FF7116DF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  <p:grpSp>
        <p:nvGrpSpPr>
          <p:cNvPr id="32791" name="Group 40">
            <a:extLst>
              <a:ext uri="{FF2B5EF4-FFF2-40B4-BE49-F238E27FC236}">
                <a16:creationId xmlns:a16="http://schemas.microsoft.com/office/drawing/2014/main" xmlns="" id="{09FD2F0E-9C33-4C5A-9F30-1232C3BE4A4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295400"/>
            <a:ext cx="755650" cy="833438"/>
            <a:chOff x="2683" y="2016"/>
            <a:chExt cx="476" cy="525"/>
          </a:xfrm>
        </p:grpSpPr>
        <p:pic>
          <p:nvPicPr>
            <p:cNvPr id="32793" name="Picture 41" descr="tao">
              <a:extLst>
                <a:ext uri="{FF2B5EF4-FFF2-40B4-BE49-F238E27FC236}">
                  <a16:creationId xmlns:a16="http://schemas.microsoft.com/office/drawing/2014/main" xmlns="" id="{E391FB73-1DC2-4D0C-A02B-2F0412B84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4" name="Text Box 42">
              <a:extLst>
                <a:ext uri="{FF2B5EF4-FFF2-40B4-BE49-F238E27FC236}">
                  <a16:creationId xmlns:a16="http://schemas.microsoft.com/office/drawing/2014/main" xmlns="" id="{EA52A30B-6BED-4666-A1BF-0E6C645F9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32792" name="Text Box 44">
            <a:extLst>
              <a:ext uri="{FF2B5EF4-FFF2-40B4-BE49-F238E27FC236}">
                <a16:creationId xmlns:a16="http://schemas.microsoft.com/office/drawing/2014/main" xmlns="" id="{074057C9-30A3-40A4-A45F-1A75B3D91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-1828800"/>
            <a:ext cx="7315200" cy="10064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</a:rPr>
              <a:t>Trò chơi 1: Hái táo</a:t>
            </a:r>
          </a:p>
        </p:txBody>
      </p:sp>
    </p:spTree>
    <p:custDataLst>
      <p:tags r:id="rId1"/>
    </p:custDataLst>
  </p:cSld>
  <p:clrMapOvr>
    <a:masterClrMapping/>
  </p:clrMapOvr>
  <p:transition advClick="0" advTm="2815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2428E-6 C 0.01007 -0.02682 0.04687 -0.05341 0.05937 -0.05341 C 0.14132 -0.05341 0.22448 0.36532 0.22448 0.78405 C 0.22448 0.57249 0.26666 0.36532 0.3059 0.36532 C 0.34791 0.36532 0.38715 0.57619 0.38715 0.78405 C 0.38715 0.67977 0.4085 0.57249 0.42934 0.57249 C 0.45017 0.57249 0.471 0.67677 0.471 0.78405 C 0.471 0.73018 0.48159 0.67977 0.49184 0.67977 C 0.50243 0.67977 0.51302 0.73318 0.51302 0.78405 C 0.51302 0.75677 0.5184 0.73018 0.52326 0.73018 C 0.52621 0.73018 0.53385 0.75677 0.53385 0.78405 C 0.53385 0.77041 0.53628 0.75677 0.53923 0.75677 C 0.53923 0.75353 0.54461 0.77041 0.54461 0.78405 C 0.54461 0.77665 0.54461 0.77041 0.54739 0.77041 C 0.54739 0.77388 0.55034 0.77735 0.55034 0.78405 C 0.55034 0.78012 0.55034 0.77665 0.55034 0.77388 C 0.55277 0.77388 0.55277 0.77735 0.55277 0.78081 C 0.55573 0.78081 0.55573 0.77735 0.55573 0.77388 C 0.55868 0.77388 0.55868 0.77735 0.55868 0.7808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36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16185E-6 C 0.00625 -0.02474 0.02934 -0.04901 0.03698 -0.04901 C 0.08836 -0.04901 0.14062 0.33573 0.14062 0.7207 C 0.14062 0.52625 0.16701 0.33573 0.19166 0.33573 C 0.21805 0.33573 0.24253 0.52948 0.24253 0.7207 C 0.24253 0.62474 0.2559 0.52625 0.26909 0.52625 C 0.28211 0.52625 0.29514 0.62197 0.29514 0.7207 C 0.29514 0.67099 0.30191 0.62474 0.30833 0.62474 C 0.31493 0.62474 0.32152 0.67376 0.32152 0.7207 C 0.32152 0.6955 0.325 0.67099 0.32795 0.67099 C 0.32986 0.67099 0.33454 0.6955 0.33454 0.7207 C 0.33454 0.70798 0.33611 0.6955 0.33802 0.6955 C 0.33802 0.69249 0.34132 0.70798 0.34132 0.7207 C 0.34132 0.71376 0.34132 0.70798 0.34305 0.70798 C 0.34305 0.71122 0.34496 0.71446 0.34496 0.7207 C 0.34496 0.717 0.34496 0.71376 0.34496 0.71122 C 0.34652 0.71122 0.34652 0.71446 0.34652 0.71769 C 0.34826 0.71769 0.34826 0.71446 0.34826 0.71122 C 0.35034 0.71122 0.35034 0.71446 0.35034 0.71769 " pathEditMode="relative" rAng="0" ptsTypes="fffffffffffffffffff">
                                      <p:cBhvr>
                                        <p:cTn id="15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33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5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018 C 0.01007 -0.03191 0.04687 -0.05341 0.05937 -0.05341 C 0.14132 -0.05341 0.22431 0.28693 0.22431 0.62751 C 0.22431 0.45549 0.26667 0.28693 0.3059 0.28693 C 0.34792 0.28693 0.38715 0.45849 0.38715 0.62751 C 0.38715 0.54266 0.40851 0.45549 0.42934 0.45549 C 0.45017 0.45549 0.47083 0.54011 0.47083 0.62751 C 0.47083 0.58358 0.4816 0.54266 0.49167 0.54266 C 0.50243 0.54266 0.51285 0.58612 0.51285 0.62751 C 0.51285 0.60531 0.5184 0.58358 0.52326 0.58358 C 0.52604 0.58358 0.53368 0.60531 0.53368 0.62751 C 0.53368 0.61641 0.53628 0.60531 0.53906 0.60531 C 0.53906 0.60254 0.54462 0.61641 0.54462 0.62751 C 0.54462 0.62127 0.54462 0.61641 0.54722 0.61641 C 0.54722 0.61919 0.55035 0.62196 0.55035 0.62751 C 0.55035 0.62427 0.55035 0.62127 0.55035 0.61919 C 0.5526 0.61919 0.5526 0.62196 0.5526 0.62474 C 0.55573 0.62474 0.55573 0.62196 0.55573 0.61919 C 0.55851 0.61919 0.55851 0.62196 0.55851 0.62474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2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5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6532E-6 C 0.00816 -0.02682 0.03836 -0.05341 0.04861 -0.05341 C 0.11597 -0.05341 0.1842 0.36532 0.1842 0.78404 C 0.1842 0.57248 0.21892 0.36532 0.25104 0.36532 C 0.28559 0.36532 0.3177 0.57618 0.3177 0.78404 C 0.3177 0.67977 0.33524 0.57248 0.35243 0.57248 C 0.36944 0.57248 0.38663 0.67676 0.38663 0.78404 C 0.38663 0.73017 0.39531 0.67977 0.40364 0.67977 C 0.41232 0.67977 0.42118 0.73318 0.42118 0.78404 C 0.42118 0.75676 0.42552 0.73017 0.42951 0.73017 C 0.43194 0.73017 0.43819 0.75676 0.43819 0.78404 C 0.43819 0.7704 0.44027 0.75676 0.4427 0.75676 C 0.4427 0.75352 0.44704 0.7704 0.44704 0.78404 C 0.44704 0.77665 0.44704 0.7704 0.4493 0.7704 C 0.4493 0.77387 0.45173 0.77734 0.45173 0.78404 C 0.45173 0.78011 0.45173 0.77665 0.45173 0.77387 C 0.45382 0.77387 0.45382 0.77734 0.45382 0.78081 C 0.45625 0.78081 0.45625 0.77734 0.45625 0.77387 C 0.4585 0.77387 0.4585 0.77734 0.4585 0.78081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36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44 C 0.0085 -0.02914 0.03975 -0.05341 0.05034 -0.05341 C 0.12014 -0.05341 0.19097 0.33133 0.19097 0.7163 C 0.19097 0.52185 0.22673 0.33133 0.26024 0.33133 C 0.296 0.33133 0.32934 0.52508 0.32934 0.7163 C 0.32934 0.62034 0.34757 0.52185 0.36527 0.52185 C 0.38298 0.52185 0.40069 0.61757 0.40069 0.7163 C 0.40069 0.66659 0.40972 0.62034 0.4184 0.62034 C 0.42743 0.62034 0.43645 0.66936 0.43645 0.7163 C 0.43645 0.6911 0.44097 0.66659 0.44514 0.66659 C 0.44757 0.66659 0.45416 0.6911 0.45416 0.7163 C 0.45416 0.70358 0.45625 0.6911 0.45868 0.6911 C 0.45868 0.68809 0.46336 0.70358 0.46336 0.7163 C 0.46336 0.70936 0.46336 0.70358 0.46562 0.70358 C 0.46562 0.70682 0.46823 0.71006 0.46823 0.7163 C 0.46823 0.7126 0.46823 0.70936 0.46823 0.70682 C 0.47031 0.70682 0.47031 0.71006 0.47031 0.71329 C 0.47274 0.71329 0.47274 0.71006 0.47274 0.70682 C 0.47534 0.70682 0.47534 0.71006 0.47534 0.71329 " pathEditMode="relative" rAng="0" ptsTypes="fffffffffffffffffff">
                                      <p:cBhvr>
                                        <p:cTn id="42" dur="2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33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1365 C 0.01007 -0.03376 0.04688 -0.05341 0.05938 -0.05341 C 0.14132 -0.05341 0.22448 0.25919 0.22448 0.57202 C 0.22448 0.41387 0.26667 0.25919 0.30591 0.25919 C 0.34792 0.25919 0.38716 0.41664 0.38716 0.57202 C 0.38716 0.4941 0.40851 0.41387 0.42934 0.41387 C 0.45018 0.41387 0.47101 0.49179 0.47101 0.57202 C 0.47101 0.53156 0.4816 0.4941 0.49184 0.4941 C 0.50243 0.4941 0.51302 0.53387 0.51302 0.57202 C 0.51302 0.55144 0.51841 0.53156 0.52327 0.53156 C 0.52622 0.53156 0.53386 0.55144 0.53386 0.57202 C 0.53386 0.56161 0.53629 0.55144 0.53924 0.55144 C 0.53924 0.54913 0.54462 0.56161 0.54462 0.57202 C 0.54462 0.56647 0.54462 0.56161 0.5474 0.56161 C 0.5474 0.56439 0.55035 0.56693 0.55035 0.57202 C 0.55035 0.56901 0.55035 0.56647 0.55035 0.56439 C 0.55278 0.56439 0.55278 0.56693 0.55278 0.56948 C 0.55573 0.56948 0.55573 0.56693 0.55573 0.56439 C 0.55868 0.56439 0.55868 0.56693 0.55868 0.56948 " pathEditMode="relative" rAng="0" ptsTypes="fffffffffffffffffff">
                                      <p:cBhvr>
                                        <p:cTn id="51" dur="2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27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5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85 C 0.01267 -0.02034 0.05937 -0.03838 0.07517 -0.03838 C 0.17899 -0.03838 0.28454 0.24994 0.28454 0.53873 C 0.28454 0.3926 0.33836 0.24994 0.38802 0.24994 C 0.44132 0.24994 0.49114 0.39538 0.49114 0.53873 C 0.49114 0.46682 0.51823 0.3926 0.54461 0.3926 C 0.57118 0.3926 0.59739 0.46451 0.59739 0.53873 C 0.59739 0.50151 0.61093 0.46682 0.62361 0.46682 C 0.6375 0.46682 0.65069 0.50336 0.65069 0.53873 C 0.65069 0.51977 0.65764 0.50151 0.66389 0.50151 C 0.66736 0.50151 0.67708 0.51977 0.67708 0.53873 C 0.67708 0.52902 0.68038 0.51977 0.68385 0.51977 C 0.68385 0.51746 0.69097 0.52902 0.69097 0.53873 C 0.69097 0.53341 0.69097 0.52902 0.69427 0.52902 C 0.69427 0.53156 0.69826 0.53388 0.69826 0.53873 C 0.69826 0.53573 0.69826 0.53341 0.69826 0.53156 C 0.70104 0.53156 0.70104 0.53388 0.70104 0.53619 C 0.70503 0.53619 0.70503 0.53388 0.70503 0.53156 C 0.70868 0.53156 0.70868 0.53388 0.70868 0.53619 " pathEditMode="relative" rAng="0" ptsTypes="fffffffffffffffffff">
                                      <p:cBhvr>
                                        <p:cTn id="60" dur="2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3"/>
                  </p:tgtEl>
                </p:cond>
              </p:nextCondLst>
            </p:seq>
          </p:childTnLst>
        </p:cTn>
      </p:par>
    </p:tnLst>
    <p:bldLst>
      <p:bldP spid="84999" grpId="0"/>
      <p:bldP spid="85003" grpId="0"/>
      <p:bldP spid="85007" grpId="0"/>
      <p:bldP spid="85011" grpId="0"/>
      <p:bldP spid="85015" grpId="0"/>
      <p:bldP spid="85019" grpId="0"/>
      <p:bldP spid="850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3">
            <a:extLst>
              <a:ext uri="{FF2B5EF4-FFF2-40B4-BE49-F238E27FC236}">
                <a16:creationId xmlns:a16="http://schemas.microsoft.com/office/drawing/2014/main" xmlns="" id="{CAFCF801-815B-4130-B659-3F02B175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906BCFE4-048B-477E-BBD1-3D91F0EB0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CHUẨN BỊ: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xmlns="" id="{8D607AA6-88AC-40C7-B469-2FAF2ED03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686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-  Máy tính và màn hình lớn cho trẻ quan sát.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-  Nhạc bài hát: “Vườn cây của ba”, “Quả”.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-  Giáo án.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-  Các thẻ chữ cái. </a:t>
            </a:r>
          </a:p>
        </p:txBody>
      </p:sp>
    </p:spTree>
    <p:custDataLst>
      <p:tags r:id="rId1"/>
    </p:custDataLst>
  </p:cSld>
  <p:clrMapOvr>
    <a:masterClrMapping/>
  </p:clrMapOvr>
  <p:transition advTm="16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5" descr="Picture2">
            <a:extLst>
              <a:ext uri="{FF2B5EF4-FFF2-40B4-BE49-F238E27FC236}">
                <a16:creationId xmlns:a16="http://schemas.microsoft.com/office/drawing/2014/main" xmlns="" id="{6EC5875E-4223-4611-A6D3-2DC7FF68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barney_the_tree_and_his_son_hg_clr">
            <a:extLst>
              <a:ext uri="{FF2B5EF4-FFF2-40B4-BE49-F238E27FC236}">
                <a16:creationId xmlns:a16="http://schemas.microsoft.com/office/drawing/2014/main" xmlns="" id="{644A0061-279C-4311-9C0B-FAB459189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276600"/>
            <a:ext cx="2092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no_apples">
            <a:extLst>
              <a:ext uri="{FF2B5EF4-FFF2-40B4-BE49-F238E27FC236}">
                <a16:creationId xmlns:a16="http://schemas.microsoft.com/office/drawing/2014/main" xmlns="" id="{52094641-92BD-4D6B-A588-79239C82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503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4" name="Group 4">
            <a:extLst>
              <a:ext uri="{FF2B5EF4-FFF2-40B4-BE49-F238E27FC236}">
                <a16:creationId xmlns:a16="http://schemas.microsoft.com/office/drawing/2014/main" xmlns="" id="{867DF3DD-8948-4559-9D77-300E65EF9EE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33400"/>
            <a:ext cx="755650" cy="833438"/>
            <a:chOff x="2683" y="2016"/>
            <a:chExt cx="476" cy="525"/>
          </a:xfrm>
        </p:grpSpPr>
        <p:pic>
          <p:nvPicPr>
            <p:cNvPr id="33835" name="Picture 5" descr="tao">
              <a:extLst>
                <a:ext uri="{FF2B5EF4-FFF2-40B4-BE49-F238E27FC236}">
                  <a16:creationId xmlns:a16="http://schemas.microsoft.com/office/drawing/2014/main" xmlns="" id="{E545D5DA-38DC-448C-8915-ACB94B34E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6" name="Text Box 6">
              <a:extLst>
                <a:ext uri="{FF2B5EF4-FFF2-40B4-BE49-F238E27FC236}">
                  <a16:creationId xmlns:a16="http://schemas.microsoft.com/office/drawing/2014/main" xmlns="" id="{A751A47A-FD39-40D8-940E-609053533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87047" name="Text Box 7">
            <a:extLst>
              <a:ext uri="{FF2B5EF4-FFF2-40B4-BE49-F238E27FC236}">
                <a16:creationId xmlns:a16="http://schemas.microsoft.com/office/drawing/2014/main" xmlns="" id="{6D24A662-CF03-446D-BE04-C93A153DB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  <p:grpSp>
        <p:nvGrpSpPr>
          <p:cNvPr id="33799" name="Group 8">
            <a:extLst>
              <a:ext uri="{FF2B5EF4-FFF2-40B4-BE49-F238E27FC236}">
                <a16:creationId xmlns:a16="http://schemas.microsoft.com/office/drawing/2014/main" xmlns="" id="{BB0D872A-4427-42F4-ABA3-41B18E09D167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828800"/>
            <a:ext cx="755650" cy="833438"/>
            <a:chOff x="2683" y="2016"/>
            <a:chExt cx="476" cy="525"/>
          </a:xfrm>
        </p:grpSpPr>
        <p:pic>
          <p:nvPicPr>
            <p:cNvPr id="33833" name="Picture 9" descr="tao">
              <a:extLst>
                <a:ext uri="{FF2B5EF4-FFF2-40B4-BE49-F238E27FC236}">
                  <a16:creationId xmlns:a16="http://schemas.microsoft.com/office/drawing/2014/main" xmlns="" id="{B97582BC-84A2-4F4C-9535-DB7EC9648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4" name="Text Box 10">
              <a:extLst>
                <a:ext uri="{FF2B5EF4-FFF2-40B4-BE49-F238E27FC236}">
                  <a16:creationId xmlns:a16="http://schemas.microsoft.com/office/drawing/2014/main" xmlns="" id="{C0AE22CC-D498-4309-BE50-EEDCD9768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33800" name="Text Box 11">
            <a:extLst>
              <a:ext uri="{FF2B5EF4-FFF2-40B4-BE49-F238E27FC236}">
                <a16:creationId xmlns:a16="http://schemas.microsoft.com/office/drawing/2014/main" xmlns="" id="{AADDA50A-1FD6-4D58-854A-A31C39063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12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7052" name="Group 12">
            <a:extLst>
              <a:ext uri="{FF2B5EF4-FFF2-40B4-BE49-F238E27FC236}">
                <a16:creationId xmlns:a16="http://schemas.microsoft.com/office/drawing/2014/main" xmlns="" id="{4DBCC24D-A7B4-445E-85F9-54BF7984E85D}"/>
              </a:ext>
            </a:extLst>
          </p:cNvPr>
          <p:cNvGrpSpPr>
            <a:grpSpLocks/>
          </p:cNvGrpSpPr>
          <p:nvPr/>
        </p:nvGrpSpPr>
        <p:grpSpPr bwMode="auto">
          <a:xfrm>
            <a:off x="-69850" y="1828800"/>
            <a:ext cx="755650" cy="833438"/>
            <a:chOff x="2683" y="2016"/>
            <a:chExt cx="476" cy="525"/>
          </a:xfrm>
        </p:grpSpPr>
        <p:pic>
          <p:nvPicPr>
            <p:cNvPr id="33831" name="Picture 13" descr="tao">
              <a:extLst>
                <a:ext uri="{FF2B5EF4-FFF2-40B4-BE49-F238E27FC236}">
                  <a16:creationId xmlns:a16="http://schemas.microsoft.com/office/drawing/2014/main" xmlns="" id="{C25DD64F-C027-499E-84C3-D852019FA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2" name="Text Box 14">
              <a:extLst>
                <a:ext uri="{FF2B5EF4-FFF2-40B4-BE49-F238E27FC236}">
                  <a16:creationId xmlns:a16="http://schemas.microsoft.com/office/drawing/2014/main" xmlns="" id="{474EBC5F-6252-4B5A-B577-759B78B6B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87055" name="Text Box 15">
            <a:extLst>
              <a:ext uri="{FF2B5EF4-FFF2-40B4-BE49-F238E27FC236}">
                <a16:creationId xmlns:a16="http://schemas.microsoft.com/office/drawing/2014/main" xmlns="" id="{C7BA7E16-AB67-49B1-8752-2567E5BF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  <p:grpSp>
        <p:nvGrpSpPr>
          <p:cNvPr id="33803" name="Group 16">
            <a:extLst>
              <a:ext uri="{FF2B5EF4-FFF2-40B4-BE49-F238E27FC236}">
                <a16:creationId xmlns:a16="http://schemas.microsoft.com/office/drawing/2014/main" xmlns="" id="{8038E3D0-DDCA-4426-8639-BC22AE2449A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755650" cy="833438"/>
            <a:chOff x="2683" y="2016"/>
            <a:chExt cx="476" cy="525"/>
          </a:xfrm>
        </p:grpSpPr>
        <p:pic>
          <p:nvPicPr>
            <p:cNvPr id="33829" name="Picture 17" descr="tao">
              <a:extLst>
                <a:ext uri="{FF2B5EF4-FFF2-40B4-BE49-F238E27FC236}">
                  <a16:creationId xmlns:a16="http://schemas.microsoft.com/office/drawing/2014/main" xmlns="" id="{B92EC32B-A32A-418B-A234-E7734DF68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0" name="Text Box 18">
              <a:extLst>
                <a:ext uri="{FF2B5EF4-FFF2-40B4-BE49-F238E27FC236}">
                  <a16:creationId xmlns:a16="http://schemas.microsoft.com/office/drawing/2014/main" xmlns="" id="{47624B77-1996-4E38-9667-05D6E7903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33804" name="Text Box 19">
            <a:extLst>
              <a:ext uri="{FF2B5EF4-FFF2-40B4-BE49-F238E27FC236}">
                <a16:creationId xmlns:a16="http://schemas.microsoft.com/office/drawing/2014/main" xmlns="" id="{1504C8F2-51F2-4489-8E94-ADD54191B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33805" name="Group 20">
            <a:extLst>
              <a:ext uri="{FF2B5EF4-FFF2-40B4-BE49-F238E27FC236}">
                <a16:creationId xmlns:a16="http://schemas.microsoft.com/office/drawing/2014/main" xmlns="" id="{06817D2A-3866-4618-A57E-97CD873AFA0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57200"/>
            <a:ext cx="755650" cy="833438"/>
            <a:chOff x="2683" y="2016"/>
            <a:chExt cx="476" cy="525"/>
          </a:xfrm>
        </p:grpSpPr>
        <p:pic>
          <p:nvPicPr>
            <p:cNvPr id="33827" name="Picture 21" descr="tao">
              <a:extLst>
                <a:ext uri="{FF2B5EF4-FFF2-40B4-BE49-F238E27FC236}">
                  <a16:creationId xmlns:a16="http://schemas.microsoft.com/office/drawing/2014/main" xmlns="" id="{3241A591-0735-43D5-B415-A68B5A773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8" name="Text Box 22">
              <a:extLst>
                <a:ext uri="{FF2B5EF4-FFF2-40B4-BE49-F238E27FC236}">
                  <a16:creationId xmlns:a16="http://schemas.microsoft.com/office/drawing/2014/main" xmlns="" id="{6CEA65A5-2D00-4F04-B58A-4C76131F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33806" name="Text Box 23">
            <a:extLst>
              <a:ext uri="{FF2B5EF4-FFF2-40B4-BE49-F238E27FC236}">
                <a16:creationId xmlns:a16="http://schemas.microsoft.com/office/drawing/2014/main" xmlns="" id="{1C7F34D2-DF1E-4817-9BF5-AF10899A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6096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7064" name="Group 24">
            <a:extLst>
              <a:ext uri="{FF2B5EF4-FFF2-40B4-BE49-F238E27FC236}">
                <a16:creationId xmlns:a16="http://schemas.microsoft.com/office/drawing/2014/main" xmlns="" id="{111E8223-B788-4874-A49B-28D3D4685E58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2286000"/>
            <a:ext cx="755650" cy="833438"/>
            <a:chOff x="2683" y="2016"/>
            <a:chExt cx="476" cy="525"/>
          </a:xfrm>
        </p:grpSpPr>
        <p:pic>
          <p:nvPicPr>
            <p:cNvPr id="33825" name="Picture 25" descr="tao">
              <a:extLst>
                <a:ext uri="{FF2B5EF4-FFF2-40B4-BE49-F238E27FC236}">
                  <a16:creationId xmlns:a16="http://schemas.microsoft.com/office/drawing/2014/main" xmlns="" id="{5B2ACA32-3AC3-4AAC-A849-A313B217C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6" name="Text Box 26">
              <a:extLst>
                <a:ext uri="{FF2B5EF4-FFF2-40B4-BE49-F238E27FC236}">
                  <a16:creationId xmlns:a16="http://schemas.microsoft.com/office/drawing/2014/main" xmlns="" id="{F368D957-452E-40B9-BB18-34ABA2958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87067" name="Text Box 27">
            <a:extLst>
              <a:ext uri="{FF2B5EF4-FFF2-40B4-BE49-F238E27FC236}">
                <a16:creationId xmlns:a16="http://schemas.microsoft.com/office/drawing/2014/main" xmlns="" id="{B85E25E2-9803-463B-AAB9-02106180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  <p:grpSp>
        <p:nvGrpSpPr>
          <p:cNvPr id="87068" name="Group 28">
            <a:extLst>
              <a:ext uri="{FF2B5EF4-FFF2-40B4-BE49-F238E27FC236}">
                <a16:creationId xmlns:a16="http://schemas.microsoft.com/office/drawing/2014/main" xmlns="" id="{EE28C0AE-66F6-41D6-B8F5-0243765D7C9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438400"/>
            <a:ext cx="755650" cy="833438"/>
            <a:chOff x="2683" y="2016"/>
            <a:chExt cx="476" cy="525"/>
          </a:xfrm>
        </p:grpSpPr>
        <p:pic>
          <p:nvPicPr>
            <p:cNvPr id="33823" name="Picture 29" descr="tao">
              <a:extLst>
                <a:ext uri="{FF2B5EF4-FFF2-40B4-BE49-F238E27FC236}">
                  <a16:creationId xmlns:a16="http://schemas.microsoft.com/office/drawing/2014/main" xmlns="" id="{E00D4C16-5EC6-4150-B562-E8F88E9F8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4" name="Text Box 30">
              <a:extLst>
                <a:ext uri="{FF2B5EF4-FFF2-40B4-BE49-F238E27FC236}">
                  <a16:creationId xmlns:a16="http://schemas.microsoft.com/office/drawing/2014/main" xmlns="" id="{85F8B3C0-AEB9-4909-8745-6377B55C2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87071" name="Text Box 31">
            <a:extLst>
              <a:ext uri="{FF2B5EF4-FFF2-40B4-BE49-F238E27FC236}">
                <a16:creationId xmlns:a16="http://schemas.microsoft.com/office/drawing/2014/main" xmlns="" id="{463A29BB-186E-48AE-A11D-48F840936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  <p:grpSp>
        <p:nvGrpSpPr>
          <p:cNvPr id="33811" name="Group 32">
            <a:extLst>
              <a:ext uri="{FF2B5EF4-FFF2-40B4-BE49-F238E27FC236}">
                <a16:creationId xmlns:a16="http://schemas.microsoft.com/office/drawing/2014/main" xmlns="" id="{55FB462F-6EE0-474A-94BA-24929B7CCD3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0"/>
            <a:ext cx="755650" cy="833438"/>
            <a:chOff x="2683" y="2016"/>
            <a:chExt cx="476" cy="525"/>
          </a:xfrm>
        </p:grpSpPr>
        <p:pic>
          <p:nvPicPr>
            <p:cNvPr id="33821" name="Picture 33" descr="tao">
              <a:extLst>
                <a:ext uri="{FF2B5EF4-FFF2-40B4-BE49-F238E27FC236}">
                  <a16:creationId xmlns:a16="http://schemas.microsoft.com/office/drawing/2014/main" xmlns="" id="{97159433-E3DF-41C5-912F-434F48A96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Text Box 34">
              <a:extLst>
                <a:ext uri="{FF2B5EF4-FFF2-40B4-BE49-F238E27FC236}">
                  <a16:creationId xmlns:a16="http://schemas.microsoft.com/office/drawing/2014/main" xmlns="" id="{ED282CE8-EB20-4FFB-B034-027F17CC9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u</a:t>
              </a:r>
            </a:p>
          </p:txBody>
        </p:sp>
      </p:grpSp>
      <p:sp>
        <p:nvSpPr>
          <p:cNvPr id="33812" name="Text Box 35">
            <a:extLst>
              <a:ext uri="{FF2B5EF4-FFF2-40B4-BE49-F238E27FC236}">
                <a16:creationId xmlns:a16="http://schemas.microsoft.com/office/drawing/2014/main" xmlns="" id="{0F02DF45-0CBC-4A51-B001-F0AF84C47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152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u</a:t>
            </a:r>
          </a:p>
        </p:txBody>
      </p:sp>
      <p:grpSp>
        <p:nvGrpSpPr>
          <p:cNvPr id="87076" name="Group 36">
            <a:extLst>
              <a:ext uri="{FF2B5EF4-FFF2-40B4-BE49-F238E27FC236}">
                <a16:creationId xmlns:a16="http://schemas.microsoft.com/office/drawing/2014/main" xmlns="" id="{15596A5E-4C98-467F-B467-B292072FF50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28600"/>
            <a:ext cx="755650" cy="833438"/>
            <a:chOff x="2683" y="2016"/>
            <a:chExt cx="476" cy="525"/>
          </a:xfrm>
        </p:grpSpPr>
        <p:pic>
          <p:nvPicPr>
            <p:cNvPr id="33819" name="Picture 37" descr="tao">
              <a:extLst>
                <a:ext uri="{FF2B5EF4-FFF2-40B4-BE49-F238E27FC236}">
                  <a16:creationId xmlns:a16="http://schemas.microsoft.com/office/drawing/2014/main" xmlns="" id="{248D82EC-0566-4E6A-8448-2735B4958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0" name="Text Box 38">
              <a:extLst>
                <a:ext uri="{FF2B5EF4-FFF2-40B4-BE49-F238E27FC236}">
                  <a16:creationId xmlns:a16="http://schemas.microsoft.com/office/drawing/2014/main" xmlns="" id="{58717BF4-1421-474E-8B06-13C7D9634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87079" name="Text Box 39">
            <a:extLst>
              <a:ext uri="{FF2B5EF4-FFF2-40B4-BE49-F238E27FC236}">
                <a16:creationId xmlns:a16="http://schemas.microsoft.com/office/drawing/2014/main" xmlns="" id="{CBFB7A08-21D5-446B-ABCB-45922F069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  <p:grpSp>
        <p:nvGrpSpPr>
          <p:cNvPr id="87080" name="Group 40">
            <a:extLst>
              <a:ext uri="{FF2B5EF4-FFF2-40B4-BE49-F238E27FC236}">
                <a16:creationId xmlns:a16="http://schemas.microsoft.com/office/drawing/2014/main" xmlns="" id="{0E7B928E-B740-4EEE-9E6C-9EBCE5377F3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828800"/>
            <a:ext cx="755650" cy="833438"/>
            <a:chOff x="2683" y="2016"/>
            <a:chExt cx="476" cy="525"/>
          </a:xfrm>
        </p:grpSpPr>
        <p:pic>
          <p:nvPicPr>
            <p:cNvPr id="33817" name="Picture 41" descr="tao">
              <a:extLst>
                <a:ext uri="{FF2B5EF4-FFF2-40B4-BE49-F238E27FC236}">
                  <a16:creationId xmlns:a16="http://schemas.microsoft.com/office/drawing/2014/main" xmlns="" id="{5A3C5A28-CBBC-4165-A3CF-97FCA0447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" y="2016"/>
              <a:ext cx="47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8" name="Text Box 42">
              <a:extLst>
                <a:ext uri="{FF2B5EF4-FFF2-40B4-BE49-F238E27FC236}">
                  <a16:creationId xmlns:a16="http://schemas.microsoft.com/office/drawing/2014/main" xmlns="" id="{07279CEC-67EA-4CBC-B798-B7EADEA0A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1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66"/>
                  </a:solidFill>
                </a:rPr>
                <a:t>ư</a:t>
              </a:r>
            </a:p>
          </p:txBody>
        </p:sp>
      </p:grpSp>
      <p:sp>
        <p:nvSpPr>
          <p:cNvPr id="87083" name="Text Box 43">
            <a:extLst>
              <a:ext uri="{FF2B5EF4-FFF2-40B4-BE49-F238E27FC236}">
                <a16:creationId xmlns:a16="http://schemas.microsoft.com/office/drawing/2014/main" xmlns="" id="{201CD004-D430-4A53-9191-A0CDE19B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66"/>
                </a:solidFill>
              </a:rPr>
              <a:t>ư</a:t>
            </a:r>
          </a:p>
        </p:txBody>
      </p:sp>
    </p:spTree>
  </p:cSld>
  <p:clrMapOvr>
    <a:masterClrMapping/>
  </p:clrMapOvr>
  <p:transition advClick="0" advTm="612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2428E-6 C 0.01007 -0.02682 0.04687 -0.05341 0.05937 -0.05341 C 0.14132 -0.05341 0.22448 0.36532 0.22448 0.78405 C 0.22448 0.57249 0.26666 0.36532 0.3059 0.36532 C 0.34791 0.36532 0.38715 0.57619 0.38715 0.78405 C 0.38715 0.67977 0.4085 0.57249 0.42934 0.57249 C 0.45017 0.57249 0.471 0.67677 0.471 0.78405 C 0.471 0.73018 0.48159 0.67977 0.49184 0.67977 C 0.50243 0.67977 0.51302 0.73318 0.51302 0.78405 C 0.51302 0.75677 0.5184 0.73018 0.52326 0.73018 C 0.52621 0.73018 0.53385 0.75677 0.53385 0.78405 C 0.53385 0.77041 0.53628 0.75677 0.53923 0.75677 C 0.53923 0.75353 0.54461 0.77041 0.54461 0.78405 C 0.54461 0.77665 0.54461 0.77041 0.54739 0.77041 C 0.54739 0.77388 0.55034 0.77735 0.55034 0.78405 C 0.55034 0.78012 0.55034 0.77665 0.55034 0.77388 C 0.55277 0.77388 0.55277 0.77735 0.55277 0.78081 C 0.55573 0.78081 0.55573 0.77735 0.55573 0.77388 C 0.55868 0.77388 0.55868 0.77735 0.55868 0.7808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36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018 C 0.01007 -0.03191 0.04687 -0.05341 0.05937 -0.05341 C 0.14132 -0.05341 0.22431 0.28693 0.22431 0.62751 C 0.22431 0.45549 0.26667 0.28693 0.3059 0.28693 C 0.34792 0.28693 0.38715 0.45849 0.38715 0.62751 C 0.38715 0.54266 0.40851 0.45549 0.42934 0.45549 C 0.45017 0.45549 0.47083 0.54011 0.47083 0.62751 C 0.47083 0.58358 0.4816 0.54266 0.49167 0.54266 C 0.50243 0.54266 0.51285 0.58612 0.51285 0.62751 C 0.51285 0.60531 0.5184 0.58358 0.52326 0.58358 C 0.52604 0.58358 0.53368 0.60531 0.53368 0.62751 C 0.53368 0.61641 0.53628 0.60531 0.53906 0.60531 C 0.53906 0.60254 0.54462 0.61641 0.54462 0.62751 C 0.54462 0.62127 0.54462 0.61641 0.54722 0.61641 C 0.54722 0.61919 0.55035 0.62196 0.55035 0.62751 C 0.55035 0.62427 0.55035 0.62127 0.55035 0.61919 C 0.5526 0.61919 0.5526 0.62196 0.5526 0.62474 C 0.55573 0.62474 0.55573 0.62196 0.55573 0.61919 C 0.55851 0.61919 0.55851 0.62196 0.55851 0.62474 " pathEditMode="relative" rAng="0" ptsTypes="fffffffffffffffffff">
                                      <p:cBhvr>
                                        <p:cTn id="15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2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1365 C 0.01007 -0.03376 0.04688 -0.05341 0.05938 -0.05341 C 0.14132 -0.05341 0.22448 0.25919 0.22448 0.57202 C 0.22448 0.41387 0.26667 0.25919 0.30591 0.25919 C 0.34792 0.25919 0.38716 0.41664 0.38716 0.57202 C 0.38716 0.4941 0.40851 0.41387 0.42934 0.41387 C 0.45018 0.41387 0.47101 0.49179 0.47101 0.57202 C 0.47101 0.53156 0.4816 0.4941 0.49184 0.4941 C 0.50243 0.4941 0.51302 0.53387 0.51302 0.57202 C 0.51302 0.55144 0.51841 0.53156 0.52327 0.53156 C 0.52622 0.53156 0.53386 0.55144 0.53386 0.57202 C 0.53386 0.56161 0.53629 0.55144 0.53924 0.55144 C 0.53924 0.54913 0.54462 0.56161 0.54462 0.57202 C 0.54462 0.56647 0.54462 0.56161 0.5474 0.56161 C 0.5474 0.56439 0.55035 0.56693 0.55035 0.57202 C 0.55035 0.56901 0.55035 0.56647 0.55035 0.56439 C 0.55278 0.56439 0.55278 0.56693 0.55278 0.56948 C 0.55573 0.56948 0.55573 0.56693 0.55573 0.56439 C 0.55868 0.56439 0.55868 0.56693 0.55868 0.56948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27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7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85 C 0.01267 -0.02034 0.05937 -0.03838 0.07517 -0.03838 C 0.17899 -0.03838 0.28454 0.24994 0.28454 0.53873 C 0.28454 0.3926 0.33836 0.24994 0.38802 0.24994 C 0.44132 0.24994 0.49114 0.39538 0.49114 0.53873 C 0.49114 0.46682 0.51823 0.3926 0.54461 0.3926 C 0.57118 0.3926 0.59739 0.46451 0.59739 0.53873 C 0.59739 0.50151 0.61093 0.46682 0.62361 0.46682 C 0.6375 0.46682 0.65069 0.50336 0.65069 0.53873 C 0.65069 0.51977 0.65764 0.50151 0.66389 0.50151 C 0.66736 0.50151 0.67708 0.51977 0.67708 0.53873 C 0.67708 0.52902 0.68038 0.51977 0.68385 0.51977 C 0.68385 0.51746 0.69097 0.52902 0.69097 0.53873 C 0.69097 0.53341 0.69097 0.52902 0.69427 0.52902 C 0.69427 0.53156 0.69826 0.53388 0.69826 0.53873 C 0.69826 0.53573 0.69826 0.53341 0.69826 0.53156 C 0.70104 0.53156 0.70104 0.53388 0.70104 0.53619 C 0.70503 0.53619 0.70503 0.53388 0.70503 0.53156 C 0.70868 0.53156 0.70868 0.53388 0.70868 0.53619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7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7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341E-7 C -0.00399 -0.02867 -0.0184 -0.05665 -0.02326 -0.05665 C -0.05504 -0.05665 -0.08715 0.3889 -0.08715 0.83491 C -0.08715 0.60948 -0.1033 0.3889 -0.11858 0.3889 C -0.1349 0.3889 -0.15017 0.61364 -0.15017 0.83491 C -0.15017 0.72393 -0.15833 0.60948 -0.16632 0.60948 C -0.17448 0.60948 -0.18247 0.72069 -0.18247 0.83491 C -0.18247 0.77757 -0.18663 0.72393 -0.19063 0.72393 C -0.19479 0.72393 -0.19896 0.78081 -0.19896 0.83491 C -0.19896 0.80578 -0.20087 0.77757 -0.20278 0.77757 C -0.20399 0.77757 -0.20677 0.80578 -0.20677 0.83491 C -0.20677 0.82035 -0.20781 0.80578 -0.20903 0.80578 C -0.20903 0.80231 -0.21094 0.82035 -0.21094 0.83491 C -0.21094 0.82705 -0.21094 0.82035 -0.21215 0.82035 C -0.21215 0.82405 -0.21337 0.82775 -0.21337 0.83491 C -0.21337 0.83075 -0.21337 0.82705 -0.21337 0.82405 C -0.21424 0.82405 -0.21424 0.82775 -0.21424 0.83144 C -0.21528 0.83144 -0.21528 0.82775 -0.21528 0.82405 C -0.21632 0.82405 -0.21632 0.82775 -0.21632 0.83144 " pathEditMode="relative" rAng="0" ptsTypes="fffffffffffffffffff">
                                      <p:cBhvr>
                                        <p:cTn id="42" dur="2000" fill="hold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38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602 C 0.00364 -0.02729 0.01805 -0.0481 0.02274 -0.0481 C 0.05451 -0.0481 0.08698 0.28393 0.08698 0.61618 C 0.08698 0.44809 0.10347 0.28393 0.11857 0.28393 C 0.13507 0.28393 0.15017 0.45133 0.15017 0.61618 C 0.15017 0.53318 0.15833 0.44809 0.16666 0.44809 C 0.17465 0.44809 0.18264 0.53063 0.18264 0.61618 C 0.18264 0.57318 0.1868 0.53318 0.19079 0.53318 C 0.19479 0.53318 0.19895 0.57572 0.19895 0.61618 C 0.19895 0.59445 0.20121 0.57318 0.20312 0.57318 C 0.20416 0.57318 0.20711 0.59445 0.20711 0.61618 C 0.20711 0.60508 0.20798 0.59445 0.2092 0.59445 C 0.2092 0.5919 0.21128 0.60508 0.21128 0.61618 C 0.21128 0.61017 0.21128 0.60508 0.21232 0.60508 C 0.21232 0.60809 0.21354 0.6104 0.21354 0.61618 C 0.21354 0.61294 0.21354 0.61017 0.21354 0.60809 C 0.21441 0.60809 0.21441 0.6104 0.21441 0.61318 C 0.21562 0.61318 0.21562 0.6104 0.21562 0.60809 C 0.21701 0.60809 0.21701 0.6104 0.21701 0.61318 " pathEditMode="relative" rAng="0" ptsTypes="fffffffffffffffffff">
                                      <p:cBhvr>
                                        <p:cTn id="51" dur="20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29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83"/>
                  </p:tgtEl>
                </p:cond>
              </p:nextCondLst>
            </p:seq>
          </p:childTnLst>
        </p:cTn>
      </p:par>
    </p:tnLst>
    <p:bldLst>
      <p:bldP spid="87047" grpId="0"/>
      <p:bldP spid="87055" grpId="0"/>
      <p:bldP spid="87067" grpId="0"/>
      <p:bldP spid="87071" grpId="0"/>
      <p:bldP spid="87079" grpId="0"/>
      <p:bldP spid="870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322_storiesF_jpg_1600x1200_06">
            <a:extLst>
              <a:ext uri="{FF2B5EF4-FFF2-40B4-BE49-F238E27FC236}">
                <a16:creationId xmlns:a16="http://schemas.microsoft.com/office/drawing/2014/main" xmlns="" id="{FE45C2E0-A85A-4B9D-8FDF-722E97DF5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>
            <a:extLst>
              <a:ext uri="{FF2B5EF4-FFF2-40B4-BE49-F238E27FC236}">
                <a16:creationId xmlns:a16="http://schemas.microsoft.com/office/drawing/2014/main" xmlns="" id="{3917F51A-3CDD-4EFE-9A9A-78E4FE99B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05000"/>
            <a:ext cx="7010400" cy="711200"/>
          </a:xfrm>
          <a:prstGeom prst="rect">
            <a:avLst/>
          </a:prstGeom>
          <a:solidFill>
            <a:srgbClr val="F4FDA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</a:t>
            </a:r>
            <a:r>
              <a:rPr lang="en-US" altLang="en-US" sz="2800" b="1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Bé tìm chữ còn thiếu</a:t>
            </a:r>
          </a:p>
        </p:txBody>
      </p:sp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8" descr="Picture2">
            <a:extLst>
              <a:ext uri="{FF2B5EF4-FFF2-40B4-BE49-F238E27FC236}">
                <a16:creationId xmlns:a16="http://schemas.microsoft.com/office/drawing/2014/main" xmlns="" id="{0B0D0110-DE54-4428-9626-92523296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2" descr="atvn">
            <a:extLst>
              <a:ext uri="{FF2B5EF4-FFF2-40B4-BE49-F238E27FC236}">
                <a16:creationId xmlns:a16="http://schemas.microsoft.com/office/drawing/2014/main" xmlns="" id="{51E78E49-6B19-477E-8FA6-FF310297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102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>
            <a:extLst>
              <a:ext uri="{FF2B5EF4-FFF2-40B4-BE49-F238E27FC236}">
                <a16:creationId xmlns:a16="http://schemas.microsoft.com/office/drawing/2014/main" xmlns="" id="{7A3A5540-AB44-4DB4-8E38-FC4617CC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</a:rPr>
              <a:t>quả đu đủ</a:t>
            </a:r>
            <a:r>
              <a:rPr lang="en-US" altLang="en-US" sz="60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60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xmlns="" id="{9D4D642C-E443-4DFF-AB5D-E1144100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16575"/>
            <a:ext cx="7772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.VnTime" panose="020B7200000000000000" pitchFamily="34" charset="0"/>
              </a:rPr>
              <a:t>q..¶  ®.. ®..</a:t>
            </a: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xmlns="" id="{A0B23C07-8EC0-43C4-A0F1-57A6129B0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79925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xmlns="" id="{9869CDBB-20DF-4188-AC05-E53C1D97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72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.VnTime" panose="020B7200000000000000" pitchFamily="34" charset="0"/>
              </a:rPr>
              <a:t>ñ</a:t>
            </a:r>
            <a:endParaRPr lang="en-US" altLang="en-US" sz="7200" b="1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xmlns="" id="{11EDA2C0-AA63-4A8A-A473-CC9A00E5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79925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ransition advTm="12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8363E-6 L -0.01285 0.154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2 0.00417 L 0.00156 0.1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5087E-6 L -0.00312 0.1572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build="allAtOnce"/>
      <p:bldP spid="38921" grpId="0"/>
      <p:bldP spid="3892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3" descr="32183_cong_dung_chua_benh_tuyet_voi_cua_qua_dua">
            <a:extLst>
              <a:ext uri="{FF2B5EF4-FFF2-40B4-BE49-F238E27FC236}">
                <a16:creationId xmlns:a16="http://schemas.microsoft.com/office/drawing/2014/main" xmlns="" id="{829442DE-25F2-4A55-9847-1EA15148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1054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4" descr="011">
            <a:extLst>
              <a:ext uri="{FF2B5EF4-FFF2-40B4-BE49-F238E27FC236}">
                <a16:creationId xmlns:a16="http://schemas.microsoft.com/office/drawing/2014/main" xmlns="" id="{6D4889E4-9792-4DA0-9E84-6FFE6D2AB7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>
            <a:extLst>
              <a:ext uri="{FF2B5EF4-FFF2-40B4-BE49-F238E27FC236}">
                <a16:creationId xmlns:a16="http://schemas.microsoft.com/office/drawing/2014/main" xmlns="" id="{5BE930D2-0682-4760-A353-98E4D7CF8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660033"/>
                </a:solidFill>
                <a:latin typeface="Times New Roman" panose="02020603050405020304" pitchFamily="18" charset="0"/>
              </a:rPr>
              <a:t>quả dừa</a:t>
            </a:r>
            <a:endParaRPr lang="en-US" altLang="en-US" sz="6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xmlns="" id="{118B201F-ABFF-40E6-B99F-B7F4C22F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92763"/>
            <a:ext cx="7772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xmlns="" id="{0C07D7BB-558D-4EF4-B627-34499094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73563"/>
            <a:ext cx="1447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.VnTime" panose="020B7200000000000000" pitchFamily="34" charset="0"/>
              </a:rPr>
              <a:t>õ</a:t>
            </a:r>
            <a:r>
              <a:rPr lang="en-US" altLang="en-US" sz="72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xmlns="" id="{7749977A-923B-4B0A-ABB1-317DE643F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4567238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.VnTime" panose="020B7200000000000000" pitchFamily="34" charset="0"/>
              </a:rPr>
              <a:t>u</a:t>
            </a:r>
          </a:p>
        </p:txBody>
      </p:sp>
      <p:sp>
        <p:nvSpPr>
          <p:cNvPr id="36872" name="Rectangle 17">
            <a:extLst>
              <a:ext uri="{FF2B5EF4-FFF2-40B4-BE49-F238E27FC236}">
                <a16:creationId xmlns:a16="http://schemas.microsoft.com/office/drawing/2014/main" xmlns="" id="{7C6EF647-E8A0-4012-BFD6-9749234CE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51525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660033"/>
                </a:solidFill>
                <a:latin typeface="Times New Roman" panose="02020603050405020304" pitchFamily="18" charset="0"/>
              </a:rPr>
              <a:t>q…ả d…a</a:t>
            </a:r>
            <a:endParaRPr lang="en-US" altLang="en-US" sz="6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90751E-6 L -0.03108 0.178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33 -0.02428 L -0.00417 0.184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0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4" grpId="1"/>
      <p:bldP spid="39951" grpId="0"/>
      <p:bldP spid="3995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9" descr="selk0260_0">
            <a:extLst>
              <a:ext uri="{FF2B5EF4-FFF2-40B4-BE49-F238E27FC236}">
                <a16:creationId xmlns:a16="http://schemas.microsoft.com/office/drawing/2014/main" xmlns="" id="{2FD7FB60-5C55-4F93-9273-5607756EE0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16[1]">
            <a:extLst>
              <a:ext uri="{FF2B5EF4-FFF2-40B4-BE49-F238E27FC236}">
                <a16:creationId xmlns:a16="http://schemas.microsoft.com/office/drawing/2014/main" xmlns="" id="{828B82B7-A833-4EFE-BD59-0534D2ED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xmlns="" id="{CAF8FA3E-1990-4CE8-86BA-965916CF7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30763"/>
            <a:ext cx="7772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660033"/>
                </a:solidFill>
                <a:latin typeface="Times New Roman" panose="02020603050405020304" pitchFamily="18" charset="0"/>
              </a:rPr>
              <a:t>giàn su su</a:t>
            </a: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xmlns="" id="{8177476E-4C7B-4DFD-9670-0CF63B48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30763"/>
            <a:ext cx="990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u </a:t>
            </a: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xmlns="" id="{3E63D6DE-4DB8-4B03-8A42-C0E4D36F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30763"/>
            <a:ext cx="1143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40980" name="Rectangle 20">
            <a:extLst>
              <a:ext uri="{FF2B5EF4-FFF2-40B4-BE49-F238E27FC236}">
                <a16:creationId xmlns:a16="http://schemas.microsoft.com/office/drawing/2014/main" xmlns="" id="{D19E18D5-8412-4C1F-BB89-3E0D7F69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68963"/>
            <a:ext cx="7772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660033"/>
                </a:solidFill>
                <a:latin typeface="Times New Roman" panose="02020603050405020304" pitchFamily="18" charset="0"/>
              </a:rPr>
              <a:t>giàn s.. s..</a:t>
            </a: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9653E-6 L 0.01511 0.10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5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0125 0.10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5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  <p:bldP spid="40967" grpId="1"/>
      <p:bldP spid="40968" grpId="0"/>
      <p:bldP spid="40968" grpId="1"/>
      <p:bldP spid="409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3" descr="B078">
            <a:extLst>
              <a:ext uri="{FF2B5EF4-FFF2-40B4-BE49-F238E27FC236}">
                <a16:creationId xmlns:a16="http://schemas.microsoft.com/office/drawing/2014/main" xmlns="" id="{EDDE8702-5A8B-4386-BD4F-D485C904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1" descr="dua">
            <a:extLst>
              <a:ext uri="{FF2B5EF4-FFF2-40B4-BE49-F238E27FC236}">
                <a16:creationId xmlns:a16="http://schemas.microsoft.com/office/drawing/2014/main" xmlns="" id="{686BDF87-E10A-421B-99E8-03C8112D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8580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>
            <a:extLst>
              <a:ext uri="{FF2B5EF4-FFF2-40B4-BE49-F238E27FC236}">
                <a16:creationId xmlns:a16="http://schemas.microsoft.com/office/drawing/2014/main" xmlns="" id="{D36FCFE4-28F8-4ED1-A34C-B877B1D7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7772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quả dứa</a:t>
            </a: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xmlns="" id="{ABCFC955-67C2-4BF1-A773-AF55DD066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</a:rPr>
              <a:t>ứ</a:t>
            </a: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xmlns="" id="{E662DC56-2DEC-4EEB-AC66-949C01DF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7244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38919" name="Rectangle 14">
            <a:extLst>
              <a:ext uri="{FF2B5EF4-FFF2-40B4-BE49-F238E27FC236}">
                <a16:creationId xmlns:a16="http://schemas.microsoft.com/office/drawing/2014/main" xmlns="" id="{D782878D-ED5A-4475-A758-D70B4AC1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67400"/>
            <a:ext cx="7772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q..ả d..a</a:t>
            </a: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chemeClr val="fol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7200" b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1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25 L -0.00208 0.15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2917 L -0.00781 0.158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0" grpId="1"/>
      <p:bldP spid="44041" grpId="0"/>
      <p:bldP spid="4404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 descr="B078">
            <a:extLst>
              <a:ext uri="{FF2B5EF4-FFF2-40B4-BE49-F238E27FC236}">
                <a16:creationId xmlns:a16="http://schemas.microsoft.com/office/drawing/2014/main" xmlns="" id="{D561E689-AF0B-4F11-A65E-0AE353B4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im12223598701">
            <a:extLst>
              <a:ext uri="{FF2B5EF4-FFF2-40B4-BE49-F238E27FC236}">
                <a16:creationId xmlns:a16="http://schemas.microsoft.com/office/drawing/2014/main" xmlns="" id="{B9AF1E3F-AC3C-412D-BFFB-C11445AE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7">
            <a:extLst>
              <a:ext uri="{FF2B5EF4-FFF2-40B4-BE49-F238E27FC236}">
                <a16:creationId xmlns:a16="http://schemas.microsoft.com/office/drawing/2014/main" xmlns="" id="{6FA51D80-20D1-4E93-84F8-D854E6AAB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0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quả bưởi</a:t>
            </a: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xmlns="" id="{4949C0EA-DC1C-4957-87BB-69044DB2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4572000"/>
            <a:ext cx="892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660033"/>
                </a:solidFill>
                <a:latin typeface="Times New Roman" panose="02020603050405020304" pitchFamily="18" charset="0"/>
              </a:rPr>
              <a:t>ư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xmlns="" id="{D8F69FD1-8F44-46E3-8E0F-595E8716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4572000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660033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9943" name="Text Box 12">
            <a:extLst>
              <a:ext uri="{FF2B5EF4-FFF2-40B4-BE49-F238E27FC236}">
                <a16:creationId xmlns:a16="http://schemas.microsoft.com/office/drawing/2014/main" xmlns="" id="{861BA00D-57B8-4244-A593-AB17CA96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q..ả b..ởi</a:t>
            </a:r>
          </a:p>
        </p:txBody>
      </p:sp>
    </p:spTree>
    <p:custDataLst>
      <p:tags r:id="rId1"/>
    </p:custDataLst>
  </p:cSld>
  <p:clrMapOvr>
    <a:masterClrMapping/>
  </p:clrMapOvr>
  <p:transition advTm="8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087E-6 L 0.025 0.12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1503E-6 L 0.00833 0.12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build="allAtOnce"/>
      <p:bldP spid="71690" grpId="0" build="allAtOnce"/>
      <p:bldP spid="71690" grpI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322_storiesF_jpg_1600x1200_06">
            <a:extLst>
              <a:ext uri="{FF2B5EF4-FFF2-40B4-BE49-F238E27FC236}">
                <a16:creationId xmlns:a16="http://schemas.microsoft.com/office/drawing/2014/main" xmlns="" id="{9E995FB7-D80B-4A11-9856-22890D15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4">
            <a:extLst>
              <a:ext uri="{FF2B5EF4-FFF2-40B4-BE49-F238E27FC236}">
                <a16:creationId xmlns:a16="http://schemas.microsoft.com/office/drawing/2014/main" xmlns="" id="{BF82E40A-5BA9-47C1-A5DF-664F117B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8001000" cy="836613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3300"/>
                </a:solidFill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Trò chơi 3: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Quả ngon của bé</a:t>
            </a:r>
          </a:p>
        </p:txBody>
      </p:sp>
    </p:spTree>
  </p:cSld>
  <p:clrMapOvr>
    <a:masterClrMapping/>
  </p:clrMapOvr>
  <p:transition advTm="125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7" descr="Picture2">
            <a:extLst>
              <a:ext uri="{FF2B5EF4-FFF2-40B4-BE49-F238E27FC236}">
                <a16:creationId xmlns:a16="http://schemas.microsoft.com/office/drawing/2014/main" xmlns="" id="{9B74F35F-85C3-47BB-AE87-1DA195E4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can1[1]">
            <a:extLst>
              <a:ext uri="{FF2B5EF4-FFF2-40B4-BE49-F238E27FC236}">
                <a16:creationId xmlns:a16="http://schemas.microsoft.com/office/drawing/2014/main" xmlns="" id="{058A78E9-87C0-42AD-B727-6D7ADEDE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WordArt 8">
            <a:extLst>
              <a:ext uri="{FF2B5EF4-FFF2-40B4-BE49-F238E27FC236}">
                <a16:creationId xmlns:a16="http://schemas.microsoft.com/office/drawing/2014/main" xmlns="" id="{55B0DE16-AC7A-4098-9815-35F6E9C4F5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2743200"/>
            <a:ext cx="2057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45074" name="AutoShape 18">
            <a:extLst>
              <a:ext uri="{FF2B5EF4-FFF2-40B4-BE49-F238E27FC236}">
                <a16:creationId xmlns:a16="http://schemas.microsoft.com/office/drawing/2014/main" xmlns="" id="{E3B48BBB-9134-4D39-AC92-C64D8D8D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10200"/>
            <a:ext cx="7772400" cy="12192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99"/>
                </a:solidFill>
                <a:latin typeface="Times New Roman" panose="02020603050405020304" pitchFamily="18" charset="0"/>
              </a:rPr>
              <a:t>quả chuối</a:t>
            </a:r>
          </a:p>
        </p:txBody>
      </p:sp>
    </p:spTree>
    <p:custDataLst>
      <p:tags r:id="rId1"/>
    </p:custDataLst>
  </p:cSld>
  <p:clrMapOvr>
    <a:masterClrMapping/>
  </p:clrMapOvr>
  <p:transition advTm="8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selk0260_0">
            <a:extLst>
              <a:ext uri="{FF2B5EF4-FFF2-40B4-BE49-F238E27FC236}">
                <a16:creationId xmlns:a16="http://schemas.microsoft.com/office/drawing/2014/main" xmlns="" id="{C22751A5-4E4D-4912-B3D9-8E1082651E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images383031_DURIAN_RAJA_KUNYIT_big">
            <a:extLst>
              <a:ext uri="{FF2B5EF4-FFF2-40B4-BE49-F238E27FC236}">
                <a16:creationId xmlns:a16="http://schemas.microsoft.com/office/drawing/2014/main" xmlns="" id="{571AA197-F09B-442A-B4FF-6DEF400A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6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xmlns="" id="{92ACE098-CE17-4A49-9B30-1C657B91BA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4384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47116" name="AutoShape 12">
            <a:extLst>
              <a:ext uri="{FF2B5EF4-FFF2-40B4-BE49-F238E27FC236}">
                <a16:creationId xmlns:a16="http://schemas.microsoft.com/office/drawing/2014/main" xmlns="" id="{B40B64A5-0AF2-4A06-BFD1-81532510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9144000" cy="11430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66FFCC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66"/>
                </a:solidFill>
                <a:latin typeface="Times New Roman" panose="02020603050405020304" pitchFamily="18" charset="0"/>
              </a:rPr>
              <a:t>quả sầu riêng</a:t>
            </a:r>
          </a:p>
        </p:txBody>
      </p:sp>
    </p:spTree>
    <p:custDataLst>
      <p:tags r:id="rId1"/>
    </p:custDataLst>
  </p:cSld>
  <p:clrMapOvr>
    <a:masterClrMapping/>
  </p:clrMapOvr>
  <p:transition advTm="3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22_storiesF_jpg_1600x1200_06">
            <a:extLst>
              <a:ext uri="{FF2B5EF4-FFF2-40B4-BE49-F238E27FC236}">
                <a16:creationId xmlns:a16="http://schemas.microsoft.com/office/drawing/2014/main" xmlns="" id="{08749C35-93BE-4674-A9FD-4C3A5F95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5">
            <a:extLst>
              <a:ext uri="{FF2B5EF4-FFF2-40B4-BE49-F238E27FC236}">
                <a16:creationId xmlns:a16="http://schemas.microsoft.com/office/drawing/2014/main" xmlns="" id="{6BD2F8CC-089E-4C9C-909A-EDDB3A75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0772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1.ổn định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Hát: Vườn cây của ba</a:t>
            </a:r>
          </a:p>
        </p:txBody>
      </p:sp>
    </p:spTree>
  </p:cSld>
  <p:clrMapOvr>
    <a:masterClrMapping/>
  </p:clrMapOvr>
  <p:transition advTm="5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selk0260_0">
            <a:extLst>
              <a:ext uri="{FF2B5EF4-FFF2-40B4-BE49-F238E27FC236}">
                <a16:creationId xmlns:a16="http://schemas.microsoft.com/office/drawing/2014/main" xmlns="" id="{E9829CAC-7841-488F-B437-1B61496889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8" descr="qua_luu1_4385">
            <a:extLst>
              <a:ext uri="{FF2B5EF4-FFF2-40B4-BE49-F238E27FC236}">
                <a16:creationId xmlns:a16="http://schemas.microsoft.com/office/drawing/2014/main" xmlns="" id="{A8FE487B-1B43-49E2-AFB4-F9E06D05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19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WordArt 5">
            <a:extLst>
              <a:ext uri="{FF2B5EF4-FFF2-40B4-BE49-F238E27FC236}">
                <a16:creationId xmlns:a16="http://schemas.microsoft.com/office/drawing/2014/main" xmlns="" id="{EA703294-A5F7-4C2C-80A1-2F81B04A86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981200"/>
            <a:ext cx="3581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AutoShape 12">
            <a:extLst>
              <a:ext uri="{FF2B5EF4-FFF2-40B4-BE49-F238E27FC236}">
                <a16:creationId xmlns:a16="http://schemas.microsoft.com/office/drawing/2014/main" xmlns="" id="{BEE07EC0-DD9C-45B0-9098-D682F3EA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8077200" cy="12192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66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66"/>
                </a:solidFill>
                <a:latin typeface="Times New Roman" panose="02020603050405020304" pitchFamily="18" charset="0"/>
              </a:rPr>
              <a:t>quả lựu</a:t>
            </a:r>
          </a:p>
        </p:txBody>
      </p:sp>
    </p:spTree>
    <p:custDataLst>
      <p:tags r:id="rId1"/>
    </p:custDataLst>
  </p:cSld>
  <p:clrMapOvr>
    <a:masterClrMapping/>
  </p:clrMapOvr>
  <p:transition advTm="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322_storiesF_jpg_1600x1200_06">
            <a:extLst>
              <a:ext uri="{FF2B5EF4-FFF2-40B4-BE49-F238E27FC236}">
                <a16:creationId xmlns:a16="http://schemas.microsoft.com/office/drawing/2014/main" xmlns="" id="{5E2309D8-45AA-4F24-801E-2BE20844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:a16="http://schemas.microsoft.com/office/drawing/2014/main" xmlns="" id="{BAD111C5-ED99-442F-9775-E5117DB63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44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Kết thúc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xmlns="" id="{24656D38-1AFF-4240-8BFC-479563632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607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Cho trẻ hát bài hát: “Quả”</a:t>
            </a:r>
          </a:p>
        </p:txBody>
      </p:sp>
    </p:spTree>
  </p:cSld>
  <p:clrMapOvr>
    <a:masterClrMapping/>
  </p:clrMapOvr>
  <p:transition advTm="726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2">
            <a:extLst>
              <a:ext uri="{FF2B5EF4-FFF2-40B4-BE49-F238E27FC236}">
                <a16:creationId xmlns:a16="http://schemas.microsoft.com/office/drawing/2014/main" xmlns="" id="{1799BFED-81D6-4CC7-95F4-0EF43F6D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4">
            <a:extLst>
              <a:ext uri="{FF2B5EF4-FFF2-40B4-BE49-F238E27FC236}">
                <a16:creationId xmlns:a16="http://schemas.microsoft.com/office/drawing/2014/main" xmlns="" id="{FE8D30A3-C02F-4720-B42A-1E25F955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55626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2.Bài mới</a:t>
            </a:r>
            <a:endParaRPr lang="en-US" altLang="en-US" sz="4400" b="1" i="1" u="sng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Làm quen chữ u, ư trên máy tính</a:t>
            </a:r>
          </a:p>
        </p:txBody>
      </p:sp>
    </p:spTree>
  </p:cSld>
  <p:clrMapOvr>
    <a:masterClrMapping/>
  </p:clrMapOvr>
  <p:transition advTm="10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322_storiesF_jpg_1600x1200_06">
            <a:extLst>
              <a:ext uri="{FF2B5EF4-FFF2-40B4-BE49-F238E27FC236}">
                <a16:creationId xmlns:a16="http://schemas.microsoft.com/office/drawing/2014/main" xmlns="" id="{E9816088-B679-43B5-A14C-C5199C14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xmlns="" id="{74D404FA-5F06-48B5-98AC-BDC8E8E5F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xmlns="" id="{74486640-3DC4-49A2-AB76-92B54B55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MỘT SỐ LOẠI QUẢ</a:t>
            </a:r>
          </a:p>
        </p:txBody>
      </p:sp>
    </p:spTree>
    <p:custDataLst>
      <p:tags r:id="rId1"/>
    </p:custDataLst>
  </p:cSld>
  <p:clrMapOvr>
    <a:masterClrMapping/>
  </p:clrMapOvr>
  <p:transition advTm="9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B078">
            <a:extLst>
              <a:ext uri="{FF2B5EF4-FFF2-40B4-BE49-F238E27FC236}">
                <a16:creationId xmlns:a16="http://schemas.microsoft.com/office/drawing/2014/main" xmlns="" id="{5B39405B-FC64-44B0-8638-2899B177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images">
            <a:extLst>
              <a:ext uri="{FF2B5EF4-FFF2-40B4-BE49-F238E27FC236}">
                <a16:creationId xmlns:a16="http://schemas.microsoft.com/office/drawing/2014/main" xmlns="" id="{435C397C-9834-407F-A164-A8C1388A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638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078">
            <a:extLst>
              <a:ext uri="{FF2B5EF4-FFF2-40B4-BE49-F238E27FC236}">
                <a16:creationId xmlns:a16="http://schemas.microsoft.com/office/drawing/2014/main" xmlns="" id="{BC7B2A10-2B64-4024-9E5B-45BDA8F1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 descr="hinh-trai-xoai">
            <a:extLst>
              <a:ext uri="{FF2B5EF4-FFF2-40B4-BE49-F238E27FC236}">
                <a16:creationId xmlns:a16="http://schemas.microsoft.com/office/drawing/2014/main" xmlns="" id="{D0447F09-DB99-4ECE-8A03-34DD1BDE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248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078">
            <a:extLst>
              <a:ext uri="{FF2B5EF4-FFF2-40B4-BE49-F238E27FC236}">
                <a16:creationId xmlns:a16="http://schemas.microsoft.com/office/drawing/2014/main" xmlns="" id="{44C7FDD9-A3AD-4911-93B0-0C9F75D8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076" name="Object 4">
            <a:extLst>
              <a:ext uri="{FF2B5EF4-FFF2-40B4-BE49-F238E27FC236}">
                <a16:creationId xmlns:a16="http://schemas.microsoft.com/office/drawing/2014/main" xmlns="" id="{CF65518B-B571-4256-B7C0-31889FA4BB20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209800" y="685800"/>
          <a:ext cx="5029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Slide" r:id="rId5" imgW="4048063" imgH="3029447" progId="PowerPoint.Slide.8">
                  <p:embed/>
                </p:oleObj>
              </mc:Choice>
              <mc:Fallback>
                <p:oleObj name="Slide" r:id="rId5" imgW="4048063" imgH="3029447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5029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8|2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9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0.6|0.7|0.7|0.6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5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4|12.1|0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6|0.7|0.6|1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9|8.2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6|0.9|2.1|4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493</Words>
  <Application>Microsoft Office PowerPoint</Application>
  <PresentationFormat>On-screen Show (4:3)</PresentationFormat>
  <Paragraphs>168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.VnAristote</vt:lpstr>
      <vt:lpstr>.VnTime</vt:lpstr>
      <vt:lpstr>Arial</vt:lpstr>
      <vt:lpstr>Arial Black</vt:lpstr>
      <vt:lpstr>Times New Roman</vt:lpstr>
      <vt:lpstr>Default Design</vt:lpstr>
      <vt:lpstr>Slide</vt:lpstr>
      <vt:lpstr>PowerPoint Presentation</vt:lpstr>
      <vt:lpstr>MỤC ĐÍCH YÊU CẦU:</vt:lpstr>
      <vt:lpstr>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Dạy chữ cái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quả dứa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VHDA</dc:creator>
  <cp:lastModifiedBy>Windows User</cp:lastModifiedBy>
  <cp:revision>267</cp:revision>
  <dcterms:created xsi:type="dcterms:W3CDTF">2009-10-30T18:37:56Z</dcterms:created>
  <dcterms:modified xsi:type="dcterms:W3CDTF">2021-11-08T11:58:08Z</dcterms:modified>
</cp:coreProperties>
</file>