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73" r:id="rId2"/>
    <p:sldId id="274" r:id="rId3"/>
    <p:sldId id="278" r:id="rId4"/>
    <p:sldId id="277" r:id="rId5"/>
    <p:sldId id="271" r:id="rId6"/>
    <p:sldId id="279" r:id="rId7"/>
    <p:sldId id="258" r:id="rId8"/>
    <p:sldId id="28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F9AB"/>
    <a:srgbClr val="FF6600"/>
    <a:srgbClr val="0BB52B"/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63F03F-12D3-4A92-A973-A7FA2CC6BE95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4FF74-886D-43BC-AC0E-5B74BFC0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860B63-FA9E-4187-AB09-3EF6F5F8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0436F-D81F-48CB-8641-B0F91FC2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CCFF2D-0C5A-4054-8520-310248E1E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8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7744-57F4-4D63-AB36-ADCC4AFC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0FE50-B5B0-4E94-BD4D-941338C9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F16F8-EEF2-4B12-9D3A-30E30248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DD87-950B-4BE5-96CC-D66F174EA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66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2A19A-60EC-4E8E-9DA5-CDBA266D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9E2A2-2633-4341-8A54-B16E83B3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B3833-9F76-4F6B-9EF1-E9E3DF13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072D-F256-40BB-8D87-D2010C895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47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3AEBF-C506-427B-8507-DEE2EEF5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E1037-7451-40F5-9AF7-C50D1F97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A22F-3F0B-4D14-84B8-4B520E5B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2E2-5C77-489D-B922-9ED9C0A14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84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EA1B84-7E78-44C5-9803-B2C17D9ADB92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3DFBA1-0BB7-483E-BC9D-7B061415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28014C-BA24-42B5-8194-5F2DD8FE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E857E-51C5-4CC7-BE67-01115FD1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BFF433-374C-4757-8F0B-AE35E3734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26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AEDEB2-3B3E-45CD-882B-50A22046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880D5-623B-48F5-B14B-C2BD3119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1DA62C-D273-4573-813A-34EA77B1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0A74-8D1E-40F6-A9F4-FD810AEE9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3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EA24D0-9790-4396-8180-ABBCEA1488DE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9D27E8F-6A38-4F6B-B4BB-6DF36824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AB6ABAD-B58F-44D8-BCD8-4F268316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D5A386B-9683-4869-BC45-FC8D60AF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12692-096C-467C-B20A-1DDD8714E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64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AAE214-3AFD-4C05-965B-EB5312AA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69FA67-F55B-462B-BD13-4187793F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FB240D-9C20-40BF-82C1-873ACAC3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277F-29EE-4A85-9215-D56DEB06A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36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51E7D9-DD85-41AD-A848-EA33ECF8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C413AF-FDDB-4376-A560-101457A8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D97042-C73D-45A1-BB47-22C8EA37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81F9-C708-4CC7-A9C5-F8A03CF0F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FC74A2-0E32-417C-8F77-2864D5F33404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B911853-45A7-47D9-9E72-2EEDA7A4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19A17F9-1E41-49B6-8E81-4A402BDA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E91DED2-0143-4750-9924-9A94BA8C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58EC5-8901-4DE6-A4E3-20FADEF8B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2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2B5B6F-78BC-46BB-B94B-57D021161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1B15FD-1192-4541-B254-282FA86A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11FC16-E254-401A-A090-8747EEAD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86FA-609C-48E7-9BCE-5B14323B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90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00F68A-06F7-463D-B8C7-875FD83067A9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7C59F-5DF0-4174-AF2A-62A9D1DD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741E4C6-322D-43E3-AB7B-95F6407686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9768D9-447D-4766-A9E8-A522E8EDFE80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AB5DF-397F-412F-B11E-68DC2B286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848F-1292-49A7-9D53-F9C6DE2A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72759-0F45-4CC1-999A-6A8AB8B2D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48CC33-103B-41CF-A9CF-3F360D3F8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6" r:id="rId2"/>
    <p:sldLayoutId id="2147483834" r:id="rId3"/>
    <p:sldLayoutId id="2147483827" r:id="rId4"/>
    <p:sldLayoutId id="2147483835" r:id="rId5"/>
    <p:sldLayoutId id="2147483828" r:id="rId6"/>
    <p:sldLayoutId id="2147483829" r:id="rId7"/>
    <p:sldLayoutId id="2147483836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F53E-3242-44AA-9363-C3EF037E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075" name="Content Placeholder 3">
            <a:extLst>
              <a:ext uri="{FF2B5EF4-FFF2-40B4-BE49-F238E27FC236}">
                <a16:creationId xmlns:a16="http://schemas.microsoft.com/office/drawing/2014/main" id="{9C15434F-33B3-4731-9886-314FE4044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34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2C0042-E2A4-4A79-8C13-3BD181BE1A94}"/>
              </a:ext>
            </a:extLst>
          </p:cNvPr>
          <p:cNvSpPr/>
          <p:nvPr/>
        </p:nvSpPr>
        <p:spPr>
          <a:xfrm>
            <a:off x="0" y="1066800"/>
            <a:ext cx="90678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PHÒNG GD VÀ ĐT QUẬN LONG BIÊN</a:t>
            </a:r>
            <a:br>
              <a:rPr lang="en-US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</a:br>
            <a:r>
              <a:rPr lang="vi-VN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TRƯỜNG MẦM </a:t>
            </a:r>
            <a:r>
              <a:rPr lang="en-US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GIA QUẤT</a:t>
            </a:r>
            <a:endParaRPr lang="vi-VN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>
              <a:defRPr/>
            </a:pPr>
            <a:endParaRPr lang="en-US" sz="2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dirty="0" err="1">
                <a:solidFill>
                  <a:srgbClr val="00B0F0"/>
                </a:solidFill>
                <a:cs typeface="Arial" charset="0"/>
              </a:rPr>
              <a:t>Lĩnh</a:t>
            </a:r>
            <a:r>
              <a:rPr lang="en-US" altLang="en-US" sz="3600" dirty="0">
                <a:solidFill>
                  <a:srgbClr val="00B0F0"/>
                </a:solidFill>
                <a:cs typeface="Arial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cs typeface="Arial" charset="0"/>
              </a:rPr>
              <a:t>vực</a:t>
            </a:r>
            <a:r>
              <a:rPr lang="en-US" altLang="en-US" sz="3600" dirty="0">
                <a:solidFill>
                  <a:srgbClr val="00B0F0"/>
                </a:solidFill>
                <a:cs typeface="Arial" charset="0"/>
              </a:rPr>
              <a:t>: </a:t>
            </a:r>
            <a:r>
              <a:rPr lang="en-US" altLang="en-US" sz="3600" dirty="0" err="1">
                <a:solidFill>
                  <a:srgbClr val="00B0F0"/>
                </a:solidFill>
                <a:cs typeface="Arial" charset="0"/>
              </a:rPr>
              <a:t>Phát</a:t>
            </a:r>
            <a:r>
              <a:rPr lang="en-US" altLang="en-US" sz="3600" dirty="0">
                <a:solidFill>
                  <a:srgbClr val="00B0F0"/>
                </a:solidFill>
                <a:cs typeface="Arial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cs typeface="Arial" charset="0"/>
              </a:rPr>
              <a:t>triển</a:t>
            </a:r>
            <a:r>
              <a:rPr lang="en-US" altLang="en-US" sz="3600" dirty="0">
                <a:solidFill>
                  <a:srgbClr val="00B0F0"/>
                </a:solidFill>
                <a:cs typeface="Arial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cs typeface="Arial" charset="0"/>
              </a:rPr>
              <a:t>nhận</a:t>
            </a:r>
            <a:r>
              <a:rPr lang="en-US" altLang="en-US" sz="3600" dirty="0">
                <a:solidFill>
                  <a:srgbClr val="00B0F0"/>
                </a:solidFill>
                <a:cs typeface="Arial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cs typeface="Arial" charset="0"/>
              </a:rPr>
              <a:t>thức</a:t>
            </a:r>
            <a:endParaRPr lang="vi-VN" altLang="en-US" sz="3600" dirty="0">
              <a:solidFill>
                <a:srgbClr val="00B0F0"/>
              </a:solidFill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FF0000"/>
                </a:solidFill>
                <a:cs typeface="Arial" charset="0"/>
              </a:rPr>
              <a:t>Đề</a:t>
            </a:r>
            <a:r>
              <a:rPr lang="en-US" altLang="en-US" sz="28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Arial" charset="0"/>
              </a:rPr>
              <a:t>tài</a:t>
            </a:r>
            <a:r>
              <a:rPr lang="en-US" altLang="en-US" sz="2800" dirty="0">
                <a:solidFill>
                  <a:srgbClr val="FF0000"/>
                </a:solidFill>
                <a:cs typeface="Arial" charset="0"/>
              </a:rPr>
              <a:t>:  </a:t>
            </a:r>
            <a:r>
              <a:rPr lang="pt-PT" sz="2800" dirty="0">
                <a:solidFill>
                  <a:srgbClr val="FF0000"/>
                </a:solidFill>
                <a:cs typeface="Arial" charset="0"/>
              </a:rPr>
              <a:t>Phân biệt sự khác biệt của bạn trai và bạn gái</a:t>
            </a:r>
            <a:endParaRPr lang="en-US" sz="2800" dirty="0">
              <a:solidFill>
                <a:srgbClr val="FF0000"/>
              </a:solidFill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dirty="0" err="1">
                <a:solidFill>
                  <a:srgbClr val="7030A0"/>
                </a:solidFill>
                <a:cs typeface="Arial" charset="0"/>
              </a:rPr>
              <a:t>Độ</a:t>
            </a:r>
            <a:r>
              <a:rPr lang="en-US" altLang="en-US" sz="2400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cs typeface="Arial" charset="0"/>
              </a:rPr>
              <a:t>tuổi</a:t>
            </a:r>
            <a:r>
              <a:rPr lang="en-US" altLang="en-US" sz="2400" dirty="0">
                <a:solidFill>
                  <a:srgbClr val="7030A0"/>
                </a:solidFill>
                <a:cs typeface="Arial" charset="0"/>
              </a:rPr>
              <a:t>: 5- 6 </a:t>
            </a:r>
            <a:r>
              <a:rPr lang="en-US" altLang="en-US" sz="2400" dirty="0" err="1">
                <a:solidFill>
                  <a:srgbClr val="7030A0"/>
                </a:solidFill>
                <a:cs typeface="Arial" charset="0"/>
              </a:rPr>
              <a:t>tuổi</a:t>
            </a:r>
            <a:endParaRPr lang="vi-VN" altLang="en-US" sz="2400" dirty="0">
              <a:solidFill>
                <a:srgbClr val="7030A0"/>
              </a:solidFill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vi-VN" altLang="en-US" sz="2400" dirty="0">
                <a:solidFill>
                  <a:srgbClr val="7030A0"/>
                </a:solidFill>
                <a:cs typeface="Arial" charset="0"/>
              </a:rPr>
              <a:t>Giáo viên: Đỗ Thu Hằng</a:t>
            </a:r>
            <a:endParaRPr lang="en-US" altLang="en-US" sz="2400" dirty="0">
              <a:solidFill>
                <a:srgbClr val="7030A0"/>
              </a:solidFill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800" dirty="0">
              <a:solidFill>
                <a:srgbClr val="FF0000"/>
              </a:solidFill>
              <a:cs typeface="Arial" charset="0"/>
            </a:endParaRPr>
          </a:p>
          <a:p>
            <a:pPr algn="ctr">
              <a:defRPr/>
            </a:pPr>
            <a:endParaRPr lang="en-US" sz="2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>
              <a:defRPr/>
            </a:pPr>
            <a:endParaRPr lang="en-US" sz="2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  <a:p>
            <a:pPr algn="ctr">
              <a:defRPr/>
            </a:pPr>
            <a:endParaRPr lang="en-US" sz="2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42841E8-EF1D-4357-8517-7190381F5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903305"/>
            <a:ext cx="838200" cy="813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08D7-7096-428E-932B-D37EA0A6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Content Placeholder 3">
            <a:extLst>
              <a:ext uri="{FF2B5EF4-FFF2-40B4-BE49-F238E27FC236}">
                <a16:creationId xmlns:a16="http://schemas.microsoft.com/office/drawing/2014/main" id="{6F5FDCFD-1175-4506-8865-61DD1DF96F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tx1"/>
          </a:solidFill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B15BB1CC-95F2-4BE2-B2EC-62639DE7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914400"/>
            <a:ext cx="7086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B0F0"/>
                </a:solidFill>
              </a:rPr>
              <a:t>I. MỤC ĐÍCH:</a:t>
            </a:r>
          </a:p>
          <a:p>
            <a:pPr eaLnBrk="1" hangingPunct="1"/>
            <a:r>
              <a:rPr lang="en-US" altLang="en-US" sz="2400"/>
              <a:t>    </a:t>
            </a:r>
            <a:r>
              <a:rPr lang="vi-VN" altLang="en-US" sz="2400"/>
              <a:t> </a:t>
            </a:r>
            <a:r>
              <a:rPr lang="vi-VN" altLang="en-US" sz="2400">
                <a:solidFill>
                  <a:srgbClr val="FF0000"/>
                </a:solidFill>
              </a:rPr>
              <a:t>- Biết đặc điểm trên cơ thể của bạn trai,bạn gái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  </a:t>
            </a:r>
            <a:r>
              <a:rPr lang="vi-VN" altLang="en-US" sz="2400">
                <a:solidFill>
                  <a:srgbClr val="FF0000"/>
                </a:solidFill>
              </a:rPr>
              <a:t>- Phát triển kỹ năng nhận biết và gọi tên,bạn trai,bạn gái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br>
              <a:rPr lang="vi-VN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     </a:t>
            </a:r>
            <a:r>
              <a:rPr lang="vi-VN" altLang="en-US" sz="2400">
                <a:solidFill>
                  <a:srgbClr val="FF0000"/>
                </a:solidFill>
              </a:rPr>
              <a:t>-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vi-VN" altLang="en-US" sz="2400">
                <a:solidFill>
                  <a:srgbClr val="FF0000"/>
                </a:solidFill>
              </a:rPr>
              <a:t>Phát âm rõ ràng, rành mạch.</a:t>
            </a:r>
            <a:endParaRPr lang="en-US" alt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     - </a:t>
            </a:r>
            <a:r>
              <a:rPr lang="vi-VN" altLang="en-US" sz="2400">
                <a:solidFill>
                  <a:srgbClr val="FF0000"/>
                </a:solidFill>
              </a:rPr>
              <a:t>Trẻ biết chơi đoàn kết, yêu thương các bạn,không tranh dành đồ chơi của nhau.</a:t>
            </a: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B0F0"/>
                </a:solidFill>
              </a:rPr>
              <a:t>II.CHUẨN BỊ: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   - Hình ảnh bạn gái, bạn trai.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   - Nhạc bài hát Tìm Bạn Thân….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7897-A570-441C-A906-57C26257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B784EE37-43B4-448E-A081-0D9DBE4885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tx1"/>
          </a:solidFill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BF636384-5667-4D98-BCE1-D6ED2E34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2976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B0F0"/>
                </a:solidFill>
              </a:rPr>
              <a:t>Tìm hiểu bạn gái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A1C01A98-6669-4764-8896-C25CD86B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096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FA51-B465-4F44-8842-F80A93FB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19" name="Content Placeholder 3">
            <a:extLst>
              <a:ext uri="{FF2B5EF4-FFF2-40B4-BE49-F238E27FC236}">
                <a16:creationId xmlns:a16="http://schemas.microsoft.com/office/drawing/2014/main" id="{50DF3FDB-D8FA-4753-912F-AF891D27D5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tx1"/>
          </a:solidFill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9CC117A1-2B7A-43F6-B8F6-7080B354F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"/>
            <a:ext cx="302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B0F0"/>
                </a:solidFill>
              </a:rPr>
              <a:t>Tìm hiểu bạn trai</a:t>
            </a:r>
          </a:p>
        </p:txBody>
      </p:sp>
      <p:pic>
        <p:nvPicPr>
          <p:cNvPr id="9221" name="Picture 4">
            <a:extLst>
              <a:ext uri="{FF2B5EF4-FFF2-40B4-BE49-F238E27FC236}">
                <a16:creationId xmlns:a16="http://schemas.microsoft.com/office/drawing/2014/main" id="{C0BCE802-D836-47C3-9EBC-ECB82939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990600"/>
            <a:ext cx="471328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E683-3805-44D6-AB3D-A68EFEAF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CỦNG CỐ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6934C1E-3A74-47D8-A29A-ECD0D6ED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6688"/>
            <a:ext cx="8229600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      Bạn bên cạnh là ai?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        Điểm giống nhau ( đều có các bộ phận)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       Điểm khác nhau ( tóc, quần áo, sở thích…)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9BF0258-E202-44E2-A723-149665C92878}"/>
              </a:ext>
            </a:extLst>
          </p:cNvPr>
          <p:cNvSpPr/>
          <p:nvPr/>
        </p:nvSpPr>
        <p:spPr>
          <a:xfrm>
            <a:off x="152400" y="14287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3E8E863-8AE8-4A28-A31E-84C4D07D25B4}"/>
              </a:ext>
            </a:extLst>
          </p:cNvPr>
          <p:cNvSpPr/>
          <p:nvPr/>
        </p:nvSpPr>
        <p:spPr>
          <a:xfrm>
            <a:off x="217488" y="40386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E42D1616-420D-4676-946C-E32EA55833EE}"/>
              </a:ext>
            </a:extLst>
          </p:cNvPr>
          <p:cNvSpPr/>
          <p:nvPr/>
        </p:nvSpPr>
        <p:spPr>
          <a:xfrm>
            <a:off x="206375" y="48768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47" name="Picture 6">
            <a:extLst>
              <a:ext uri="{FF2B5EF4-FFF2-40B4-BE49-F238E27FC236}">
                <a16:creationId xmlns:a16="http://schemas.microsoft.com/office/drawing/2014/main" id="{788FDFA7-F818-4227-AF9F-D9BC7CBD4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08075"/>
            <a:ext cx="18224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>
            <a:extLst>
              <a:ext uri="{FF2B5EF4-FFF2-40B4-BE49-F238E27FC236}">
                <a16:creationId xmlns:a16="http://schemas.microsoft.com/office/drawing/2014/main" id="{CD0F452A-0E06-489D-ABEE-06D74DB9F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1108075"/>
            <a:ext cx="1820862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B909-F50B-4B88-8DDB-045D4B6A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41505A20-95E0-4F7D-8810-B9816B332F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TextBox 4">
            <a:extLst>
              <a:ext uri="{FF2B5EF4-FFF2-40B4-BE49-F238E27FC236}">
                <a16:creationId xmlns:a16="http://schemas.microsoft.com/office/drawing/2014/main" id="{54B99CA4-BF0C-45BD-A1AE-7076C9A52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0"/>
            <a:ext cx="46101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Cô chia 3 tổ: trong thời gian 1 bản nhạc các cháu bật qua 5 vòng liên tiếp và lên ghép bức tranh bé gái hoặc bé trai, đội nào ghép được bức tranh hoàn chỉnh đội ấy giành chiến thắng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B0AA9-A9B9-4E53-B8BE-D493801BC67F}"/>
              </a:ext>
            </a:extLst>
          </p:cNvPr>
          <p:cNvSpPr/>
          <p:nvPr/>
        </p:nvSpPr>
        <p:spPr>
          <a:xfrm>
            <a:off x="1524000" y="1066800"/>
            <a:ext cx="518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Trò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chơi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ghép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tranh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A53D81-ACDC-4F0D-BF88-26343EC5A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8CCFCE4-9D65-4FF1-A190-238249205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 descr="khung1">
            <a:extLst>
              <a:ext uri="{FF2B5EF4-FFF2-40B4-BE49-F238E27FC236}">
                <a16:creationId xmlns:a16="http://schemas.microsoft.com/office/drawing/2014/main" id="{5DD8429F-6D3D-4878-BFF9-4A1E089E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C04C6568-08E7-4C65-880A-422C3D37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1744663"/>
            <a:ext cx="3711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7E0546-B3BB-4B93-BD78-583B5353558D}"/>
              </a:ext>
            </a:extLst>
          </p:cNvPr>
          <p:cNvSpPr/>
          <p:nvPr/>
        </p:nvSpPr>
        <p:spPr>
          <a:xfrm>
            <a:off x="2057400" y="1733354"/>
            <a:ext cx="55906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/>
                <a:ea typeface="Arial Unicode MS"/>
                <a:cs typeface="Arial Unicode MS"/>
              </a:rPr>
              <a:t>Trò chơi: Tìm Bạn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sp>
        <p:nvSpPr>
          <p:cNvPr id="12295" name="TextBox 4">
            <a:extLst>
              <a:ext uri="{FF2B5EF4-FFF2-40B4-BE49-F238E27FC236}">
                <a16:creationId xmlns:a16="http://schemas.microsoft.com/office/drawing/2014/main" id="{CE8EFE5D-57DC-4659-BF21-5AEFDE7A1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2743200"/>
            <a:ext cx="411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6600"/>
                </a:solidFill>
              </a:rPr>
              <a:t>Cô cho trẻ đi vòng tròn và vỗ tay và hát bài hát tìm bạn thân, khi có hiệu lệnh các con phải tìm bạn trai kết  hợp bạn gái thành 1 nhóm, hoặc các con kết bạn theo yêu cầu của cô giáo</a:t>
            </a:r>
            <a:r>
              <a:rPr lang="en-US" altLang="en-US" sz="24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8560-63C4-4E13-B0FF-B77E3685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D1B5AB67-3F41-440C-A9D4-8F444467F3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60767C-06BF-46D0-80CA-81813D4F8C34}"/>
              </a:ext>
            </a:extLst>
          </p:cNvPr>
          <p:cNvSpPr txBox="1"/>
          <p:nvPr/>
        </p:nvSpPr>
        <p:spPr>
          <a:xfrm>
            <a:off x="914400" y="2146300"/>
            <a:ext cx="7351713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Tiết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học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kết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thúc</a:t>
            </a:r>
            <a:endParaRPr lang="en-US" alt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Kính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chúc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các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cô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mạnh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khỏe</a:t>
            </a:r>
            <a:b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Chúc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các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cháu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chăm</a:t>
            </a:r>
            <a:r>
              <a:rPr lang="en-US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ngoan</a:t>
            </a:r>
            <a:endParaRPr lang="en-US" alt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643</TotalTime>
  <Words>299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Times New Roman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Tin Hoc Sang Tao</cp:lastModifiedBy>
  <cp:revision>36</cp:revision>
  <dcterms:created xsi:type="dcterms:W3CDTF">2013-11-26T03:14:21Z</dcterms:created>
  <dcterms:modified xsi:type="dcterms:W3CDTF">2021-11-03T15:03:10Z</dcterms:modified>
</cp:coreProperties>
</file>