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0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0FAE-970E-4707-9023-460F097209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464"/>
            <a:ext cx="12191999" cy="6681536"/>
          </a:xfrm>
          <a:prstGeom prst="rect">
            <a:avLst/>
          </a:prstGeom>
        </p:spPr>
      </p:pic>
      <p:pic>
        <p:nvPicPr>
          <p:cNvPr id="5" name="HoaTruongEm-V.A-26293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1558" y="1652337"/>
            <a:ext cx="55499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Khám phá những chiếc </a:t>
            </a:r>
            <a:r>
              <a:rPr lang="en-US" sz="4000" b="1" dirty="0" smtClean="0">
                <a:solidFill>
                  <a:srgbClr val="FF0000"/>
                </a:solidFill>
              </a:rPr>
              <a:t>lá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GV: Phùng Thị Kim Oanh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39" y="985540"/>
            <a:ext cx="7235940" cy="47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6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2" y="1359155"/>
            <a:ext cx="7693690" cy="4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90" y="1379986"/>
            <a:ext cx="7433953" cy="45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2" y="831273"/>
            <a:ext cx="8889225" cy="51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3" y="593765"/>
            <a:ext cx="8316261" cy="58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Widescreen</PresentationFormat>
  <Paragraphs>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Phong1_Tang3</dc:creator>
  <cp:lastModifiedBy>My PC</cp:lastModifiedBy>
  <cp:revision>3</cp:revision>
  <dcterms:created xsi:type="dcterms:W3CDTF">2019-01-07T04:42:53Z</dcterms:created>
  <dcterms:modified xsi:type="dcterms:W3CDTF">2021-11-17T08:02:02Z</dcterms:modified>
</cp:coreProperties>
</file>