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6" r:id="rId3"/>
    <p:sldId id="287" r:id="rId4"/>
    <p:sldId id="288" r:id="rId5"/>
    <p:sldId id="262" r:id="rId6"/>
    <p:sldId id="266" r:id="rId7"/>
    <p:sldId id="270" r:id="rId8"/>
    <p:sldId id="291" r:id="rId9"/>
    <p:sldId id="28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9EF"/>
    <a:srgbClr val="5ECAF0"/>
    <a:srgbClr val="FFFFFF"/>
    <a:srgbClr val="FFCCFF"/>
    <a:srgbClr val="008000"/>
    <a:srgbClr val="FF0000"/>
    <a:srgbClr val="FF3300"/>
    <a:srgbClr val="33CCFF"/>
    <a:srgbClr val="CC00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2081" autoAdjust="0"/>
  </p:normalViewPr>
  <p:slideViewPr>
    <p:cSldViewPr snapToGrid="0">
      <p:cViewPr varScale="1">
        <p:scale>
          <a:sx n="68" d="100"/>
          <a:sy n="68" d="100"/>
        </p:scale>
        <p:origin x="6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5461-ABCA-4A0A-90A2-85193841108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000F-B9FA-4DC4-8505-14F234230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4000F-B9FA-4DC4-8505-14F234230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4000F-B9FA-4DC4-8505-14F234230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4000F-B9FA-4DC4-8505-14F234230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4000F-B9FA-4DC4-8505-14F234230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4000F-B9FA-4DC4-8505-14F234230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3BF39-42D9-4C33-A05B-F57CF05E1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0CCFB8-4962-42AB-935C-417D297CA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D06E60-9E1A-4912-9077-DE3553B6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AA2EC-885E-4130-B4CA-43F3E735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9BE907-8199-4538-BDA5-79C2275D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D35EE-E906-49CA-8C2D-4D4500CB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EEF5B5-EBEF-4572-8293-BE25AE3CF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A69A1B-4977-4D9D-9D9F-22D7620CB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E325CA-527D-40DB-AD4A-3621AAFC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EEFD2D-287F-44FD-856C-42FF834B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ACED90-23DF-42F3-BBB0-7CF6E91F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B420B-0C7D-4A93-A729-B66C438C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4AF026-7B4E-4928-AF81-0ED715F06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04DEB8-1BF2-4648-82C9-FAAA7D05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88DDD-D111-49D6-A75E-92C095F4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00A41-9A30-44B4-BD35-CFFFFF38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0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04D8D31-4F3C-41F4-887C-8C71C9E73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DD5C6B-F4A7-4A71-9F2C-836949C0D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2E62B9-B429-4903-BABC-CBD60CC8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11E262-93C8-4657-8453-DCA6C8E7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4F80FC-6002-49FC-B906-9E51C34B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C45C7-6C39-4EC5-8DA4-B68830AE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C231AB-406B-44E5-A787-015F19B0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7A10FA-88B1-449D-B2D0-30B101EF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CF6A8E-7759-428A-873E-53D71B40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95DB4-60D8-4AD2-978E-C875F320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3A02A-724D-4287-9DA1-86C07DC6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060084-1ADD-4E1F-8A97-2D219DEAA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DE5CE3-3E42-4B74-9B7A-74CBF806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C91BF1-E702-4111-88E1-6F2735FD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6DB962-A5F4-4E84-9A8C-8E238B8F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F508B-45D1-4660-83E7-B8ED4704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C13822-497C-4F56-AE31-09F43DF30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DAF28C-2B34-4A3E-A2ED-2CB27BCD9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C0E700-ED38-4945-A3AB-ED7CD1C3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BB668C-76A4-40C1-B456-7217EB14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6FC3F3-FDBF-486E-963A-7A488BBB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A7D14-7840-4C6C-836C-DE2D1C31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22047B-2786-4B7B-893C-87AEDE3C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F8010E-265F-456E-9105-7BEF4715B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96CF086-BD10-4D80-B062-028B706EC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CFC258-B612-4B66-AE69-9C8D07BF1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9D3435E-B7A5-4FBF-B3BF-E7686DF1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B2DE44-2A3B-4A57-A398-94139B87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BB1717-9C5B-41E5-A3B2-AD6C4D04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D7AC47-71A9-4780-B206-3AD63CF3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73E2E0-60A5-451C-8498-E18C2055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0FBC7A-5CAB-4E84-B98A-8E5CA6FD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5A6AA7-5DE3-47F0-A2DC-BFD53858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0B8C72-CF80-4674-92A1-89568F9C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A5C4D7-3818-479B-BCFD-2F4AE38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C94B47-4C1B-431A-AD07-BF2C7942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4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0B8C72-CF80-4674-92A1-89568F9C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A5C4D7-3818-479B-BCFD-2F4AE38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C94B47-4C1B-431A-AD07-BF2C7942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002B0-99AF-4C80-906F-95B0FA0D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DFD98F-7938-4B89-BA32-B3138CDC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09B742-5677-4378-9E51-EEC7A273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FBD1D6-1EBF-47F6-9F92-E7B49410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A76ED6-E007-4528-9429-E5561F88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49220D-79F9-4543-9DA1-9C25AB98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3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0ED137-8E74-48D6-B4AA-BBE4CDE9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F0D495-41C5-4212-9AB4-2B451AF2C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FA551C-C988-4698-856A-0A7F4EB89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8C40-F832-4A45-B66C-B9FAEB5D9DE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D2C04-8B3A-4ACE-9B2C-B1CA8EC7A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E16E47-377C-44CA-BC6C-FFA28EFA0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96CF-26B1-445E-BE30-EDD99088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1.mp3"/><Relationship Id="rId7" Type="http://schemas.openxmlformats.org/officeDocument/2006/relationships/image" Target="../media/image36.jpg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600200"/>
            <a:ext cx="5150986" cy="3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entimeter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entimeter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entimeter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entimeter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entimeter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imeter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imeter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imeter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entimeters"/>
              </a:defRPr>
            </a:lvl9pPr>
          </a:lstStyle>
          <a:p>
            <a:pPr eaLnBrk="1" hangingPunct="1"/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733113" y="1121239"/>
            <a:ext cx="88161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346309" y="2385673"/>
            <a:ext cx="11589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NHẬN THỨC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-66456" y="2863504"/>
            <a:ext cx="121920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KHOA HỌC</a:t>
            </a:r>
            <a:endParaRPr lang="vi-VN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MỘT SỐ KỸ NĂNG PHÒNG CHỐNG DỊCH COVID 19: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“KỸ NĂNG RỬA TAY VÀ KỸ NĂNG ĐEO KHẨU TRANG”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907213" y="4815000"/>
            <a:ext cx="6467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GV: </a:t>
            </a:r>
            <a:r>
              <a:rPr lang="en-US" sz="2800" b="1" dirty="0" err="1" smtClean="0">
                <a:solidFill>
                  <a:srgbClr val="0000FF"/>
                </a:solidFill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Chinh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vi-VN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2204" y="155038"/>
            <a:ext cx="4689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/>
                <a:solidFill>
                  <a:schemeClr val="tx2">
                    <a:lumMod val="50000"/>
                  </a:schemeClr>
                </a:solidFill>
              </a:rPr>
              <a:t>UBND QUẬN LONG BIÊN</a:t>
            </a:r>
          </a:p>
          <a:p>
            <a:pPr algn="ctr"/>
            <a:r>
              <a:rPr lang="en-US" sz="2800" b="1" dirty="0">
                <a:ln/>
                <a:solidFill>
                  <a:schemeClr val="tx2">
                    <a:lumMod val="50000"/>
                  </a:schemeClr>
                </a:solidFill>
              </a:rPr>
              <a:t>TRƯỜNG MẦM GIA QUẤT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4F9FA236-77C7-4575-AC1B-D9FC617A4F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28" y="1133334"/>
            <a:ext cx="1200432" cy="1164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7569" y="5739619"/>
            <a:ext cx="28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3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e\Downloads\Duong Elearning 20-21\Duong Elearning 20-21\Picture\Slide 8 Gioi thieu vs corona\virus co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203"/>
            <a:ext cx="11715750" cy="65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ne\Downloads\Duong Elearning 20-21\Duong Elearning 20-21\Picture\Slide 8 Gioi thieu vs corona\banner con duong lay benh 19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6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one\Downloads\Duong Elearning 20-21\Duong Elearning 20-21\Picture\Slide 8 Gioi thieu vs corona\biểu hiện bệ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30946"/>
            <a:ext cx="11672887" cy="63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1CE3AB-5173-48C9-A854-F3BE0909E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06" y="369923"/>
            <a:ext cx="7163209" cy="4828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D0B6F0-08E9-4B0C-9384-AE9DC41F2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091" y="369923"/>
            <a:ext cx="7163224" cy="482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D77380F-6B21-42C0-9EDF-C41B2EFA6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91" y="374200"/>
            <a:ext cx="7159928" cy="4809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11FC172-A7E9-4F50-9200-793A8B4BD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85" y="369923"/>
            <a:ext cx="7163225" cy="4828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1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04B8DB4-4A98-4488-9914-B5D02902D079}"/>
              </a:ext>
            </a:extLst>
          </p:cNvPr>
          <p:cNvGrpSpPr/>
          <p:nvPr/>
        </p:nvGrpSpPr>
        <p:grpSpPr>
          <a:xfrm>
            <a:off x="2738524" y="0"/>
            <a:ext cx="3279984" cy="2210799"/>
            <a:chOff x="4937761" y="28136"/>
            <a:chExt cx="3279984" cy="221079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DA52698-5521-48EB-89AC-E88A8DCE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61" y="28136"/>
              <a:ext cx="3279984" cy="221079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42BDCFB-8E54-4F06-8D14-A1F416F45C39}"/>
                </a:ext>
              </a:extLst>
            </p:cNvPr>
            <p:cNvSpPr txBox="1"/>
            <p:nvPr/>
          </p:nvSpPr>
          <p:spPr>
            <a:xfrm>
              <a:off x="7582487" y="140674"/>
              <a:ext cx="4501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B668CF7-D92D-4D70-86F2-9C8EBE9FFA65}"/>
              </a:ext>
            </a:extLst>
          </p:cNvPr>
          <p:cNvGrpSpPr/>
          <p:nvPr/>
        </p:nvGrpSpPr>
        <p:grpSpPr>
          <a:xfrm>
            <a:off x="2738525" y="2363289"/>
            <a:ext cx="3279983" cy="2171982"/>
            <a:chOff x="8912016" y="28136"/>
            <a:chExt cx="3279983" cy="217198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2174843-9CCF-494B-9989-14B236E03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016" y="28136"/>
              <a:ext cx="3279983" cy="217198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F8EEC46-2B57-4636-8FE7-07A169BAC175}"/>
                </a:ext>
              </a:extLst>
            </p:cNvPr>
            <p:cNvSpPr txBox="1"/>
            <p:nvPr/>
          </p:nvSpPr>
          <p:spPr>
            <a:xfrm>
              <a:off x="11631638" y="84402"/>
              <a:ext cx="4501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B6A04CB-14D3-4FC3-8FA1-1356A7B5DCC0}"/>
              </a:ext>
            </a:extLst>
          </p:cNvPr>
          <p:cNvGrpSpPr/>
          <p:nvPr/>
        </p:nvGrpSpPr>
        <p:grpSpPr>
          <a:xfrm>
            <a:off x="6165973" y="2360423"/>
            <a:ext cx="3279985" cy="2119374"/>
            <a:chOff x="4920197" y="2380578"/>
            <a:chExt cx="3279985" cy="211937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631E12B-0C6D-46EA-8264-450B7F749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197" y="2380578"/>
              <a:ext cx="3279985" cy="211937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7C506DC-8FFB-4A8B-A46A-1AA904FCC432}"/>
                </a:ext>
              </a:extLst>
            </p:cNvPr>
            <p:cNvSpPr txBox="1"/>
            <p:nvPr/>
          </p:nvSpPr>
          <p:spPr>
            <a:xfrm>
              <a:off x="7582487" y="2380578"/>
              <a:ext cx="4501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82C1F44-E58C-48EF-AF21-B528EFA4CF87}"/>
              </a:ext>
            </a:extLst>
          </p:cNvPr>
          <p:cNvGrpSpPr/>
          <p:nvPr/>
        </p:nvGrpSpPr>
        <p:grpSpPr>
          <a:xfrm>
            <a:off x="6165975" y="4702055"/>
            <a:ext cx="3279984" cy="2132214"/>
            <a:chOff x="8912016" y="2353670"/>
            <a:chExt cx="3279984" cy="2132214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9D25123D-A028-4586-A969-9685D5C4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016" y="2353670"/>
              <a:ext cx="3279984" cy="21322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0C89ACA-358D-44D1-8A1A-79D88E6DA1AF}"/>
                </a:ext>
              </a:extLst>
            </p:cNvPr>
            <p:cNvSpPr txBox="1"/>
            <p:nvPr/>
          </p:nvSpPr>
          <p:spPr>
            <a:xfrm>
              <a:off x="10326924" y="2380578"/>
              <a:ext cx="4501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6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EFA6C0-BFB3-4820-A941-D3C351483793}"/>
              </a:ext>
            </a:extLst>
          </p:cNvPr>
          <p:cNvGrpSpPr/>
          <p:nvPr/>
        </p:nvGrpSpPr>
        <p:grpSpPr>
          <a:xfrm>
            <a:off x="2731005" y="4696987"/>
            <a:ext cx="3295022" cy="2165548"/>
            <a:chOff x="4937017" y="4641943"/>
            <a:chExt cx="3263166" cy="216554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F77A4F1-7A42-499A-8DAF-4A032AF29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017" y="4641943"/>
              <a:ext cx="3263166" cy="21655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31528C4-5061-4D90-BEC1-65C2C893D382}"/>
                </a:ext>
              </a:extLst>
            </p:cNvPr>
            <p:cNvSpPr txBox="1"/>
            <p:nvPr/>
          </p:nvSpPr>
          <p:spPr>
            <a:xfrm>
              <a:off x="7675961" y="4641943"/>
              <a:ext cx="4501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019E030-B066-4B65-BA8B-FFFC4CEEFA69}"/>
              </a:ext>
            </a:extLst>
          </p:cNvPr>
          <p:cNvGrpSpPr/>
          <p:nvPr/>
        </p:nvGrpSpPr>
        <p:grpSpPr>
          <a:xfrm>
            <a:off x="6173494" y="0"/>
            <a:ext cx="3279984" cy="2171981"/>
            <a:chOff x="8912017" y="4635510"/>
            <a:chExt cx="3279984" cy="217198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F51C919-088B-4019-BA10-C8557CA7E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017" y="4635510"/>
              <a:ext cx="3279984" cy="21719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03E8CC3-B02A-42A8-BA83-7E5A4138C4B6}"/>
                </a:ext>
              </a:extLst>
            </p:cNvPr>
            <p:cNvSpPr txBox="1"/>
            <p:nvPr/>
          </p:nvSpPr>
          <p:spPr>
            <a:xfrm>
              <a:off x="11660814" y="4698215"/>
              <a:ext cx="4501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527492-0ADD-4D69-8A32-94F5C646F6AB}"/>
              </a:ext>
            </a:extLst>
          </p:cNvPr>
          <p:cNvSpPr txBox="1"/>
          <p:nvPr/>
        </p:nvSpPr>
        <p:spPr>
          <a:xfrm>
            <a:off x="9798647" y="1621214"/>
            <a:ext cx="21244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1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857138-43E3-491E-9B7A-B6657E4E56AD}"/>
              </a:ext>
            </a:extLst>
          </p:cNvPr>
          <p:cNvSpPr txBox="1">
            <a:spLocks/>
          </p:cNvSpPr>
          <p:nvPr/>
        </p:nvSpPr>
        <p:spPr>
          <a:xfrm>
            <a:off x="3569623" y="1814732"/>
            <a:ext cx="210312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8101AF-EF4C-4236-B9B5-B6C71F444A7C}"/>
              </a:ext>
            </a:extLst>
          </p:cNvPr>
          <p:cNvSpPr txBox="1"/>
          <p:nvPr/>
        </p:nvSpPr>
        <p:spPr>
          <a:xfrm>
            <a:off x="1685080" y="127882"/>
            <a:ext cx="7535573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3" y="1786036"/>
            <a:ext cx="2803740" cy="2009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54" y="1798665"/>
            <a:ext cx="2797258" cy="19609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332552" y="1783238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86340" y="1805337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2121A3-8806-472D-BCDA-B34E22D09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4062" y="1607943"/>
            <a:ext cx="1017362" cy="12172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4" y="1783238"/>
            <a:ext cx="2858857" cy="20045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78539" y="1783238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E907BC-273E-4E92-AE00-C1CB6B0AC4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2432" y="1581213"/>
            <a:ext cx="1105990" cy="12382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3" y="1798665"/>
            <a:ext cx="2769090" cy="1960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7" y="4097590"/>
            <a:ext cx="2858857" cy="20045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50" y="4097590"/>
            <a:ext cx="2831062" cy="20045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7" y="4097590"/>
            <a:ext cx="3106575" cy="20045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340741" y="1798665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18392" y="4102541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01910" y="4105894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264260" y="4097590"/>
            <a:ext cx="649002" cy="68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1233FA-00B0-41ED-9EA0-D5F7E49611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8021" y="1644279"/>
            <a:ext cx="929554" cy="1112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CD9918-FDFD-443F-90EB-D288CD9854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56561" y="1611271"/>
            <a:ext cx="1017362" cy="1217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7A24D27-0459-48F1-8118-49F987F565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78116" y="3955041"/>
            <a:ext cx="929554" cy="1112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09F3CE-8C93-4FB0-867D-72043D401F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1634" y="3960681"/>
            <a:ext cx="929554" cy="11121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70FEC9E-DCD8-4E93-9AC7-29D0D12A23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46045" y="4001167"/>
            <a:ext cx="918306" cy="1098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1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D55A4F-67C5-40D4-8D3C-BEEF38862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2"/>
            <a:ext cx="12192000" cy="6958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1A41D2-232D-499D-918C-392456E14267}"/>
              </a:ext>
            </a:extLst>
          </p:cNvPr>
          <p:cNvSpPr txBox="1"/>
          <p:nvPr/>
        </p:nvSpPr>
        <p:spPr>
          <a:xfrm>
            <a:off x="1282550" y="714376"/>
            <a:ext cx="410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</a:rPr>
              <a:t>Khẩu trang vải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F82196-7748-46D5-89B2-14999FD06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0" y="1319284"/>
            <a:ext cx="5099199" cy="3893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E4A6F3-7BB1-43A4-9C7F-C4E602921BD3}"/>
              </a:ext>
            </a:extLst>
          </p:cNvPr>
          <p:cNvSpPr txBox="1"/>
          <p:nvPr/>
        </p:nvSpPr>
        <p:spPr>
          <a:xfrm>
            <a:off x="6808937" y="728664"/>
            <a:ext cx="410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+mj-lt"/>
              </a:rPr>
              <a:t>Khẩu trang y tế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268C8A8-E3A7-4CFC-939C-567BB3F0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13" y="1397793"/>
            <a:ext cx="4672012" cy="4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Việt Nam đánh bay cov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13287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38EEC95-1E98-4024-98A7-98E104AEC780}"/>
  <p:tag name="ISPRING_PROJECT_VERSION" val="9.3"/>
  <p:tag name="ISPRING_PROJECT_FOLDER_UPDATED" val="1"/>
  <p:tag name="ISPRING_WEBLINKS_TARGET" val="_blank"/>
  <p:tag name="ISPRING_WEBLINKS_TARGETMJT" val="_self"/>
  <p:tag name="ISPRING_RESOURCE_FOLDER" val="E:\Copy\Duong Elearning 20-21\Dương dự thi 20-21\"/>
  <p:tag name="ISPRING_PRESENTATION_PATH" val="E:\Copy\Duong Elearning 20-21\Dương dự thi 20-21.pptx"/>
  <p:tag name="ISPRING_SCREEN_RECS_UPDATED" val="E:\Copy\Duong Elearning 20-21\Dương dự thi 20-21\"/>
  <p:tag name="ISPRING_LMS_API_VERSION" val="SCORM 2004 (2nd edition)"/>
  <p:tag name="ISPRING_ULTRA_SCORM_COURSE_ID" val="A266A783-0DDB-4853-9C67-6363440305FF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TITLE" val="Dương dự thi 20-21"/>
  <p:tag name="ISPRING_FIRST_PUBLISH" val="1"/>
  <p:tag name="ISPRING_PUBLISH_SETTINGS" val="{&quot;commonSettings&quot;:{&quot;webSettings&quot;:{&quot;useMobileViewer&quot;:&quot;T_TRUE&quot;},&quot;lmsSettings&quot;:{&quot;useMobileViewer&quot;:&quot;T_TRU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Dương dự thi 20-21"/>
  <p:tag name="ISPRING_DEFAULT_PRESENTE_ID" val="{8D47915A-938E-4873-A271-3571DD232547}"/>
  <p:tag name="ISPRING_PRESENTER_PHOTO_0" val="png|iVBORw0KGgoAAAANSUhEUgAAANUAAAFACAYAAAArnDnHAAAAAXNSR0IArs4c6QAAAARnQU1BAACx&#10;jwv8YQUAAAAJcEhZcwAADsMAAA7DAcdvqGQAAP+lSURBVHhenN0HXFV3uj76fO793M/9n3NmUuxd&#10;Y++9d0FBBaxY6L13kN6biIodRaUXASt27GKvKIo1preZZDKZlElmMpM893l/ay3YEDJn5nLOO2vt&#10;RdHg/u7nfX9r7b1fu37zGqSu3bqGKzev4vL1OtYV1F27hLqrF1VdvnIBl+rO4dKVc7h89Tw/dwFX&#10;rl/E1RuXVF3m/uUbF3GRVcd9+Zzx+Ws3L+P6rbqmkttXbtbhwtUzqD6Th7X7XRG9zwyx1WaI2z+P&#10;NRfxUgfmIeXgQqQesUbqsflIPzmXNQ/pJyybau3phdh8xQY7by7Elitzse2cG4rPr0PJhWzsueaL&#10;kqc+OPBpAg5+loyqj2NQ/kEIit/1Q9nTBNQ8zMeRSxXYXJSKjbszcezcGdxoeMZ6ymrA7cf1ePC0&#10;gfUID55wy3rYqhrU5x7yax6wGvk9d3Hi+n5sOuGD1BozZJyYj+1XHVH9PAZnPyzA7XcvoeH5Izx6&#10;1sh6jMfPG/GY28anj/GE9ZQ/4+nzJ3gixa+Rktu/Vc9ePG2q5y+fafXOczx83oCz909i1/lw/o4W&#10;YF3tAmy9vBJFjwJx4r1tuPX+BTS+eoxn/Nqn77xkvcDTl8315AWP6/vPXsjP1X6+/DlP33mm13N+&#10;/0s8etKIi1cuorCiADsKdqDiyH6culKHi7fv4siV49hRm4y1Jxch86wFyxwb65Yg/5EvTrzaxd9H&#10;HRrf4X/ry5do5J/1mD//Mf+cxpfP1d9BqpF//uN/ox49f4qGZ0/4387//hcv8OjpU1yqv4SCy2uR&#10;VbsSa88uxIZzi7Dl0irsve+FqmdZuPz8FO49a0D9s2e4/+QZ6p8+UXWfde/JI1X1jY0t6v7jhhZ1&#10;t7EBdx4/bNreZjWhukpQgqruxhUCEVSXTUCdV6AMVK1hXdFhXWJd1o9LmYK6cftKS1RXdFTVLgpV&#10;DFHFVhNV9Vxu5yKOqJIPWhCVFdKIKu3Er1Gl806beYa4as2ReGwqMmockF+bQVTrsPuqj0J18DOi&#10;+jyJqKI1VK/8UPokDjUPWqI6erYW1x8+ZTXixsOHuPOIqASPjsoUkimsh4T38BlhEcDtR0R1rRqb&#10;jnsj5QhRHZ+PHURVpaO69eqyQiWYmlApWDog3inawtNWmYIyRfWM9YB/n7P3iOpcmEKVZaB6HERU&#10;24nqIh6/aiQKwiGMJ/8Klf5zjZ/9W6gKyvOJKlehOi2obt1pQpV1SlDNU6hyiKpAUL27G7ffu6Kh&#10;Un8HgaWBMlA1Pm9GI8dMEbVVAktQNfB7G548wcX755F/KbMFqq11gsqbD3TZuPyiFvd1VKraQHW/&#10;8bEJqMe/iaoJViNRSUKpIqhrNwhLoaprgUqVjum3UElCKVg8LrBUYvH4VYEksIhKtldNUFURVSZR&#10;RVXMUahiBFTlXG4tVGIlHZqLtCMLkX5sAQGZK1hpxwntmIXaSiUeNUf0oVkIqZqE5EOO2Hs6E0Xn&#10;s7CnBapEoopC+YfBClXZ03iVVIcvlitUOXu0pLr+4Cmu1T/GjQcPcKehvhmRScntpmP8pbdGdfxa&#10;FXKOexHVbKTz77fjqgNRRRNVIVHV8R9eUD1pBqVXI6stPKalkkLftlXanV+SSlAdx85zIUQ1H+vO&#10;LFSoionq5Ps7cPv9S0T1hKn2Dp6+knqpgLRG9YSP+E9bQDItHRXvbIIqv2wvdhTmYl/NAaK6gktG&#10;Up1JQtZpa4Kaq1BturIUBY/9cPLdPbjz3nUmpvysd4hGUBETgT+RLXEIqkbBxdtGtYXJtBr0ekjs&#10;5++fw56LafwdrEDWWStsPLsE2+pWI7/eB/ufb0Dd87NExTTSUT149lTVfT64NaMiukZJLK1MQclt&#10;06Qy6rWrBCV1XUoSq42k0kowNbd/CpWgETzXtGQy0krB4rZOwBGRgkVUsm1CxfavqnYXMqucEVU+&#10;B9GVsxFTaY6YKjNEVRPKfqYPkyrtEFHVMJWO6agIKvXYPAVLtok15og6OBPBVZORctiBqDI0VNcM&#10;VPFEFY/qTwRVEIre9W2BalMhk4qoJKmu1T/BtftEVf8Ad3VUbcEy6kELVE90VJXYeMwDKTWz+EAw&#10;Dzuu2fNRUUN1+9VVHVUzpkfG/gut7WsLkmmZHmv9+ee8Mxmoztw7itxzgcg8banav22CqjEIp97f&#10;idsfsO16xa9XqIhJR2UKq6leyR39Gcu09TNF9RjnL5/H3tI9yC3c2QJVzdUTRJXApLJCBkFlnplL&#10;VMtQ2OiPU+/mE9VNPNFRGUmloWIRlUqrNkC1xmXclqR6TIiP+Lt4wHb63P0z2H0xlahsdVRLicpO&#10;oTrwIgdXXpxvG5VKq8da+ydlgsqAZWzv6vhaoLp2+zrv8KymxOJsxZnqiqAiFpVMBCUzlWlSGSkl&#10;qBQslpqtTMoUVVPxdh1LJVUtk6rKBZHlMxFVOZOwCKpyDtYQWBRxxe+3ZAu4EGlElXrMDKnHzVlz&#10;uS8lsIjqKL/n0AyEVE9G6iH+woiqmKh2E1XxM28cUKgSmFSRqGiVVIculmFTQQo27M5AzdnTuHrv&#10;kSpBda/hPsHIvMTi3KTwKEj6fCX76piOSmYqojp2fR82HndHkqBiUuUSVdWLGJz7sAh3Xl3hP7xJ&#10;26dXI0EZZcAyxfKflEL17AFOE9X2cwHIOGWhWsAtV1ag5EkwUe3CHUH1Lts5QSWQdFiqeKc2gKlS&#10;4ASYpJfMYM2wnr16gYe8c529fE6h2lm0i6gOovbqNZy/fQeHmFTba+MIeyFRSVKZIefqUhQ1BuL0&#10;+/m4+94t4iYY/jkKE6HKViHSQRlzlbFtjUp9rX7bQNVIkPLvce5eLXZd4ExXu0xDdW4ptl9ZjYKH&#10;/jj4YguuvDxPTITyVFo/gcX2TxXbPZZgefBE2j9+zWPus0xRqX29BJeAumeKStLqCusqW8CrrVGx&#10;Ws9TRvsnaXVFX6AwTal/ierWZbYMRHV6N9KZVGvKZhDSDERWzsKafSxuI7mNqZrLtFrAoZ+pdFxQ&#10;mSGFiSUlsFKOzkV8DQEaqJhUBbVr1WKFJFXRMy8dVTxRreFM1Qaq/BTOVBk4cvaUAnXl/iNc11Fp&#10;CxBaGah+XToqvf2ruVaODcddkajaP0uFqvJFLFEVK1SPFaonaqYyxWTUU8HBO0dbYIz6rRQzkuqB&#10;jmrbOX+imqdQbb5iq1Cdfj+PqDjLvMvvUaCa06pNVK2qJSoC5p3pTN0Z7CnZrZKq4giT6vIVnLl5&#10;C/vrjmDr6WgNFVNKUG26tgxF6u8hqG4S1Qs8fpeguNVgaWVgUa2g7P8HbaCkXD3/bWSu3Hk+nqiW&#10;Yt05G85US4hqFQofBuDQi21EdQH1/PdoRqVhMkrSSsoA1BYqdZtloGpKKqMFlIUKQXWNqK5eZ5t2&#10;7VITKNOFihaoWMYKoFqoMClBJYhMZ6prBHVFoTrbhCqifAYi9k1nzWLNZBEYt9FsBxOYVilHLAjJ&#10;QGWUllimqNIOO6LwTBaKL2ioip9rSXXgszhUfhxBVGz/Xvmi9Ekzqpy9klSZqOFMdfXeYx1V/f8v&#10;VLeI6shVojrmYoKKM9WLOKIqIaqrTahaJ1QLVCb19OVT3qmaSz7fAhRbpmdyJ9e3svr34Fk9Tt2t&#10;wdazfsg4rSWVQtUYjNoPOMt8cLU5qVqj0kvu2G0dF0hNxT9LkurMZbZZxXmcqXai/PABnKqrI6ob&#10;2H/lEFFF6ajmIfPcXGwWVI2hOP1ekYaKoBrf5Z+n//w2YZnstwXKONa0ZVrd579LLefK3PPRRLWY&#10;SSWolnLGXYWChkAceZmLqy8vEVUjHkiyPSPE30ClYDGxJLWMMkDJ/n2CMmYwhcoA9b+hulh39lew&#10;DFRSChWPqdJvN6FitVhSb5VU4Uyq8MrpCFeouE9gkUyuaLaCbaOaw9ISy0AVXDWJSdUWqjhWDKo+&#10;CedMFahQyZL60YcFnKkEVSo25K3F0XNnOU89wVV9oeI/R/UEtxruKFTriSrhCNu/Y5bYec2JqBKI&#10;qhR3X13nP/pvt35NqP6XpDJKrciZJIeUQsW/76k7R7Cl1ledilCortrywcRAdU21Xc/eecU7ctuo&#10;fqtaoGI94J2o9lIt8tj65RZJUh3C6borOHvrBg5eFVSRyORMp1CxBdx8fTmKn4QzqUpMUDX/HUxR&#10;ST0SSJJm3Jf6FSD5vF5y+xF/J7J/T34Hd49gx/k1CtW6c4uQc57tH1EVPgrCkRc7ce3Flf8V1T12&#10;FAYsU1QGrNaopF67apJUdSaopP2TBQhTVKoEloFKX6C4cl1LLln1u3yNn7t6jrdl7rpARJeaQDUv&#10;qctMdRaVtXuQplAJqGkIr9BAhe+bioiK6WrGit8/X0N1fA6Sjs1mmSFZwdJQJTAR1hycqlCl1bD9&#10;O7cOJReJ6ro3UXlhP5Nq/+dx2PdJBEploUK1fwk41lCkFio27k3TUcnq3xNce9CooXokqGRZvXme&#10;aqtkvmrg5xvYw996eAuHr5Ri/VFnJtUsPgjMQ+51B1S/1FDdeXWNQ7TJ4kQrVJJEguXfnamMpW7T&#10;FTpBJu3fyTuHsLnWW6HKrLXElmuCigkhbdcH15kMMh/9Z6C04veZ1APesU5frFVJlVe0G1VHD+P0&#10;1Ss4d+smDlw9iK21REXUAirj3DxsubECpU/DcOb9Mtx7947W9pn8/NaoGluVOmYCyahmaKyXL3hH&#10;f4iTdw+xBZZzdUR13oaolqiFoyKiqnmxC9dfXCWoJ02oZN8AJTOZ1G8l1UP5PLf1Ao+/gxaoZGFC&#10;6qpa+dPmqaaZSlb/WqG6wP0LPCbHrxCRzF1aabC0EnTNqFoklZrBNFT7TgsqJ6IiKEIKJ6Swiqms&#10;KWpfQ6UlVTJBJR6fxSIuI7GOmiHh8CxEH5mChKPTseWcM8qvbEDpZUElSUVUBFXNmaqCqEqIqlBH&#10;dZSoDgmqfC2ptCX1RnWe6qaOSgZ+UzymmJqPy1ZDdbPhJofzEqyrcUQi/15pxzVUWvv376P6d5LK&#10;ANUES0f19B1ZvarHiTvVROWho5pPVMuJKoyoCphU1zUUMiOZ3KFN6xnTw6iWn2uJqv7xQ5w6fxq7&#10;Cnchr3gPqo8dxqlrV3GW7V91Hf8OpyNUUmYyqTRUK1H2jKg+KMf9d+/qP7NltYbVulqDalEvmGgv&#10;XxJVA38H+7HtbJg2U5231lBdd1Tn64693I2bL6/joaBSK38tUQkaKdPbbaFSaabDU6h4n3jt9JmT&#10;qD13CmfP16o6d6EW5/nIo9UZ1mke00r2z1+qxQW9Fay7qqHSEkrbNrWAckxSjIgMVGqmusFjNy+q&#10;1b99p/OQWumIsNJpOiTZGqimqfNX8fstkHRkLpKPztKTSkus5KMstn5pBJZ93oyPQBbYd9cbh+5u&#10;RMW1bKLy1VHFElWsjioQhe9oS+pHGwpVUuXkJzddUSGgjKS6q7d/WkppK36tS1DJI5X2NWwbieqg&#10;jirh8EykHSMqNVPFa6jeuYYGthP/CpWam0xKAP1WchmgWp+Uvc+/9/Hb1dhU6440oso4TVSq/QtH&#10;raB6X0MlK3ut78immEyr+U4vs1Zz1T8iKt5/cgt2YlfJHuw/fhS1164rVFWXK7HpdIg6+ayhmout&#10;N4nqeQTOflCJ+vfu6T+n+e9hVFuITI+ZHjdKSys5Lkn1AMf4O9h6Llhv/6xU+5d7wxHFj0Nw/GUB&#10;Ud3UkkpAPXuhp5YGqzUqU1CmJf/+RpoZ9dreXZtRsHsrivN3oIx9cUXZHlTuy0d1ZRH2V5XiQHUp&#10;Du4vxeGDZThyqAJHaypx/Fg1Tp48iNNnjuDMuWOsEwR5gvBOEh7rklYX6k6pBQlZGVTL70woQVV3&#10;4wLOX6n9FaqwcgHFxFKpJajM1JUVSTVs+Y7OVLASj2klt2W2yrlgify787Gv0QZHnvpzVhJUklR+&#10;KHnuw/ZPUMUQVRjbvwAdlZZUhy9WIKcgmXNVBo7zAUVAqZmqvr4JlboMqQ1QRt1XsB6qX+71h/Lo&#10;XIQsE1Q7+cgo7d/5D8uZVNfVpTRq6ffZUzTyEbKR/4itUZmWNmM1ozIF1iYquUMpVFVE5aahOimo&#10;VvC/O4IJUdg2Kt655Y5q3P5tVC3rgaA6e1Kt/O0q24sDJ4/jzI2bbP8EVQVRBRKVXPligczz5th2&#10;ayXKn0cR1X6ius+f0TYqo1pDal2/QtXU/tUTVSW2nuWff2aRjmoZcm86oKQxDCfeKcGtl7f/LVQC&#10;RVpB41hTCSr980bJ+bHXMiP9kBUVgHUxQVgfF4r1SWHYkBqOnPRIbM6MweasWGxdH4cdGxKxKycV&#10;u7dkYu+O9SjMy0Fp/lZUFOdiX9kuVJbvJsS9qN5fiP0HinDwYDGOHC7F0aOVOHGKw+uZGtSe5S/8&#10;HIv4TtYeRsnhzUguX61QhRNUaBmrYrIqARZVMZtJZc75hOlEUAIp6RhLUqtmBu8ws7H92gKUPbbG&#10;gZdLcOS5H449zME+ototqF54q5QSVPs+CUfJBwEoEFRPEomqGIcvycnfJGzKz8TxC+d0VPrqX1P7&#10;pyVSMyRB1lwKlTquodpfV4i1NfZIODQT6ccsdFSSVOW4++omQQkqrWQVsK2k+hUqk1Krf/r+C96J&#10;WqaU3NZQHbu1DzmnXZEil3edmo+tguoJUX1YhHts/569q6HSlsllAULf5/a53KEFkgL1ip97B438&#10;ellUaL7DS/vI9u9RPY6fOY4dfFDOKyGqEydw5tpt1N64gX2XSrD5VACyTi9UM9Vatn/bb63GvufR&#10;OK9QPWgBt03A8nfT/47ygGGK6Ve41Lms53jEv9c9JtXR2/uw5aw/UdlgPdu/TeeXI++mM8oaI3Dy&#10;paC6hYf8HcqlTQ+eswXUQclKrikegaK2PF7PrZTsq9uti597LTnECSmhTkgNc0FamBvSw9yRIRXu&#10;gcwIT2REsqI8sTbaG+uifYnPH9lxgVgfH4ScxBDkpIRhU1o4NmdEYsvaKGzLJsD1icjdmIS8TanY&#10;sy0DBTvXoWTvJpQVEmGRIMxDacl2bM2PRnSBDVFNRUT5NB3VJITum6QSK2rfDMRXm3E+MSMmDZKg&#10;SmDrJ/vpp2azR16I8ic2RLUUNc99VVLtY/u3m+1fyQuvJlSSVIJKzVRPkvh1xWqm2lSYiM0Fa4nq&#10;vEqpunsNuHbvfgtUpskkVd/IZNLrntwmLjnzrlBdKkCmgarGWKggqg/K2P7dQANbPnVBrWxbtYCt&#10;QTWaoGra8h/eACal4P0KVT2O3qzAxlPOSNHbv206qlqiuvvBDYIhEN6BTRcJpB6/xzvre9IGvsKL&#10;997D0/cFHAHyzveUdz65WuER/67yoNDIxL1VfxeHThzG5p2bsT1/F/YdPYyTdVdwrO4Sis/uwdpj&#10;bkjm3yHtzBymBVHdXs2kisWFDw7hwXv1/HP48/8VKimFinhaQWqrpPVr4O/hLv9tam7x3/esD1FZ&#10;Y8N5G2w+v4KoXFFOVKffKVVJJdcJGqBMS12cSyANT5px/QpQq5Kkku1rga62CHJdjhBuw9xWYo3H&#10;KkR5rUaMrwPi/BwRz0oIcERSIPEFOSMt2AXpoa6E56ZVOAFGeGDtGk8mnjeyI32wPsoX2TGsWD+m&#10;nz82xAdgYyIRJoVgU3IYcpiEG9JDkLzBEeF55ggtFURMqDJJqIkIIazwfVOIahpRzeIdlC2fpBQh&#10;JR6dQVS8fWQGUk/M5J12ASoarXHw5WIcNVBd11AVC6rPookqWkflr9q/8ifJTDQmlZz8ZVJtLszC&#10;sfNnceXeI1y++wBX791T7Z9aKucj3r2Ge7hPZPVy5boCxIRi3Wt8gPuseqnHDUy4a6i+uBsZR1by&#10;gYDoj1roCxUmqGSm4i9etsZ8Jdf9tYbVdFsVj+mAjFbQQGd8fTMsmakEVTk2nOKD5QkzdVWFoKp4&#10;EsmkKiWqW+rOLMvpguoxv+extE+sp88lGV7h1fsf4DlRvfjgI7z46FN8+sVX+PzrP+HTP/8Rn375&#10;R3wm9cUX+ODTj9Xf8/rdm7hJYA8E3/vv48kHH+D+ew9x/kkNym4mYP25pUipNcemm0tR8TKGqA7j&#10;4bsNLSC1RiVImmC1UW2BakZVjyO3SoiK90uiWn+OqC4sw67bTvz3j0LtO/tw5+VdppSAahuVqv8A&#10;lVGvLZo/B4ssZ2Pp/NlYsdAMq2zMYbdkHhyWWcJxuSWcli+Aq60VPFbZwMd+MfwdlyBQymkJgpyX&#10;IcRtOcI9VyLK2w4xPvaqYllxRJng54TkQGekEmJqsCuSg9yQxP2kEGckhtkjOtkGobnTiWkCIU1A&#10;aLmOikkVvm8yUU1FXDXT6pCGqSWq6Rqqa/OJygqHiOoYZ6hjDS2Tav+nUZyrolD5cShKP/BF0Usf&#10;PlIlKVRHLpRhc1Ezqst3H+Li7fomVDJT3X90DzfvyWmHK7zjXMftB7dx9+Ed3JHi/m1u7zbcVee1&#10;rty9jKoLu5BRY9uEaud1OU8VzxmiDLdltYmQpBSq5wLsMWcBfeGCWwNTEyr+A0s6GSXI1HETUKYl&#10;sO49uYuaG6VYf9IBacdnq6sqtl1dybkzkm1XOR5+XI/3Pv4I737wPl7wTvzx55/io88+wfuffIx3&#10;P/sMrz78ABf2FqLELxBH12/GDbZzX/z5B/z1bz/jp1/wH3/8hH/ik28/Qt17h1D5MB2Vjam4+P5+&#10;HRXbSx1TW6ieyIlhvRrlmP65pmKKmaJ68s47eMRkvfP4Hg7fLETOWXcdlTVRLSEqR6KKxpl3qnD3&#10;xT2F6qFKq6f/EpXstwVISr7e9PZr5jMnY97sSVhoNhk2c6fA2nwqFnDfYs4kWM6eiIXmU2BjMQOL&#10;LWcS30xuZ2GxBbes5QtmY6UgXEyESyy0WjwXTkTpRozehOhntwi+9jbwtZNaBD+HxQh0XopAT25j&#10;zBC0fQqTipCIKbR8ErcExgpnckVVTkVs9XTEH5xOUEZSTVeo4hWqGUyC+fxHkqRahKMvfHBctX9Z&#10;aqGilLf3fxrdAlXhS28N1YMSHGFSbSlK5EwllynV4tLtB7h46x4Ti2CISc5TSUrJSfGTnAePnTzA&#10;2fAwZ0NjPjyJcxdO4cKlWlysO4/TF4+i+NQGpB8mKj4QpB+bhx0cjPe/iEPte4W49uQC7j28i/sE&#10;KLPIw8YGNDQ+wiPOY4/YOjyW0q8N1J5zZYpKb/9earC0dpCpoFKLt+W4vr37+A6OXCvE+hP2SDk+&#10;Sz2vS5Kq8lk0Lv+hCscuH8SW9etx4dxlvPPeZ0ycr/W7vybm3RvXkDtiHAp79cPO/gORN28+zm7Y&#10;gWf3X+Cdj77GR59+jZ/+/k9+5c/8FtnKh3yv3P4Zv8ixX3hbSo6ZfPzwy/d45+sHuPHqDOplSf09&#10;aS9/DcooQdRcRKMfb/q8JC5BybylzmXxayR5bxPVoRv5yDlDVGetkX3OCpsuLsWuO44oexrLpCIq&#10;JpW6ol2VhsrYKlBPtXrIfwu5/VAvOdFvQJKtURqqp3htieUc2FozoYjBlkAEj9XcqVg4byqWEI6t&#10;FT+/cI7atzGbTnzTYDVvOr9uBpYIMoKzmTtNYbTmdjE/t0zAzZ/Fmk14s2C7QADyZ3F/pdVsrLKe&#10;g9Ur5sA1bAr8thBRiaSUjkpSS1AxqSLZAsZWswU8MK0ZVc00opqJeN5OPT6DM5UFKh/bKFQ1klQP&#10;NqDi2lrsFVRsBxUqptW+j0JR9oEf2z+i4kzVjCoBOXvTcLj2FC7erGfdRd1dJlDDHT5CPcADtnZX&#10;b11FzbH92LN7PfK2Z2Bv7jrk71yPgl0bsXdXNgp2b0Bx0Q6UVm3H9v1RSDu0hKimI+3YXA7m9qh8&#10;HoOaZ1tw8noFzpw5inPEePFiLerqtBPo127U4Qbh3rx1DbfuXMetezdx+z4Tke3U/YcEKFfMP35I&#10;gA14xFnhMVvPx0+JkQgb+Uiqntyo1xP+g8vf/cDV3cg6vpJ/h5lEtQA7btuh4nkEtuwL4r/jeIzq&#10;1B6OVvPx/AXbt3f/iG+++6t+tweO+AahsEdPVPbrj8pevVDRsRN2deyGPWOn43DKBrx4/w949cmf&#10;8dcf/s6vFkRSYuiX5pL/U/uGL23f+Pji2z+xVXzEua4lEgVFkLQ69lsliOSq9mZUshLIWa/xHg5c&#10;34ONZ9w0VLJQoaMqf8rO4VU1Ud3TUT1tqgey5QNYU1K1VQRk4GtdCpUb08SDbZ0H08R5pTVWL7XE&#10;KiaN07IF8FhhA/m8A1Nnpc1crLAyx6pFc9kazmdruAB2Sy0Icg6WEsty4lvJz9kvsYT9YkviMVdJ&#10;JrWCaFdam/P752AZcS21mIZlS6bBIXgifLeMY/s3HqFs/0LKmFhEFcySxYo1RBVTNYWopipQSTVM&#10;qZqpBDUDsYen81F4ukK1z0DFZBJU+5pQ6UmlUIU0oSprTMRRE1Sb8jVUl24xqYjqClHdYUv3kPNU&#10;w9OHuHn3BmqOVGNzdjzSY/2xLj6QFYBszoe7iaxkbw5yd2Rhy854rC/1RuohK7Z/U3mHNkfuTUcm&#10;BP/8BykoOpyJPblZCmPx3i0oK9iB8pJc7CvPQ/W+fByoLMLB/fx7HSrH0SOVOHHsAE6ePIzTpwmR&#10;yXiBqXiJqVhXdxZ1V+Tk+0VcvXYZ129cwQ3Cv3Wb7entmzh/rRal59Yh4+hilVRZ5+ci5/QS+EbN&#10;wtTh3TC1W2eY9+6Byd3bY/vGLZyT/skE+kLd2T9uaERe/yHY16cHKnr3QWmvHijv3gmVXTqipN3r&#10;yOncFZcr9+EbBlDjO5/jHz/9g99loqWNDwHV/GEkG/+szz9jK/useXVPilD+Y1R6UslMqLWBT3Hz&#10;8W1UX99JVE7qCnVBtZmodt91wr5niTj36gDuv7yvFioaXjbDajBA8QFKnRhuVRqqlqnWul7zcbKF&#10;n/Ny+HNG8ndYBB+2aX7cBjtxXnKR44vhzWOeq6zhRWD+qn1bxtlqGbxWL4bbyoVwX8lWz4HtHX+G&#10;n+NSeK9eBDdbzmLE506onkTrydbPdcVCOBKsveBbaQ638Gnw2yqoxjKdxmuoSsYjSGBVTMSaCqKq&#10;nIy4A5PVDJVEUIIq7khLVE1J1QpVWaukKn1f2j8vHVUxDl8o5TwVT1TpqGH7V3enAZdv3cfVu2z/&#10;iKpBoWKrcvcWDh6sQnJcEEK9VyLazw7RgU4o2MN5gwnT0NCAi5fOo2jfJqwr9kTKQSskMKlSj84h&#10;KkmqcJTei8LWwjCsTdBQZicGY0NyKHJSw7ApIwKb0iNZ0diyNhrb18Uid0MCdm1MRt7mNOzZmon8&#10;7VkoYjqWEmT5ni0oz9+G8sJcVJTsRGUZUVbswaGqAhzaX4zy6q3YWuXHxJyLjFozJJaw27AdiKnE&#10;MaNbD5j17ol5b/fGNEJxslqADz75Gi8//rO6o1/dshW7O7ZHeZ9eKOvZA5Vdu6C8WxeUde2Miq6d&#10;UNruDeyaa44v//QlPvzyR3z86Zfq+yStTHE1JZZexsfPKtXka3/GX3/8ga0u21hikot7DVzqciQd&#10;jWr7FDZtUaX5trYvc5bCqCeVdkX7E9x4fAuV17Zjfa0dUS1oQrXnrjOqniXh/KuDePDygbq20BSV&#10;8bR8tWSuI6mX0m/L51QLyD/jN1G5r1pMSIsQYm+NMHsrBDtYI9jRBmFOixDqvBgh3IbwthwPdVyM&#10;MJdlqkJdlyFIZiN+TbDLEoS6LWfZqm2wC48TY7CzdlwWMkLdV/DYUvgRmMxV/u7W8I+ejYCtTKVS&#10;omIFlxJT6XgmlZZcEWwJoysnIvbAJM5QbPsE1REmFUHFMgkUqmuWRGWloXrpi2MPW6I6oBYqIrFP&#10;ZiqFyhNlj+NxrF5QlTehOnr+DBOqAXW363GNqGTx4cGTepVU1+/cxL6qCgT5u2H1YjM4L5sLL8cl&#10;qNhXwhmpnneMd3C7/hFKD+Yho9AdSfsXcA6chtSa2QpVxfNQFNwOQcYOd4T7rkSk72rEBNgjLsgZ&#10;iSxZvEkMcuHWDSlh7kiN8ETaGi+t1GkNL6yN9kVWjB+ymZTr44hSTmskhCAnKRRbUsJUbU2VUxsR&#10;WLfRF+l7liFdLjYunIz583piYvcumNOzO8xYc/p0g3mf7pjVrQNWzpqK+w+e4OM//YTv//YLDtvb&#10;oaBTB4LqibLuXbGPkCqYbPuIq7JLF+zr3B47uH/7+HF8L2n18lP8/LOGhFq4FUQCR2v3TEHJx89N&#10;N/k1/N/3P/gQD/ig1NDIuZKtrCwMSD3iLPOYZZx+EHzaM4GNkjZP6hkhyfOtBBSR8bicWL/68CpK&#10;63KQfXolUS0kKhtsubSMSeVCVCk4/+5hJhXbaP00gUooKf5sWQ2UNk4tXvDPl5lK5qh63lYrgQJL&#10;R/hrVI14zXGZJTyXzUPQMnOE2JojaIXUXISsnIdQVshKSwTLdvVchK62RNjqBQizW4BQVpjDQq0c&#10;FyLcyRoRxBdBZBEuLG7XuC5BpNtSRLkvQxRxrSFGVbwd4U10MWYI3DoJYSXjdFTjmFIERlRhRLWm&#10;YjwiiSpmv6CShJqChMNsBw9NQ8yhSUQ1TUe1EAffWUxUTKqH6zVUN4jqhSSVgSqEqPxQ8NIdpQ2x&#10;OHqvCIfOa6i2FGbgGFFdvdfAlHqAa/fvqqSqV6geENUNlFeWwtfDAYvnT9fmQs6fMdHhqD50EMcv&#10;XMaekgqkbIxGYp49kg7MZ7pOQcqRWdhBVGXPQ7DrZgDWZK+AHX/PTkvnwcV2HlPcimlvAy92ArKV&#10;jsDHfhH8+ODjz04hgB1BAB+YAvigFczfX4iHLcI8ViCCD1JrvFcjyscOMX4OiAtwRJw/y89RYY2K&#10;X464XRZIPciEch6GSZ06YU4PYurdBWa9unHbXaGa3b0DFk8Yg5Onz+Dzb4HnNx+jePw4lHbughKm&#10;U0m3TihnQgmsyi6dUNWFadW5E/ZwHjucvUFrAV99iW+/+V5zohT9kxtZqDAOyY5WRmoZ4OTjyz/9&#10;Cef4uz977gTOy6LPhVq2uOfY4rK9vXKB7a20uJe0FpddwQ22uDf5IHfrLufOe2zT799i3cG9B/dY&#10;99WD3F1uz906icJzacg6uVRv/wTVcuy+58LOIQlnXu7HnSf32eITwhPt5O5DE9QPG032WcYFtq1R&#10;mZaGijOV09K58FhihqClsxGyZKaq0CUzENZUcmwGQpdOZ81A+NJZCF8mNRvhy7WKYK2xnYM1K+Yg&#10;YuVcRKyaizWr5iFytQUi7SwQZT8f0Q4LuF2gtjFOC4htPoIiZ8FfFiqKjaTSUAURWVg5Ue2bgCgd&#10;VQKTKb4VquRjU9U1f1W/hUq1f5Go/nSNhoozVf4LN5Q8jELNPbZK58uaUV0QVPLM34e4Vk9Uj5pn&#10;quucqSqryxEe4MZ50gIeBODOVthp1SJ4uzvDw90NLo6rsCbWASm77ZB0cD5i909E8uEZ2HHLDiXP&#10;g7Dzhj9C0pZiqdVMNVuuXmQGx8UW3M5Ti0Eye8p2JefP1WyPBa18ne3C2TwmX6+d6pCVVrW/mLMt&#10;Z1oXtthutmzBba3gtnwhW2xLeAXPRfjOWQjbNAWzRvbCzC7dmFBdMLt3V6IiqJ7dMI+4zLt3xIIh&#10;/VGUX4DPvwNOpORgT+fOBNQVZYKKmMolqQQWUVUSlaRVQYc3UeThiY++/huefPANPvpYm8d+Zgz9&#10;IqklYgxUTf8nyST/ZxDTPn786/c4UF6A7RuSsHvrWuzZkY38XRtQkJeDot2bOK9u1WbPIra5JbtR&#10;WZ6Pqn2FOFBdgkMH5NK5fag5XIVjNdU4LjPoiSOcQw+g6sQubD0SgIzj1sg6txDrL1hj6yVb7L3v&#10;in1PY1HzYA8u3GB3cu0K5CUk5DVa1Isg3eaWdePONc7S13BbAN+5pRDfe3hPneT/LVRaPcdr9kwp&#10;t6VMjCVziGY2wpbObAIVrlfokuk8Pq3pWIRsFTCTr1vG48tnImLZTKwhujXLWWpLcCtmI3KlbGci&#10;hvBiV5gh0n42AiMmwW8LU0pHFaRqDAKLxyCUM1Z4+ThEElbc/snENI1tH7eHJhPVVKKarFBtN0F1&#10;hDPV0QfrUXFV2j9/lD6ThQod1UfBKqn2PndB0YM1OHxnLw6d02aq5qR6hLp7D3CVqO4SlTZTERlR&#10;Ve8vR3yELwI4N4Z7MCk8V6uWNohtri/TJdhtJVJT3ZBR4EBUlnwgmEBU09j+rUb5s0Dsvh6AmGw7&#10;uK22JkpiZBvsY7eEM6k1HJfPV0BkK3On64oFcF5uCQeFSBZ/LGAvC0g2cxWyZZYzNWw22nnFFVZm&#10;sCXKZZazsNx6Blz8+MCYOwOOHsMwhThm9uqqkmo2Mc3uyX2WOVGZ9eiEuf17YnNmBuejf+Cwbzjy&#10;X/8fVBBPKSGVNaHqpKOS6obyDpyrzOfyDvYJ3vnsRzx7+RF+oqUf/wb8/e+/QNYu/sGw+iePNRdZ&#10;UZJRckzB4v9UF+3iiGCr2uG4YHfE65UQ4oHEMA8kR3gjZY0vUiM5J0b5IT3GH2vjg7AuMQRZiWHI&#10;SgpHdko4NsqldWvjsHl9DNbt8EdqOVvgE/Ox7twCorJSL35TeN8D5Y8jUFaXgbL921BRmoeqir2o&#10;3rcXBziTHthfyPmZYA+V4MgRoq2pYFXi2IlDuMz0vMMUVInVJiitXpNHXnemVeASpk4rVL9ZTK0w&#10;QUVI4fx6KQWKtYaooghKKpKoIm1ZK3ibW6lY29mIEWirpyMwbDz8NxMUkymYCRVcIik1FoEsaQEj&#10;mFaCKrZ6klpNE1RScUQVe4jtlSTVVQvs00/+HmW7pyVVlkIlF9RWE1XVZ2tQ/lEQit/3we5nzigg&#10;qiO384mqhKjiFCo1U7H9uyLtX72c/DVBxfZv//4ypER6Yw3b2RivlYhn+xXHNizag20tS9qwjExv&#10;rC3kjLTfAjHV45HEv3PuzZV8ZAxC/vVAJOU4IYhfG8bvC+fPCPdahWDC9GdL7EesAZxTQ3hbKpjz&#10;qSwI+XGOlc/5cutlZ60WhVxtLeG2Yj48CVQWkCSpnNjGS4rZLTeHRwgfsDZMx/yZfTCDCGbJHEVU&#10;Zj2YVpJYxGXWi61gz04w79sdqdGReMY2bv8KFxS8/v+iXFARUBnLSCmjKphUVR3aIXf0aFytu49P&#10;v/oFz199jr8S1Dd//QXfsr7n/l//Dvzw0y+q/kZkzfUL/i71T+JTqoCivbl8gJgNNzsreEorrNrh&#10;RdzKg4+N+m/34wwrbbEvH8T8OFoEcG4PkrnedblWbvK74/zuvgqh/raISF+EuFILpJ+0VAsV689b&#10;YUvdCv7be6P0UShyTwVh7QZ/rEsJ4YNKBDFyHs2KwNZ1a7BjfTRyN8Rg58ZY7Ngchx1bErE7by2O&#10;HK1kgt3QUbVcim+uJ0TF/t6DSRWscGip0yYkKf1rwpZN10Fxq9KKx4lJUEWyDFQKlkLFgZn70QKK&#10;bWIMt2vsZiAodAICNhESk0mlFLeBJaMRUDJGLVZElLH941wVUz1Ra/uaUE1B7MEpSD4qqObpV1Qs&#10;wTETVPlst0rY/lXJyt9nfGQiqqL3vbH7uTPydVRHmFSbiGpzQTpqztWqpLpGWDd0VE3t353r2L+v&#10;WF2iFclWNtbJBnF6xTrbINrZGvFey5GR7orMfEck66iSa/j3u70S5U8DkX8tAGkb7BHhsURBjPay&#10;RZTnckTyjhDBO4TMmdGeK3hcLhNjydzkzjsHP7+Gj+IR/J5QzqiB/POkZBEohHeqUNelCHRcBJ/V&#10;0gJawpXtt1+kGbxiJ2H64G6YyaSaRUCzFCZJKc5ULHMeM+8pS+tdER0SgIf1L1FuthBFb/4XUTGh&#10;unRU232tUAm4qo7tsXPwQJw/dR5ffAO88/6X+P5H4C8/EBbrO+5/9zfi+vvP+lYKqv7K20bJaa6f&#10;mGi527fBymwKVljL6Rcp7dypnKaRRJbbKzjHSi23ljSehRU2c5jScqrGTPs8v28Vj9lLW73aDD5x&#10;ZogpNkP6KaI6z/bvvDVR2aLwoTdKGkKwscYDMfF2SIlwwYYkb+Qke2NjKrdpPtic7ostGf7YkumP&#10;rVmB2LYuDHnb41FztBS32QaqFcBWqExXEBUqTw7PwTIrmaSUkUCmqNQxHY9CZRSPR+itXqQJKFUE&#10;JJgUKuJqQsWkCgojqhxCKhpNTFrbF1Cs7QeXjUN4KZOKbaCgitdRxXGWElAxgqpmCrZfnUtUC7XL&#10;lBQqWf0zRRWJfZ+aonJqgUqSSlAdPd8KlT5TySsqXb99DQfZ96f52fEBYg7iODNKxct29TxErzRH&#10;vIsV0lPskJG/mqjmcaYSVNOx484qtqEB2FvnjfQMIrK3QDRnyxjHhWq+jOY2yska0awYBXQRol0W&#10;IUrfj3SxYVkjknAjnBYiwnkh1nBfO74Y4c5WCLS3hLetOdw5G7vw9+wfwTuW+2hMY9s3u3tXDVQP&#10;aQG11m8OjwsqM6KSCvP2wLUzV1E+YQrK2r2Ois4dW0BqUURW1ak9dvTpjRP7D+PPfwXe//Ar/FWH&#10;JKC+/dFApN/Wocn2W369qu+1rSRc9rp1WGY1C/aLzbFaWl5JXba8gkZdfKCXnO9cLudFF87EUv2C&#10;guUL52AZ4cntxZbTWFOxbPk0uEVNR3TxLKSfJqpzgortH5Oq8KEXih4GYt0BZ4SEL2WLaYeNSZ5E&#10;5UVUXtiU7kNMftiWFYDt6wKxc30wduWsQeHuFJw6UYm792+rVUIN1RNiaob1m6j+1zJBZbr9LVQC&#10;SFBJSWKZJlUgUfnnEFGRBkqSSlAFcCuLFuGl47GGc1V01YQ2USUJqiuCygqH35Gk8sGxBkG1rm1U&#10;H3gj75kj9tZHKFSH2f5JUhlL6gaq63pSPZDVP8KSE6sHyvcixW+lamVjV5mriiOmGG5jVpohkXf2&#10;jGQ7pO9dhWT1KrvjkVIzE7l3VqP0qR92X3ZHWgoxrOR/P9NEfd/quYhaba4quml/rtpXt4lWHbMz&#10;RyS3qri/hts1/HwEf0YIf5c+i6fDZeFU2FtM5qP5RLj6T8XSRUMwtRtRqZavK1s/KWOm0pJKQJlz&#10;rvJ3sMPRwn2oGDwUlR3fIqr2BNRBr5aoZLGiqtNb2N2rB45XVePPhPLRx39W89T3TZi0+k6KxwWZ&#10;1Dc//Iy/fP8Lvv5OClp98wsy0tKwcok5nFcuVBcVOCy2gPMSS3jIfGkr8yVnTTnvydvOtvPZ6lpo&#10;K6icO1143Elm0mXzOHuaKZiO9mbwjuODeOlMpMlLtEn7d05v/x56KFRZ+wXVMsSF2iObqDamMKkk&#10;pRSoQLaAwWz/QrFrUxj2bItDSUEWTp0+iHv1d9S5LEEl6dTixLG+/5qjgYogBEbrMjBFsNbIVkdl&#10;WmvY4snChAHKQCSlIWLx5zfdloULvf3z3yhJNYrpNIqoBNRvoJIFCgMV92MOTlYng7dfsVBJdfid&#10;xTj+0gcniKqSqLSZSkNVwfav9ONgJpUP8p6y/SOqw7cL1EJFTkGsuqJCnvl7TVDVP8SN+/fUNX9y&#10;RXpDI5OKqKrL9xDViiZUAimOW7XPSiCqTJVURMWkiqmegJSjM7Hz9mqUNfpi90V3pCZbE8ocfg/T&#10;TX0fcRFINNsVtV0lW63kmNz+VfHPXUOY8veQmTXQZhrcLSfD0Xo65yxrBPvZIynLEzaWIzGZCGZ3&#10;11JKUJlLQilUsrQu7R+3PTpzflmBiuQslPbsicpO7YhHkkqrys6EJMWfJUvqRlLt5ox2tuoQ/swE&#10;+vDjr9XihHz8k+3cP34G/v7zPzk//cz5ifv6HPW3n35m/YIfmWBSf5Ptj//Eo4aHuH3zCh49vIeb&#10;Vy9i945NyEqOhq/9Era11ghwWAR/Rzn3qV3ILRcn+NnLcRvtogVZLHK0hjdnTi/OmN7uCxGYzN9j&#10;OZNKR7Xu3EKiWo78Bg8UNPgj+4ALIiJXIDHCCdls/Tak+mCjtH1rmVDZAoot36Y1yNsahfzcBJQV&#10;b0Rt7RHce3BXO6/18rl6kZkGHZMBSj73mqgXVEE6Kkmb30IVqaMKX66nk1EyN+mg2kIVq6NSZYIq&#10;OGQ8URFR0UgElrIIyp/A/ItHEdUYhLHWlI9VqOIISUBpxaQ6MElDVWepo1qEEy99cbJhI6qMpGI7&#10;qJLKQPWeL1G5IP9+BA7dLsTB82XYWBDN9i8DJ86fU6iu3mcyKVRyDqMBj54Q2q3rqK7IRyqTKpr/&#10;rYLJKGkBBVa8C5NKoVqJpGqi4t85uWYGcomq9Ikf8i4QVZINoohCUAmoWKZNrJ1WgkqqaZ/baJPj&#10;pqiiCTNq5WyE8fcZaDMV0bPHIoOP9Mf2leDJi5f4588/Ytv6dIz8/e+b2j8zYjLvxWTSQc1hzeX+&#10;HCaVq601ttk5o0SSiajkXFRTMumoqtRSu1RHVHfqgJ1MwUtVx1RL98cvv1eLE2euP+CD03W8ePEx&#10;dRlL6fpqxK8+5LhRv/74/ofvcKCyFJE+jmx7bbDGzZbF+ZIVwVlSm0O5r+bOZQh3W6pdmMDPhfkt&#10;Qlgaf3cVRHVSXsVpPtaeW4DNdcuwt8FLvZhmzn7OVNH2SItyw/oUH6LyxaYMptS6IOSuD2FCRRBU&#10;DPbsiEdhXhIqSjbhzJkjuPuASaVSSkdlAkq28uzj15yWWsBDkop3drX8bQKqdanVPKJpkVB6yYKE&#10;IJIZypij1AzFGUSVYBJgcqeSR1pBJQsVTKoAQgooGaFmK//ikaqCSkchlBVRPgZRleMVqub2j0kl&#10;qI6YolpMVAE49WgTqm+sR8HNQIWqUrV/8vJkbP+Iapck1f1wHLpToFDlFEZjS1EmTl68gOv35XX/&#10;6olKu5LcQHWdqPbrqOQBIV4QEYQq7sfyzp7gSlSpqxWq5P0EUWXMVPJyy8R8nqgSOCexZYyz48yl&#10;Y/qtElSqBJopqtWc6eRBib/DEP7OkxdMRNH4QSgZ0Re16Sn4gXfu734CZ4MMjHn9f1RKNS+jE5KA&#10;Yts3m1sBNqdHB9jNm4l106ejgq1fJcHsM9LJpCSlpATVgfbtsLNPT9w8eVHNRO+//AI+67PRe4EZ&#10;ZjiswtaifWh8/KFORls7N072ypUULaslKkEoR+XjD19+jV2bsxFqNx9xrosR57aEJdvFiHdfqt9m&#10;C+fOrapliOXxSH8rRKbz98ykSpM3tThjiYyzlth0ealCVVQfiK1V3kiOcUJGjLsClZPux9bPHzuY&#10;UrtyBFQ09myPQ/7ORBTvScO+sq04e+6oepZBM6qWKaWhetEKFSEoWCw5odsaVNQybWaKsG0JqgUq&#10;+Qc3io+m6ryUYDJqRTOqoKakMkGlYI1W56tCS8YQ1VgN1UEjpVqj0tu/l0T1IginHm/G/pstUVV+&#10;Eo598kKaRLVToWL7d6eIqNj+FcZiW3EWTl64oJKq7l49rt9riUolFWeqVP9VGioDlCr+47FVE1SZ&#10;aURVYIuk/bzzV40jqmlEtQLFT3yw6xxRxS9SCSWo4uybyxRTi9sm+02JxT9LHpjCuY3nA1vBnDE4&#10;PLwnDvZvj+JJI/Dx4yf48Muf4GSzDFM6vsGU0lBpSaWjYilUsu3eCcsmj8emUSOxv8ObTComVCe2&#10;fqy2YMmctb/dm9g+oDfuX76tzkeFrNuI/3vuBHTmfaaD1XRMcbfHvuNX8ccvODTxQ7tsqW1EbX9o&#10;Xydfeef2XcR5rUK843wku1ohib/nZFXWSHax4W0bJLtxX9UiJLrbIDZgAaIz+MDHpBJUabUWSCOs&#10;jUS155E7iu/7Y3uFJ1KjHbA21p2zlIAKUCt92zeEYefmSOzeFsuUSkBBXjKK96ajsnw7zl04wfvF&#10;Pcjb/bROKqPk7YBec5T2b/lchSpSSkcVpW8jCElKzUwCSB03thoy1fqZpJPAkoo2UoqQtLaPdwhV&#10;bF/0mcqPqPwLmU4lIxUuP7Z+0v4JqhCiCi/TkiqeqGIVqInqAlu5HjDpyGRsq5uL8sfWaqFCkqr2&#10;8VYcvJWDwptB+ky1BlWfRKCCqIrf89ZQ1a/BEUkqNVPF8ZF1LVGdh7xCbd3d+7hx747W/j1tQIMk&#10;1U1BpScV/xtNUSWsnqe2SW5WHLhXI71wJRLlDRaqxnKmIqq7klT8c8+5IjXOSqWNoIpnJei4FB69&#10;DHBqX68mZAJLJdZchNubY4P1FFSPG4CDw7rh0JDOKO3XAZe2b8OXfwV8VrpgUrvXVULJ1RQCSKHS&#10;99V5Ktasbl2wZNQIbB8+BPs7tkNlx2ZUklgqnbjVbku1R/Vbb2HLiEF40fASLz/8Er1WLcB/L5qO&#10;DkvN8OayOfj9gqkI37Qdd+vfx9//xtgUIAoVBf5bqORrtK/77se/o3TXFvV7T3a0QJLTfKQQWIra&#10;LlDbVGcpS7VNcZmPeD8+CGXOVKhS9KRKJ6wNl5dgdwNR3fPD9lJXpEfZYV2cB3J0VNvWBSN3YwR2&#10;bYnCnm3x2JubiPxdqUSVicqKHTqqesKR6wU1RPJ6GC1QsdTJX0EVYmtGNESiw9JSiXCMNDKBZFpN&#10;mPRqavdMi4+sspVHWFkxi2NSRdnNJCom1QYmFVEFEJUsWPgXj0AA279gplUoqwWqw5MQw238gSmE&#10;RVS8ve2KhuqQoHrHD6cfbcHBmxtRdCtIPUlRQGmvTktk73my/XMiqkj95C9R5cvJ30wc50x19a6g&#10;kqQSVPcUKnmt8Bs6qnS/VeoBQWESGMaWd3J5pMxIt0Na4WomlaAag2SiylWovLDzjDNRLdDmL/ke&#10;ewuWDsfBQpVAUsf028bnDVRxRCXtZgwhJ/B3uHfGKBwc2hMHhnbD4cHdUUFUB0KC8OnXPyPE3Q/j&#10;2/2PWpiYp2Myap6xpM6a0aMLlg8ZhF2D+6OyA1F1ak9YHVhMKpaGykAm6dUBVW8yqSaOxecffIHt&#10;B47i/5o7Hm+wk2m/ZA7a8X7z34umYaqnC47U3sJ77/9R4QD+QSeE0oap1hfdtv54hy1Vup8D/5sJ&#10;y4G/az6gqC0rxXEeUhxY3KY6zUUqt/G+vC9mTkf8PqI61YxqI1HtafBE0V1fPpCy9VuzGtlxXpyl&#10;/LElK5hzaChy1eIEZ6ntCQSVjMLd6SgpyEbVvp04f5GoHj3ULto1Wf1rXU1JFcoEiSKoKG7VdXyC&#10;RrYGKgG3XODpiaaXKapfYTIpbZYyUPHR1l5QTVCoAgs4QxFSYCFRFRFV4QiEEFSYgYrzSVNSseIP&#10;6qgkqQxUbP+Ov/TDSTVTZbP98ycqbwVKSt7xo+Q9L6JyRAFRHZaFinMl2Jgfo85THZcldblKvQmV&#10;1v7J2+i0hcoApaHiP7K7jqpgFZNK2r/RSGH7l8v2r+Qx/9wzTkiNXagAJtlZIl6Ho/DwTiG3pRL0&#10;rRyXfSOtpARjLCvKfi6yrSejYnRfHBrclbAEVQ9UDeiEEufVePLqj4gICMOEdr9X1/gJonnEZQpr&#10;rrq4Vi5h6oKF3btga9cu2E9QcmK3WlUHlmCSGas9S5bXCY6wKt78HfLmzMKHrz7D4rg1eI1z3e8V&#10;qtl4i/eb362YhY6L+e+8NQ+36t/FX9QTIJlU/wue3/r4x8+/4FBFKe9vs5FiJ7AElZle8/QSZDzu&#10;yD/Xj6PI2mmIryKq02z9anVUdfpMdccHWwocFKr1Cd7YlBmILetCsG1DOHZuiiKqOJVSBXmpKNq7&#10;FmWF61FdmYcLF0+p1zk0UBntn6SVUQ9Z2lXqthoqDQmx8E4fwTZDweGdSJXa15PMpFqjMvA078t2&#10;dlO1RuVHVKr9Y0LJTOVHXH6EFVwiScX2T5+pfhNVnTnKHxmofNVrVFRcX4v8m/J0ekEVpqriwxCi&#10;4mxjiupsCZNKUKXh6LnTqLv9AJfv3GuxUNGEqmyvQhXH/y4Dk1a88xNKCnv5TBNUUUwqaf923rEl&#10;Kg/sPO2ElOiFasVPwWFSJbISWlViK1RqX0clf14cvyZu1RzsmjFSJdShIZ0UqkNEVT2gI/bYzMO1&#10;K/WIC43GlLfe0DD11stILCKT28Yq4ILunZHTlT9HEoqw9nVup0Ey2kCTqmZ7WPbW/2DvIhtcuV6P&#10;/nbW+D82UxUqVbxPvMX70htLZ2GCqx1/xzfx8r0/KBzGU0L+ow/96z/9/A9YG+bBuXyGCSTT4r8B&#10;USU68j7nOxNRWfKiQTORzKSSmcpAlU9Uhbe9sXmvHTIjiCrRFzlrQ7AlOxzbNq7hPBXDeSoBe3em&#10;oGB3Bkrzs1FenIMD1Xtw8VJtS1QmmExLofKynYewFWxZ+MuQJdsoWUiQ4h0oisej2BpKgilE6lhz&#10;qbmJx2Ur3y9zUxxLHtEFUCzvAHInkIqXgZ5Y4+XPcJiF4NCJKqkMVMZM5Vckq3+jESKrf3r717RQ&#10;IVu2f6YzVZlCtQjHX8iLaa5XT6fPv+mL0pdeapGiUlB9JEkl56mI6n4Uam6V4NDZUmwgqk1MqmNn&#10;T+HKrfsKlSxUaDOV9q6JBqoM35Xqv00gCQgDRTxbs2QPG6RnSPu3gqj4u6jUZqpdd5lUjZ7YUeuI&#10;5CgNlQCR702yt0Si6c9SkCybEqyp+PWqNZS2z24+shdPRfWYPjjClDowpAthdcNBtn8HmFR500aj&#10;puIoEolqqkoqE1Qsda5Ktjoqs96dYdmzEzYKKoGjUqkdKhQuk8UKSS1WdYf2KHnrd8i3d8DWin34&#10;ndVU/G7pTAXqd6okrczQbsVctF88ByE52/i7/ARf/0XSSmar/wyVfLXxHWePH0bkKrZ6dkwo/r6S&#10;+fszUCUxvaUFTHZkq8ykilo3DXFVM7X277SWVDl1y5D/yBP5t7yRs9sO6RF22JAUgM1rQ4kqDNtz&#10;iEoto7P1I6oiQcXWr7yEqA7k41LdGYVKnmHcFiajFCpvogq31VGxlRFUTcVjLcr0cyxtMcL4HH8G&#10;0agZSraq/5eTpATF2wncT+RckMCKcpzDpCKq9Zyp2P4FEJU/2z9toYKoJKlKRrH9G/1rVEyq2AMT&#10;W6GywbHnAerav4qrWeqpHyWC6lO2fp+EahfU6qgKieqogaogVp2nOn6GSXXrHi7fvtvU/smbaAss&#10;tVBRugcZfiv5gMBHQx2BgsCKszNHiqcNMjLtkFpoi4Qqzpr7mFTHpiPvnrR/nth+uhmVpE8i8SSx&#10;mn4W9xMc2RayBJKRVnHqaywRy/0Y+T62jnvNxuDIsC5s+TRQqgUcTFj9O6FoZD+Urt+G6MBQTOvI&#10;pGqFykwvQSXJZU5UFj07YmOXjkRltHrtNVREpkB10lBJVXd4E6Ud3sIOZxc4JMXg/1k4RWEykup1&#10;tn9v8EG4/Yp5qkYxrQ6dvYeXLz//z1NKfTQvsf/pqz8jJzaID+LTNUj8fSSpbXPJcYVqPWeqan2h&#10;gqjS2AbmyMnfRx58wPXGxp18AFxjj43JQZynwrF1fQS2b4rErq36qt+uVJTszUBZ0XqUl27CgYP5&#10;uHzlrHqXE4HT8KptUFJqplKo+MgSwzuMQGg6JyJFLHJuRUqllmDSP6dQ6SXHjKsLotXSr4DSSs0f&#10;fJRNZCXJlndCQSVJFbBhDFFJSskspaWUSiqiCiEqSarofRqqeB1V7AFZUicqWaj4TVTyEmWeRBWB&#10;ik81VEZSFd2Pbka1NwZb1UJFLdu/+7h06w6u3b2tv5imvIzvI1y7cU1HtYpJ2woV7/SyoJDquQiZ&#10;a+2RVrSiCZW8MM2ueyvVTJV7gqjWLFDXCgoeKUFllNH2GZ8zgMXzc8lMJ/lzop0skbVsJg6MHYij&#10;Qzrj8FDCGiSgmFiyHdAZ+wZ2Q0FYOILcPTCjawfM0zEZpVYB9X0FjjWPLeF6QaUWKPTFCimBJLC4&#10;rRJQClU7lHXpzDZsGUY42+L/LJrW3Po1oZpDUHPRhX/vrqvmIzBnOx48+gR//su3Oo/f/tCewNhc&#10;zeeztLXDC6eOI9rRioltxt8b51MmlAEqkfuJPBbjPxPRG4hqv6DiTHWK7R9RydsJFTzyRv51JtWO&#10;1ciIdMDGNGn91rD1i8SOTdHIU6t+SSjMS0fp3iyi2oCKss1EVYgrV89zJHiMx6/ktQXZAnJrQDKd&#10;rV5zWm4JnxUW6smFzZfN6LCYLMblNAYs7Yz+r0uSybhsJ05aHKPYGhnzRzMq/jwnM4SETUYgUQXm&#10;yzzFaoFqFFGNxBpBVTEO8USUILAUKr39a0IlV6k3o1JP/WhKKg1V2YeB2kz1REd1u4T9fik2EtW2&#10;orVqoaLuDlHdvoPrd+/g/qN6yGvzSVLJG4xXFu9Gms9K/jfM0f4x1T+kYJA7PluSFqi09k9Q7by/&#10;GiWPvLDruBNS11ixVdTgJMl5F72Mn2Mcl1JJpuNKFFyyusXf2x4ztnecoWqGdSIqafu64YBKqu5E&#10;1RVV/dtj+4olcLW2UVeom4IyLYve2gLG3J7dMLdHF2QrVLJQ0Q5VnWW26oAqlVBaSilQUu3bo6xH&#10;DzguMEMnzuL/vXRGE6bfs/V7g7P1m3wgFlTd7Bagh/NSjHBbhSOXTFcC/9MPDZf877sffYbtyeEc&#10;Sabz92auoTKpBEfeRwNnIHrjNCQcmIlUgkpT7Z9lM6qrRLVtNTIjnbExg6g2RBJVNHI3xRMV56nc&#10;ZBTlZaJM5qmiHKLagkOHi4nqwq9QmcLS9uWKCtv58CaqMAVKOxciGFTrxlJgFDINlLbfvFX7PK6W&#10;iolOrYzxZyVwq0of5hO5TVqtbRNlRnA2Q2jYJCYV2798rf0zkkpWAOVaQEkqY0ldAzWZuLStPLM2&#10;8QhRXdYWKg6+sMHR54H6kxSzGPHa6p/MVNqbEwSh6F1vtVBRXK+hOkBUslAhJ3+PXzjblFTS/skr&#10;0jY8k5cBa1Coqorz1EyVwJRN5p1cFe/4yQ5EwPYs1WcJ1mY5IIMzlSSVoEpTqFYpVDsVKmt+P1NH&#10;oDgJHvk5GqxEKTnGUvsshYuVwIRKdOSgzTb6wKQBOMKUOjq0Kw4PISRJKdYhaf8GdiGsDlg/eRSs&#10;xo/D7B7dMbcPk8gE07w+xKSX3Dbv2R3zunfGWoVKUklLqiqiqiaqarU4QWAdtBJUpX16Ybn1bNX2&#10;/Y+AEkzL56jtm8T1JkeCdrwvdF09H71cl6v5KjV/D95590t8L5dgNDV0wuTfaQmNxAK++uZHHK0q&#10;5X1xJhOcaaUwNS+xJziwgwqcjqgcQTWbqNj+1UpZYMu1FSjkTFVwxQMbt9gjM8oZOWvDsHVjFHbk&#10;xGDnZqLansh5Ko3z1FqUFPC+xHlqX9k2oiqBvBebvMqSvMCMvGCnAcrApd2WKyqIyouowpkgslwr&#10;Q7fAiBVkAot4pNRZfd6hmjDpxxUqlnEdnLHcrM7FmKSUVJI+lCex4phUoWHS/mkzlVqoUKg4W7G0&#10;9k+W1MfyDqqt/gkmWfWLY2rF7p/QhKqswYqoFmmoHmarZ/7KtX+tURW+76XaP0FVI6jOaKt/CtV5&#10;HZU+UylUTCl5nb1rN66gsniXhor/iClOCxSEFIKSE5Cp3Kb6LcXadfyHMlmoSD8+E7vqV6GYqHKP&#10;OSIlQkOV5LxAAUqQwZpb+XlyO5HH1ef0rQCTzyc6C7AFyF00FcdG9MSxIV1xTJbR1QKF1v4dHERQ&#10;gzqjpn9HbBneFzajhhFUbx2VBqgFKn3fvFd3WHTvhIwunXCoo5yTIigmlVzft5+o9gsuE1T72f7t&#10;69kDllbT8V9sRVW7p4OSeovzlIGqC5Oqj6stOtpZwyYsALfq38Mnn8urNklrx/9V7Z1Wrf+v+bhg&#10;Mm4DP/ztH7hx9RISXRciifc5uS8ZKZUsScX0igrSUCUemKOjmouMMxbYen0lijjf5te5Y32Ohmoz&#10;56ltOdFs/Yhqaxx270hG/q50FLH1KzZBdfhIqXpbKHmNCkHVjKg1Kpmp2P5JUslrSqgz/UwRSZZY&#10;QSa4WM3tnHYdWtMZfoGm41IDOMsUkZR2MpP7+gwij+oaKnOimqKuUvcvJCQdlSxSyMlfU1TGkrpK&#10;Km7bQrXfSCo1U5mgUgsVgiq4BaojOqoN+dEK1YlzGqrLd+7ixv076hVk1WudczCVN8GrLNqJdN8V&#10;bDksFAKpVAHltJDb+UhrQiULFTqqEzORR1QqqY46IpWoEh14Z1BoBJclUrif4mwcI1aXhaqMfbli&#10;QFAlM60KZ4/GSQI6TlRH1XI6UXH/gAKl1WG2f6Uj+sJvwhiY9+3TND8ZZdG7C8to/5hkch6rR2ek&#10;de2MQ0RU1aU9qpla+5lQBioNltb+HSKqfCbgCIsJ+O/ls9RJ39c5Q/2O+2/qs9QbRPUmH2g7EdXb&#10;rivQw8UWg1ctRtWpa3j+zmeKh7yUhVziJOeg2q6ff3VMnoIvL4zb8LBeLRrJSqw223KWkuL9MZ7t&#10;X1TwDERtms6kElTaIkXGGUtsu7FSJdWeS4LKAVkx7tiSJfNUDJMqFru2JGBPbgoK8jKIah1KCjdA&#10;ltMFVU1NuXq/6taoWtejd+QyJSaV7wpLRBGVdqZfMMgysQWxaJgUDkHDRwYFzRSVXurkpHyv+n6t&#10;pNVT51j0IdxY8UriI3us01yEhk6FH2eqpvNUCpWRVNL+NaOShNJQSVq1RFX6cCEOPLdBzbNA1DxY&#10;py+pt06qZlQyUxmo1udHqZnq1PlzBHUfl/TzVPJmBArVEw3VPqKShYoktmGpRJDahGoB0niHTw9Y&#10;gqxsLam09m8cMohqN9u/UkFV44C0cCu2KMSiwBAKS35WmjOP65hSXK1UqduyddXQpfHOUzJlIE4M&#10;6YJjwzhTGaiMpNLr0EC2cYN7IWxIX5i/3ZxQRs2TJXRuLXuz7WPiqBQjquSuRElIVZ21mao1KrXP&#10;+epIh45IGdwHXRZNw/8sN8NbklDE9D9E1YFzeceV89Rc9TpRdWAqS/vXzXUpeq1cgD0HTuFhw4f4&#10;4e//wD/+AcgVTNpT7mVrlPaM4KatScnztX7k1zQ+eYZ1YS6IWTGr6cFabXmfjTNQbZmBhENmRMUH&#10;PFbGmflEJe/364ndl9ywboMdUXkQVSS2b4zV5qmtSQpV4e5MFOdrqOTqdIXqqKCq433if0PFpHJe&#10;MR9+K+cTlfzFBAUBME3i9LQyrlGTrXFdWlPxtnbNmoZK8Bj/kSqVZPjmVjv/ot3W5hD+fKd5CCEq&#10;f7X6N5IzlH6ZkgDT2z9ZUo9QqMYR00SVUq2TautlM5QyqRSqpwGoqSeqq5nNqGSh4pNQvf3zRt4T&#10;JpWcp5KFilom1d4YbC9dh5NEJa9Poc5T3b+H+zoqaQGvXL+MysJcZBKVJEaai5WqdGJIlzs8YaX7&#10;M6nW2yOjyBaJRBXLpMo8MQt76lejuMETO2rY/oUvQryTDeJduXVbhCRXa6ToPyvVhdAIKFXtsxQo&#10;7QLSNBdrZK6cg/KxvRWqo0R1hDNV83K6zFdGO9gFh5hY4W8TkbR3RKOu+ZNVPlWSVF2ISpKqGywk&#10;qXoKKkkqJlIXKaZS54440Lmz2spcJagOsI6wFXSbMIQtH5OJbd9by8y09o+wOvA+0573md+vEFTm&#10;vL2AKbUU3d2Wohu7ofX5Zah/8Ipz0Q8KkDyJUZ4y8q08a1ivb3/4RS/Z1173Qr32Bfe//u5n9eTH&#10;R0SVHuDIWX62ft/S72cSBnywjgqdhahtMyFvwSRJJU+pX3tmIbbdWo3Cx17Yc55Jxa5iXYwntqwT&#10;VDHI3RzHeSoJezlPFe7OUE9KLC3aqJbTK8q3o+ZYhXpenbxqbVuYjFKonGwt4MtHkSgOlcadX1A1&#10;Ff+i6i9riskoHldn+FlyhYDcNkVlwDJKDeWyz+PxzkyqsKkI3DBWXaakFirkanWmlTy/Sp38Vahk&#10;oUJQTTBBpcESVFtMUB0VVEyq8itEJe3fS1NUgUTlQ1ROKKmPwdE7pTgo7Z9ClY2TF88TVT3qFKq7&#10;uCftH0HJVRWCqqpoB9YSlbR9ChTv6BmsdNl3skJGgC3WbnBARrEtkogqjqjWnpyNPQ/sUPTIG9tq&#10;XJAQtRJr2A6Fu9ki0oOJ5r4cKcSVRjxpkkgCiNDSWaly1TWPp3A/jQizl0zH/uE9cIqAjilAejIJ&#10;KBNUh+Rk8OBOiFCoevwK1VwmlaSV0QJasAUUaMndOuGwLEo0oSIioqriVlYBBZW0hyUEOMt8LOGY&#10;oSPnqXa281jm6ioKAfWWoFpJaOxoOtlboYfrMnRzW4bOtux0tu7Ag4ZX+PSP3+Jb4viaiL7+q9Qv&#10;egF//v4Xrb4DvvruF9bP+NO3P+Orb3/Bl9/8op5JXP/oMZJ8VkOu2DEetNX9TUcVGToTkdtnIP7w&#10;HLWcnimvU0FU8t5Yhewa9px1R/ZaB6yL9cbW7ChsZ+u3c2si56kUbZ5qgWqLQnX0eCVu3L6mXme9&#10;LUxGqYUKZz6C+K1agGg+qhjqTVGplTu1z7SSz8vyrsBrjU8v+Y80EDW3e82rXOoKY96Od55HVNMQ&#10;0AqVpJVs1UzF2cpIqrgDGirBJNvmpNLav/3PrLWkakLl14zqUxNUT504UxHVXaLSz1NtL2FSNaG6&#10;2waqOlQX5SLLf7WageROn+Fqo1CpcrZGZuAKZG1wRGYJ564mVHMUquIGH6LyRHSUPfwdbOHF+UJe&#10;1mwN73BJ7kuRRkDpAotbKQGlSkCpY4uw0XoK56duOK0vUhwxRSWghnZnerGISlYHI/vKQoSOiskk&#10;J3pVUvXhlqVAqZK5qguSuhNNF+LpKhfRaqgOdunCLdPKSKlOnbFp4NsYyL/LGyvMOT8R00pztGPb&#10;99aquXiTkN7k9g2m1JvsYhQqt+Xo4r4MnWzNEL5+PWfUD/HRp9/gG4L6E9F8KVhk+z20rV5ffCtv&#10;YsBjhCQvLvPFX4A/fM00Y2Ldr29AHB+QZHFMHqCbH8R5v5KkCmP7t2Ma4tn+tUYlD3C7a92RlWmP&#10;rDgfbF0v81ScjipVoSreKyt/2Sgr3oTysq3YV7ETR09U4+adG+qZvo/awCTV+O5LyFNCiMqSqBY2&#10;oZJzIgn2802QSLJwawIqgXOF2nI2UggFGLfGORUDkmkZqGQGEViCKiy8GZW0fyqpTFGpJXVZ/WtO&#10;KkFllEJVZ4LqibR/WSi7ktEmKnk6vZynKpTVP6KSJXUNVTZOXbyAK/cetJ1UN+qwv3gn1gXaszVb&#10;iHTe0TPcbJDpwlK4bLA2aAXWbdRQJVbNakb10J6ofNn+eSA6cjX87FfAw26Zem35cBei8lhGNDZE&#10;xZ/DSuV+mjv3pbifIag8FiHHiqiI6STbPm3lT0dFUArTsB6okeLxGsKKkqSSF87Uk0pKtXp9mFBE&#10;ZcnW0EAlzwhOJqrDXTuhmqjUQgUxCSpJK63164wabkPHDkKHZXNUOr1BQO2YFu0MUHpJSr3FB+PO&#10;Dlbo7b4C3QmgC9vD8OwsPH0h74X1rUolASUJJKmklexr9RVB/YmQjPqSoP7w1S/4K1HdunUHccQq&#10;p3G01T/eF1lyH5T7VXTEdETnTlPtXwpRSQuYQVRb7wgqPrCecsNaQRXvh20bZJ5KwK5tyZyn0lCQ&#10;x3lqL1OqcD1RbWZSbVeojp3YT1S31MtC/0tUslDhvGIh/AWV/QKCMJZ6NSxGqZOPsi/g1G35vF78&#10;HvV18jmFSsNjWsZqmSreTpU/w9XiV6jUqyopVKPV0+lDiomKbaBcUZFARAls+6TiOF/JZUqJRyYz&#10;qeYQ1XyissGRJ36ouZ+NCkGlX/tX9VkYUYWgnKiKZaZSq3+xbP/KcOCMoIrCDrZ/py5dwNW7D9UJ&#10;YEElJ3/lDdnk5K+8gml1CVEF2avWL9N9Ee/0i5DJBFHFRMkKWYnsjU7ILJaFilmIqRzDR0hJKgeU&#10;NHgj94gHkmKcEOHuhEA3BwS72yHWm8nnvRyp6ucJJLaC3KYTkfwZ6s/hfrrnYmxZOFmhOj5Mm6kO&#10;E47MTzWyxD6yN4/1xNGhPdT5K0EV3VfaOkkhuYpCn6ek5SMmAWXZp3tTydcld++Cw12YSpJSqpha&#10;rOrOHXCwg7R/WoLZzByN37HVe4P1lqz2EZWk1BurmU46KNm24528s6MV+nquRm/X5ei+iq3a5hx1&#10;udLHRPUXJpNA+gtLeyGYX9S+HDdu/5lt35+ZVH8mqq++ZoJ99TN+IKq6uquI81gOeYKoQsX7n5RK&#10;KhcLRK2Zgehd05F02BzJRCWwMs5yprrDVpz/Fnkn3bE2ne1fgj+2bWRKbUkkqhTs3pmuUMlyeknh&#10;RpQKqrJtCtXxk9XqVWrlyvTHxNMWqsevePzlE0FlpSWVCSoFq6mIRcoEjWBSX6uXIDS+z/RKAVNQ&#10;asVMrXRJ8ftcLVugkvbPQCWvVaGhGo2IJlQaKKlYtoIx++XavynYplBZaKie+uLI/fU6Kh+UKVSh&#10;zaje9VSoSurjcOx2ub6kHoWd5Rtw+vJFXLnzAJdva0klCxVNqG7qqIIdVJsmd/a1HotVZUoxTdaF&#10;rsR6QcWkiq+aqZ5PlXl6DvYyqUoaPInKExlxLkgOdEdCkCeSgjyQGuCENB+i0hEpQHpl6sfSPYjN&#10;wxq51pNxbFh3nBhOSMOk5WObR0DHx7yN46N6M70ElFQ3BStaX/mT1T2FSVJJEL3dHfPf7qFK9gWV&#10;JFpy985ExYQSUHKeSse1v3N7HJCl9E7tsZdt5PCFk/BfhKRg6aCMpHqLLZ+0fVIdHRagGxO8j6cd&#10;erksRdeVs5G0ZRM+fO9LfPb5d/ieOOQl2L/h/NT0smU81lS8LZ9T0Jhaf/4L0+vPTCp+z5naWsS6&#10;L4ZcS6quQNFRyapygqCK5O9/1wyFSq6oEFSZ56yw4449UcnVLW7ITHVANlFtV61fkkqqPEmq3WtR&#10;lJ+tUJWVbGlq/46f3E9UNzRUguc3UKkXfnEhKv/VVoiW8ye88yez1F9UB6IQqdtyMlK+ZqFCJVtT&#10;WMZ5Fln+bQ3JtGT5OJ0tVJLbfIQzpgM3NieVelFNQaUvVKin05ey/SOqeHk9dYVKltVl9U+u/ZuK&#10;rZfMiMoS1U8FlR9RbeBMpaFSV6mboJLnU+1m+1dyP7YZFdu/nWUbmVQXcfmWvOnbbVy7f6clKrZ/&#10;BippxwxMTaiYLuvCVmJdjhMyiCqBqGKqxyKr1gx7GzRUOw/yHzJ6NdL9+TOCnJER6IR0XztkeC/j&#10;z1ii/SwmUoZR+s/PkKvfPa2xc/E0nBjRAydNUB3j7eOje+E4t9IS1shSOz8nqGIJRlb/BFLT/CSI&#10;iGlB354mqIjPBNUBteonmDqw5eN+xw4K1pGO7ZA4rDfarZiB/14xD28tZzKt5HbVPLTTQRnVnunR&#10;1dkGvdiive3toBYqeq6YjW0lxfjDJ9/giz9+r17S7K8/EgnrB85XqnisaV+v74nrO8L6hon1NVvA&#10;bwms5uB+xLNVlhPx6oFff8CXjineZR4iozhT5U1nJyOrf2z/TsorKllh510HFD30xs5j/LdIccT6&#10;pCDs2BSvUOVt15KqsE1UuThxaj9u39OTqk1QxkzFpFKoVlkhhqiSCSVFld6qCSSFRsPUVilQsi+o&#10;5DxLG5AUJrZNRjWjmkFU40xQSVJxX538laQaS1TaBbVNSSXvAMKkiuU2WVBdZFI9mI/qJzY4/NRf&#10;Q1WX/i9Rleqo9p8VVLFEtQknL1zEpZv3ceHGrV8nlaCSmcoEVZbnElUCQu74WeGrkL2JWExQrdVR&#10;FT8kqv0uyIhYinQvfo8PIbHty/SUWsqfI8Xj/JyBaq38fB1Wsrs1NllNxJGRBDScaFgC6MQo3uax&#10;E8OZYEwx7ZpAphe3Cf16wkKKeASUavX6CiQW901RSZql9OBM1YWpJJgEVSdtK+euBNRhzlMrpg5n&#10;Ss3BGwT1FpFIQrUnqvacn6TdE1Dt2JJ15oNwT0Lq474S/b0d0cV1CQautsDRs+fwR6L6y59/xD9+&#10;Av7295/x09+Bn7ivtix5LXajfpKXMJNXsv3hFwXr2284X/3pJxTl5apzo3LFjlx9oo0sGqx4t3mI&#10;imFS7ZF33ZSTvxqqrHN8YNJR7ahxQ0ayIzYmByN3szZPySLFnl0ZKNyThWKikpW/slId1T4m1b9A&#10;1fiuBkrq4ctGtn+2C+C3mu2foOKdP0VORBKJsU3mtgkR/wPka0yPJarj/FrBQzCp3DcF1ASJc4e2&#10;amatZpAUj4UtUQmkwtFMKm3feJKiKSq1pL5f3rDASCrOVEyqEkHFpDr8JACH72UzqQSVN8re8UTV&#10;p2HYJ1epfxiA4vc8Faqy+niiqsB+JtX6PRxUSzfhxPkLuHjjrkJ1456c/H2gUMlihVymtL9kF9aH&#10;OGqp5KUhkFrLfbnjZ4evRvZmSarlClUsZ6qs0+ZNqHZVO2Nt2FIt4bz5fd78Pn5vhiBjrWVpP5Of&#10;9yI6r0UK1WYmWgUfSa/t3Yqa2eNwdEgnomKbx1lK2r4TI4iKoI6z5KSw1NGhXZDYrwdsBg8gHMLS&#10;UWmQdFR9tK2UzFQpPTrjUNdmSJJQspVl9BqiKu3WBZPkKgqZn2zZ+nFGakdEHYmlI2eZdkyJtwhL&#10;gHV1tMbb7is4T9lhoK8LOjsvxjSPZbjHmfUPn3yNH77/h4IksP4p9Q/us37+xy/aMe6rYz8RFutv&#10;AuuvUsB7r/6AlKgIJHuvQDJ/ZxEr5hCXXI/J2YqY493Z/sUSVf4MJNfMRdopS1XrztoQlaN62ecd&#10;h12RSVQbUkOxfXMiduqtn6Aq2LMOxQUbiCqnCVUlUZ04fUC9bY+8SVxLVILpHb2ISmv/FsDfTl6G&#10;WFo3OfFordD8ulqikhJUTQBZ2vfrkGSJ+FegbDh/SOmoOFAKqiAdVTBRBcuLvkj7J1dUcD+CuFqg&#10;YkrJyp8sqctV6lsvGqisiSpQoSq7kgZ5IppCJU9SbIWq1EBVW4Ls3TFEtVG9mtKlm/dwge2foHpA&#10;VOqKiqePIe+NtL+UqEKdCGiRQmVUlhTTKjvCnqgciWoZEipnIKZyLNbVaqiKHnogl6iyQgnJXcMk&#10;kFQy6SX764zEIrps70XqzfLsfN2YpPnqurdbscE40OcNBUhavhMjezKl2ALqqBQsNVN1QVLf7lg0&#10;eCAR9VJpZABqXfN7c9uzB1K7c0Zj+yeQTEuS6xhRrRvYGz2XTMPvZH7iPCXL6HJeqtNqS3S2n88Z&#10;SoPV3n4eujlZM6FWY4C/MwYEuqGL8yKsiPTFBy8/xmdEpV/Gp13/9/Mv6k3j1LuC/FP2f1HXBMpW&#10;q5/V8X8SnLxQp7w38Yfvv8I3X3zG1PsAJyoLsDEmANG8/wqsBHdLRMXPQgxRpRydh7TTC5B+aj6y&#10;z9lg1z0nFD4gqoN8gEti+5cWim1bEpG73RRVNlFtREnxJpSVGah24VTtIdypv90GqncULNkXWOoN&#10;CjRUCxEjOAhKoWoLFnHIS0NpqURA+teoZDJuSwIRTNN5FpYsP6erJWOikhUtNw75fLQXVBEK1VgE&#10;6E/9CCkao6HSkyqE81UE28DofdpTP9RVFa1QbWH7V0xUVQaq+0Ql7R9Rlb7j0SYqbaFCUBUrVDtK&#10;NihUl2/dw8VbRMX2z0Alr6Z07XqdQrUhjP8YTA8DVDbnoXVMnCyC2LDGAeu3MKlKl+kLFZypzpgj&#10;/5G0HB7YUeWkofJgSUrplalX0zFJKR/+7rxsMdvJnq3WCsz28cfVq7dxPSEUNX3bqXbvpKAiqNao&#10;ZKHiOFGl9O2G+X0JivNTC0R6yWVKal9Q9RJUnVGjp1QzKCZV53Y42b49vMcPVSd11RwlJ3rZ9nUg&#10;qs5Mp85Mqk5svTo6WaKDswW68d93QIADBod4YECYJ3q4L0bk+ix89uGf8MH7X+CdxvfwovEVPv78&#10;z/ibSKEy7dWW5EO7eFY99V5dTCufNy6qNb6m5ccHH32Iwm3ZkAvCEzyIKnE2YgpnIvkok+r0fGQQ&#10;1vrzi5F335movLCDrXhWkgty0sOwg13ATrZ+gmpvXiYK9zajElAV5dsUqtNnDuHegzvqne9bompe&#10;tGh89xVRPdZR2QsqLaVSXWyQykQx0BiA5Mx+ipu+36q077NmOtmoku/XSlsiTpNhW1/VUvMIcaV6&#10;WiEiciaCpP3Lb04qlVIshUqSStq/inF6UgmqiXr7Z4pKFiqsFKpD99YRFX9BN72I6tdJJZcpKVS3&#10;iOq0hkqS6tRFWai4r65SN0WlXvfPSCpBxfZMMBm1TrYEtjGSj3xNqGa0RPWASSWo2P5leS5rgapF&#10;cdaS5JOUcvNche72Dvif1S7oY+eAhLXrUeNmh2ODO+HUiG4sgSWrgb9GdYKo0ohKVv1kjlJtn45q&#10;Ads+oxQoHptHVCkGqs7tW1SN4OrSGWbmY9n6zVMnd99azZRim9eR7VYXzjNdnOejk8t8dHa3QmcP&#10;a3Tng8yAYEcMiSCqNX7o57cKu8or8d7LT7EuNgGrps2Ew9wFKC7isY+/YEoJFgOO9tH8REXjuIGt&#10;+bh6x0Z+yJNJnj59jh1JYYhyMSeqOYgpmoXkY5JUGqqNF5dgd70Liuo9sb2KXUOiGzZnrEHuNg2V&#10;LFJoqNYrVKWSVOpqim2oqsxD7dnDv4FKuy0p9eTdd7W3J3VZuRAB9laIJSqBIycfFSDTMgDJ503Q&#10;yDFJtRTuCyY5gSmX1ChMchJTSsdkDOAyU8iskOZpjcjIWQqVtH/BAklH1XSVupynKhmLKFn906/9&#10;M078xlZPQOIhzlTS/tUT1ROiaiSquwYqD7Z/Hqj+NJxzVSgqiKrkXVmokMuUBFU5qk8WKVSyUKFQ&#10;3a5XqG7ev6fNVPJes5yprsvJ39Jc1f7JzGOAWu+zHNksSasN0Q7IJqp0ooqrnI6YqjHs4+ey/XMg&#10;eqKqFFSChkU8BiTZb1He/P0QlpmLI95wcOWc4s5Wyw42ASGo9vZUbd/pYV1xWmAN74aTCpUGS81U&#10;Q7vjFCujn3YFhcxQBipJptao1BUVrJRuXXG0c2ccYbunVUe1renUATv79cSQRWz9mEqvO87DG0yl&#10;ds5MJdcF6MKOowv/LTt72qCrtw26+CxCT79lGBjigKFr3DAgygczw/1x6twVFO7chSWjh8Nh3Gis&#10;mjAR3rarcPvuI/zxGw5LgqYprbgrN/Uy/ZD0Iin5arnR9AVf/eUHnD9xDLG+i4hqJmJK5iD5uLzg&#10;ywJk1C7EhktLseeBGwrrvbBtH1EluGNLZiRRJWOXLFLIOarda01QyYlfQbUFlVW7UHuuBncf3m0D&#10;lVbGXFWvUDGpAokqzlkDlSqtGRPJaN8MVAqSnmK/VXI5TTqjXisNU7rnr1GtYwuUzn+EyDVto1JL&#10;6jJTcatQqad+tEJVpaGSpDJQHWoMwOG7bP8uN6Oq+kySSlb//InKu7n9k6Q6VYT1ClVOEyp5jQp5&#10;LfX6Rm2hQq5Sv37jMvaX5GJjqCPbvsXEpIEyKttnKdZH26ukyixdTlTTFKrsc/Owl0lVzEfH3Apt&#10;plIzWGtIeq3z5c/yXYpYrxUY4eiE3zu4oz1hvW7niKHOrshxcMDpMf1wmpia0kpvAaWMhYrTgqp/&#10;Z3Vdn5FUsjBhQJLSYMl+TyZad7Z/bBu7dMFRIjpKUMe6dFJ1qkt7JI4ZiI72Zvi9ywK8wUR6k5ja&#10;uS1AJ4Lq6kVUxNSZ6drd1wbdWD39lxCVHQaEOmBQhBucYmNwqHQ/3BZYwG78KLhNmwqvOeZYPWU6&#10;SvNL8P4X3+Knn7U28D/50GApWeqdHB8/fsYE8sKahCmILRNUlgSlodp4eTn28sGt8L43tlTwAY6o&#10;tq6N1q+k0C5PkuX0JlRFm1BRIu3fZh3VUR1Va0zGPKWt/t1/zvbPlUlloEojBCmFS6oNNK1vm5bC&#10;RDRyjiWDw7uxr1a8ZKVMXzGTgTzDywZRkbMRvHE8gtj+GaiCC7V9SSlBFVE8lu0fUalr/4xLlIir&#10;eiJRae1fC1Rs/0ovpypUpS89VOtX8VmQQqVmqqdOKH0Q34wqj79Yoqq9eEldTXH59h3crDdFxaTi&#10;THWgZCdy2P5lSyr5rmDZYoOPVut9l3FYdsSGLbKkrqOqHss+3oLtn1zBwaQSVGz/1jGpBE+boLjd&#10;QKRuPg7o7uSMN5zc0dnOFW/aO6OrvRN8F1jhxKi+qB1JTCOJalRbs5WGKrNfJ4IhHKbM/LeJhyWI&#10;FvTp1lzqmJZi6T2ZcEyr44R0vGtnnOjWBSe5Pd21CxzmjMZ/uVoSlBXe4lzdzm0hOrgvRCe28Boq&#10;a5aGqrvfIvT2X4r+wavQJ2glBvmvRmhSDFL8/LFy3Eg4Tx4DjxlT4D1rNlymzkBiQDCev/8H/Fne&#10;NU4ZMW3xtDL9+PXnmjF+9NlXyN+dhYjE6Ygvm4UUk6SSF30RVEX3iKqMqOI9sC0rlqiYUjs4g+9k&#10;68fvLdy7AUVyNUXJZlSomWorUe3G2XPHce/h/TZRGfXkvXeIqkFr/wRVvCSVpAthZAgOQSJYfgNQ&#10;EyKTynCXczbcSiqp8zdLtHZPx2SU3LEy+I+goWqZVKaoQrkfWTQWseWy+icLFBPU5UktUF3gTKVQ&#10;LVTtnySVhspdodr3WYhCVfaxX9NMJaiOy0LFqWJsyItBXilRXbiIK7eYVLfY/hHVfZmp2PpJyQW1&#10;8iTF7BDOTPxvk9lnLRGsJYAsKd8lyGZSZW8lKiZVfNU0tqc6qscGKv5DMqlkBhNA6wixueS2pJT8&#10;XFvYeDqhE1OqnaM7Otm7ogPrLTtn2CxciKOj++EsUSlQgmuEtgKoUMn5Ks5UZ4b2QFb/LpjPWWlh&#10;/56EJWnVDQsJaSEhSSlQJqgyexAjAZ3oKqi4Jaoz8uq0/PyEpWz92K28zoRqicoa3bwFlZVKq+6+&#10;1ujht5jt3xL0C7ZF98ClmBywGmsCPeA2cxpcJ4+D67SxRDUZnrNnwWP2bHjb2ODmnaf4VN49Tv/4&#10;NZzmj9bHf5Z2UO3+jK//+g8cP3UUsZnWSCieiZQT8kpKBipb5Mur0972wpZidhyCam0ccglq184M&#10;9faje/esQ2FBMyptocJAdQL35CWfTVCZgjLq3rMHTCq2fzJTxbG1k5QyUBmlAOnb1oiMagIkCUQ0&#10;mU3FuUEtE2vVvGq2HJmcHaKNpDJBpVo/QVXEmapgNCKKxumo9JTSFyliqsYjiajUTHXfElWNC3FE&#10;n6lKLycj/6Ynyl56qmv/pP0r+9gfRe9rM1VZfYJCVa0nVV7pJpwmKln9k9eo0J6kqKGSF/q4fO0y&#10;Sgt3IDnADrF8gJF3nIjnA0gC/5sTWQl84EiLtMfazS4KVRxRxbH923B+nkJVeN8LW0sdkRrE35e0&#10;vmoZXZbVuU9kUhnefMDh7STvlZjh5oiOjh7o4OyBjsT1FusNOxdMsl2KismjcY4pJWl1amQPHRaL&#10;LeGJ4V1xgkl1dnhPbFCoiGhAb1gTlTVRWfUlMLmaQhKMraEgsyYoq16dkdqtM0527oLThHSiO9u/&#10;Hp1xjqmVM7wvuknrR0xvuM7HWwTV3m0+W78F6Oq5EN2JqrsPMTGlevnZoLdUwBL0DVmh2kCLYHv4&#10;28yFy8TRcJs6Hu5TxsJz+kR4mc1izYbbXDMcO1XHFvB7/KNpJbAZ0m+hkqV2dVuhkq/5Wb2H8O37&#10;95G21R5xJVORetxKgVp7xgqbiaqgge0fUW0rcsG6BE9sXxeHXbnpyGNK7SGq/D1MqgK2f0U5zajK&#10;thPVHpw9L6+j/gCNLVb7BJKxlZnqlYbKTVA5EJWkEVGplDKKdxhTPFKqrdO3piWA2ipBJe2eanu8&#10;+GgsA76g8iGqqDnaTJUvy+kCSd5RkahYIcVjEFI4pgUqtaxOVAIrRt7+U85TMalKdVSHHwcQVRZK&#10;6xJ1VN6o/jRMLVSUf+SvnqS4+4kLyh8kqiX1qlOFWLcrCruI6pSc/L15R12mJK9RYTzzV15L/RJR&#10;5e/djlAvO/WUjQDnpS0q0HkJosIckJrjjDRZqKiaqqG6IEnlhHy2HOuKnRHBRFvjshSRbizXpYhm&#10;Rcl7/RJaDGHK28L4ua/GMBcndHDyVKjaO7L9c3LDGw5u6GFvj6R5M3BuVA+cHtWVacWEUi2gVqcE&#10;2KieOMXU2khUVpyVbAb2hBXTar4srffuSlhd4MKWMXZGb2yY3x9bFvXDepu3UTSrD47z+4/1ase0&#10;ao9aptWZbp0QOHUYXne2ZM1HO7aA7dUsNZ+gFqA7qydTqhdB9VZt32L08bdGX6LqH7IS/UJsMWOV&#10;ORNqJEGNZrs3Bp5TxsCLqHzmzID3nFlwnjUDhUWVeEeuB/zxBw1KK0imHwaq5q/RtvK/Uu99+Ck2&#10;FQYjungS0k9YIbPWCllEJW9NWtDgTlSe2JrvrKFaH4e8HUwpopKVv4I9nKnyTVFtIaodqKre2yaq&#10;lmklqN7F3af1gortnwMffd2Ihnf+1liMMiAJFONYa0CZhCPnWdQKl17G+Rw10BOTbGUOWeuzpAUq&#10;1fLpCxVyrkrenECSK9xo/5hOgiqRoOKr5R3r5d3fNVQl9y1Q9XgBUfkrVGVXBJUsVGhXqUtSVaiZ&#10;yht7iKqsFaqdJTkaqht3tMuU7t3WUElSPW1QqHbv2Qk/X1c4Oy2Dq8sKuDivZHHrZMtahiDOW4mb&#10;nJFayhRjUsWz/dtIVAVMqj33vJDMR0cvb1t4OtjCw3EpvByXwdtpOWsZfJyWcLuEx5bCyoXzlIsb&#10;Ojp7ERbTysEFnVnt7D0403hgyYrFODx+MFvALqgljpMje2olbSBvn5nQD7Vj+yB7AFExqRYP7I2F&#10;fd+GJfedhnZFlsUA7HMZhhPeA3HGR6o/Tvr1R60vf6b7INQuHoCjkoJd32JadcVcq0n4P4T0ppMk&#10;lCU6u2ugenCW6sXqzZTqw3R6238RMS3G24GL0T9gKQYS1ZDQFbBeOBle/Pu6Tx4BtykjiGo0vKdN&#10;IKrp8GFaOU2fis1Z6/H802/wpVw9+x9+GLYMYl99/QNKDm9EdNF0ZJyyJKqFRGWNrVd0VLfYNeS7&#10;IDvBG9s3JGBXC1SSVBsUKu08laz+aajOXzypveSzfrL30TuCy8DUDOvu0/tEZWtFVPL0bkLxXEYc&#10;Us1Q2oJkbAVQ65JEytZL7ROU6RJ0Eyo+agsqNVPpSaVmKpVYgmoMb4/5NSqCSqhqheqeBSofzceh&#10;R4JqLZMqAQW3tNU/dY7qkxCVVBoqZyZVEo7eKkflyQJk7YxUqE6eO68nlaDSX/iFqB48acDlq5eR&#10;tycX3j7OcCQCJ2LSirCcuCWsgDBXJLD9SytriaqQqHbf80RCoQtcicrZUb5+OZwcl8PZgT+LuFy4&#10;dbBfgpV2nEGcHTmveKIzQakWkK1fRwdnbl3R3sULw13dsGH2RJwboaGqJShJKFkNPCnFNvDs6D7Y&#10;OJitn7R4/d/GIiZU2IQeKLEfghM+g3HKuz9OefbDSa8BxDUAp7z64qRvX5zyH4Ba/8E45zYMtbO6&#10;YueQ3hhoOxv/7W7J1o+omFDduN9dQLHte5vVl3NUP6Lq5y8nfBdjIEENCFyGgQQ1PsAWq2eNhfe4&#10;AXCfNBIeTCyvKaPgM30CvGdNge+cmZyxJiMxJAiNH3yFT//0rU5DsLROJO2j9bFWn8YPf/sFJ+uq&#10;EV82F+knieqMhmqboHrkgSJ2MFv3EFWiD1ElmqBa2wYqrf0TVBcunsaDxwYqraTday4N1t3Gu7JQ&#10;YY1Ax8VIZOuRyfZsLUsSR5UJHNk3yrhtfM60sphG6/SSZNLSyVaVrJhtVNsVRMWWh6hC9NU/eZqH&#10;JJWxUBHc1P6NQWzFeGLSWj8BlUBYcaxkmanOz0bRXQuUNyzAwQaiuiPtXzzyb7mhXM5TMan2fRKM&#10;CqLSLqhlUj1MVuepKk/kIys3ku3fZpxmUl2+eZdzlVymdEd7gwJ5K51Gtn91l4hqB1E5KVTOBKWV&#10;pJVWgeHuROWGFKJKEFT7xyHnoqVClSeo8p3gzDbPwW457InI3p77LLW1WwL7FTZYtGoZhru4opOr&#10;hqqztIACi+1fRyd3dHXzRk+vALgvtsbJsW/jDDHVSusnbZ+CxWLrVzusKzYP6g7LHpyX+nVD/My3&#10;ccBtOE4xlU4Q0HGvgQQ1CCcJ6oQAY51m1fowqbz74bTfINT5DMF227HovnoO/tttHtq5L0BnzlHd&#10;CKuXp5UC1Y+g+hPUAKbUgIBFGBS0BIODlnK7DIPDV8OM44T75OHwHj8QnpO4nTQaPkwqDdVkeM+e&#10;Dg+iClqxHHca38N7X3yDf8pFf8wdhUdz0uaHAas1un/y5r2nd5FZvQKpJyxU+7dOUF1biSJZqLhO&#10;VLudsV5QbZRzVDqq3Vls8bWFCtOZqrycqPbn4/yl0+xeBJWWUG3DeoXbjXeIarWNQpXE3n6tly1b&#10;tuVNrZspFkkw09tGCSKj1hFM0z6rJShZhl6BHNZ6v5XI8l+G2GgzhDKpgvNHERIRFWiotBZwLEJ5&#10;e03RaKIaR0g6KmKK534ck0tDNQsFd+ah9OECHHjoh0O316KMqAoMVJypKj/Rl9Tf9UCeKapje4mK&#10;M1XZZtReuKS9ljpRSft3X707/QM8YORfvHQeu3Zvh6+fG1xcVsHNzU6Vu7s9PDwcWI4Ii/JG0lYP&#10;pJYtQ+I+QTUeGy9ZoqCRqO56IX6vM5wUKltCWgY7ppLUqtWLsXrVYjjY2sBilS36ssXr7OrF9s8T&#10;naSIS6oz28Hu7r7o5h2ASUSWP304Lg7nXDWScxVBHWdinR7ZizNVL1yaOhTbxgzGwh6dEDX7bRxx&#10;H0k0A3HCox9OSXkSElPqJI+dkqTy0ctXaiBxMa38++JEECG4T8HrTuacp2xUSnXznI/eXlbo62PF&#10;hCIqJtQgghqsgxoczKQKWYqhEXZYtNIS3hOGwnMCUU0cDC8mlc8UJteMCfAiKq/ZU7k/DU6zZrJT&#10;uIr3/vQDvpOn9soHcfz/QSUfH/zhD9h1KgzJR82aUG1XqLxQeM0bW/JcsSHRDzsUqnQd1Tqiym4D&#10;1TZU7y/A+cu1/waqd3HrsaBaJUm1SKHK8l5BGCv0qwQEl146lP+tDFSyzdYxmYLaSEw5rI3+q5AV&#10;sByxMeYI2aChkqQKZTJJ6xfMCikZq5JLUMWUCyq5Qp2o1ExFVHpSbTk3k6k0D8X181Fd74eDt1qi&#10;kkWKJlTveWD3UxeU66j2HZekMlBdbEJ14y5RPSSqxnqieoCLl88hb/cOBAZ5w9PTCV5eTvD2doYv&#10;Zyw/QvP3c0dknD9StnshnaiSdFQbLs9vgcrFk22fwwo4svVzcFiuUK0WXKuXYPXKpZjmYI9ubp7o&#10;6OqNTmz12juz9ZM2UGDxdg83H/T29Ed37yCEWc3hXMXWj+l0XFb+jKeBDGN6jR+E3HGDET6xNypd&#10;h3FuGkRQ/XHck4jY9p1mqRaQqCStDFSnCeq0b3+c59ef9h9IWJy3AkdgqdsstfLX1dOSSTkffVRK&#10;EZUCZYMhbPuGBi7B8KDlGBa8HP3ClmFs0ErY8+/ow1lKUHlPGgLvqaM4T41XKeVjNk0tVvjMngGn&#10;aZNQWlqNj77+CX/86i86jX9FqvmjLVTyak3VdVuRXDOH7Z811p7lTHVdXvPPC3uJasMOV85UAdix&#10;KQV5uRnYs0tbTs/P11Cpi2nV1RTNqC7UnVFvTmCKqiUorW423taSKshJS6osglrHO38W2zQ5ByMl&#10;QBSwVqWOt1HZ/H7ZrtchtQBFTJtYOQGrsU5QqaQaj2AmkoFKa//+BSqVVFr7l3RoIjafnYk9N+ei&#10;SFYA7/viwM1MlF4WVK56UpmikgtqWybV2h2cqWRJne3fpRt3WLdw884dPHh4Dw2NklT1CtVuzlQh&#10;of7w8XGDr7c7MXkgMMAbgYFeCA72QUxSMFJ3eCOtfDkSKzVUOURV2OhMVL5IKHCDu+9quDnbq7ST&#10;1tGJ85gD5zFHAUZsY13c0Ilp1ImourHV6yQLFgTVQRKL6dXbzQ9vezCtWGYrVqGUj/61chUFZ6sT&#10;o3rj1AS2d4R2fGhnlIzvhqJVw3AqeByOeg3DYc8ROOo9jO3fQA2X9yAF66QBilXrOwhnfPkzCeq8&#10;3xDOWENwIXAgKgPHYYrbTHRk66dAMaUGsgYR1dBAGwwnqBEENTJ4JUYFr8DQMFvM9loBr7mz4D19&#10;NFu/IfCRmkZUMyfAl6B8587kdpZarHCfPhF523YR1T/x8R/kFWzlo/mSpX/10RYqef7VxQfHkHbM&#10;Elm1i5BNVDuur1JJlXvJHakb7ZEezaTalIq8nc2oCvLXq3NUbaG6+G+iuvH4Jl5zVaiWEBWx+K5E&#10;Nu/8AktOQmbKCU5uBVlWKzytSzBJSWuntqwN3JcSTAoUMUnlBNgRlS3iYuYiLGeCnlRyBYU8MVED&#10;plBJ+0dogkpW/aQFlNlKweJslXxwEnLOzETedXMU3p2HSt55q4mq5HKcSqqKl55EFWLS/nGmapQl&#10;9WS1ULHvKFFtX4OdJYLqIi7fuIdLN2/j5l0N1SOievjovpZURBUc4se5yg0+vkTl64EAfy+FKogV&#10;kxSElB1eRMX2T1AdGI9NRFVEVLvv+CIx3xMevvZwd3VQraOr62pVLrLlfLbKyQFDOUt1dPdm+0dU&#10;TKZesu/sgXZyvsqdqNz90Jugunt6ob+zNxLNp+Pc6Lc5X/XB6TF9cHbSYJznnff0tD6othqALSuG&#10;Ic1mEFJtRiBrxURsdZyMMp/ZOB1pidOEctqzL2crppYXU8uHbR9RyULF6SD+HP8BOBswEGcDB+NK&#10;8ABsCJiE/mz/evgsxCBvgvJbzIQSUDYYydZvJBNqVMhKjAixxcjwFbCyX8CZiWk0k8k0ZRh8paZx&#10;npo5CX5MKD9i8jefA7+5ZnCfOgkbklPZ/v2IDz7/hpwE1L+H6tcfv+DvfwMevvMAOadXIuP0fKKy&#10;wfabq9VCxebzjohIX4aYUHdsy0nGbkmqnW2jMmaq/QcLcfHKWXXOUkMly+nGyp8pqndw49F1orJb&#10;hGDnpUj2EDwaKgEhMBQmliCTkuNSpoiMfcH0q/LXWj1TVAJKKjtgBeJj5iFsI1EVjFQvnKlQsWSR&#10;Qi1UyMnfwrE6qgkKlEIlixU6qg21M7HruhkK78zFvjs+qL6RgZJLsRqqd36Nak8jE0xQ3RRUu5G5&#10;NQI7i+Tk7yWmlAmqhlao2P4FBfsqUL5MqWZU3hqqxECi8iSqpc2o6hYQlQvy7vghYS9R+XAGc3NU&#10;s5gxl7m6cDZzWYnFri7oJ+nk6Y0uKqU80cvDG2/7BKID9zt5eKGnpy/6ENUAzlVDfMKwdKkNiqeO&#10;RMmYvtg5vBfyxg5Gyaxx2GIxHs4T+mHa4G4Y2qcThvTrhWED+2LEoN6wnDgCbpaTkeVihn0BM3HK&#10;bxguEs8pPyaXbz8mVT+2fYNxVlYBJam4rQ0hrvBRcPadiZ5Mq0FMqyF+VkwpK4wItFaoRoUsx+jQ&#10;FdyuwJhQzo3WMxA4YxJ8OT/5TBnOGgI/ovKdNQn+ZjMQQFD+c1nzzJlUUxDv549nn3yF9z7/Fj/+&#10;JNed/3vtX+sPORksLyf97scfouBSMNJOztVR2SH/sTuyzq6Ee8x8BPs7Yjvbv925mWqmyv+tpKoQ&#10;VEW4dOU8Z+xGE1TGOSpTVC9xo0FQMamCmVSCap3fKmTzzm+gMIAZyJq2xudNbm/Qv0+2G/xXt6iN&#10;xGTUpgB7bAq0x/rAlUiI1VCFFEi7py1WqNJRSVsYUWSCimmVWNUMS0M1CzuvmXOuMkf5LR9UXU8n&#10;qhjV/lW8kvZPQ1XxkTz1wxt5T1xRWp+CmhsVKCOqDKLaVawtVMgVFZeJ6pY89UPen0otVNzHhUtn&#10;sTNvu46K7R9nKD9/dwQEeCJAkipIS6pUA9W+qQrVZoWK7R9Rxe/xYFI5wNPdSS1uCCxVrkTFtJrn&#10;4c47LFs/Dx90YXXi/NTJyR1dCKor97t5+qCXlz/68WuG+HPL29OWL0OEzTx1R105aTRWzpyMxeNH&#10;YuaoYXj77V7o3qMr+vTphj5v90Df/r3Rr39PvN2zMzp3bI++/NyMYb3hNHMottiPxcmgCTgXMAS1&#10;cs4qsL+ar84FDFXt37ngEbgaOghlYWMx2XMeerLtG+ZPUAGLMDpwMUYHL8HokGXExLQKXYnpvkvg&#10;aTYBAUwp31kTiGkEfCcP5nYk/Hk7wGw6AuaZEZQZAizmwWPWdKxxdOQd9SN88MX3+Ppb7XzVv8PK&#10;tP2TXVkz/Jnbj//wJxy/t5UtoKBi+6ejSj9jC4c1cxHo54Qdm6X9W4vdu7KIaj0K5Lq/ghyUFm9B&#10;mVxMW7adqHZg/6FiXJa30ZHXUVcLFL/VAr6D6wqVnlQpngRCAOt5x89mwhhwpH1TgPyYSjwu0DaY&#10;fF59jYKk1Uam0EbC2eCvbbXbTKhAJhRrc6ADNgc5NKPKmaihMto/U1T5rZJKWkBiMlAlHZiI9USV&#10;e8UMe67PQdkNb1RdTSOqaBTcZpvXGhWTaqdClYqjCtVeZGyLwu7SbdoFtbfu6qjkgtp6PHj2EA8e&#10;t0blqlYB/YkqMJBzVQtUbP9kSV1H1ZxUvojb494mKpVW7g6Y4UU8BNNZQLn7oD1bwA5sAaU6M7l6&#10;8HhvDz/0cXHHYPvVGGw5F+MmTYD1vDlYtWwpFsxfgJ49uqNnzx4YMmQg3u7bE8OHDSKk3ujevSN6&#10;9+6KvsQ1cEAvDB/SByMGv43+fbpjUJ+emDpqKNytZiDPczbORc7G+ehxOB9OZMHDcDZ4IC5yezl0&#10;IOrWjESY/zS87WuJYX6LMJIpNZYpNTaEFbqUqJZhVPhy2NhbEtAoghqHILZ7/tOJaoqgGkZUY4lq&#10;KvzmzYafpTn8icqbs1fg4kW4eb8BH3/1N3whr0kmSNT//uuPlqhElWQV8McvfsCNZ4eQftwC68/Z&#10;IPeWPfY+IqpTy+AYPg9B/q7YsSUNOzlP5eVlY+9uQbWRqDahpIitX8l2dTWFtH8HiKru2kWiekJU&#10;rxQmo1qieomrDXV4zW31IoQ4L0OKF4FIsggqBYvJI8i4lX1VPN46hTRIpmkkiBxYAsqekKTssCmI&#10;CcUSUJuDHbEhaBXiYy00VDJTybV+KqnkBLC2L+1fOPdjZaFCx2SAiq8cj+QDk5F9eia2X56NvKtz&#10;UHzNGxV1qSi+GI2iWy5MKrZ/n2kLFXKeSl6ibNcTl2ZUNXsUqj385QmqyzfvqPbvVv09DqUP0fD8&#10;kdpeuCxL6qbtnzv8ZaFCWr8gH7VQEZfMViPXE6nlS9j+TUGCJNWVhSjin5d3m0mV5wFPhcpFLcF7&#10;eBCVhyzLsw0ktKlebPv0pJKSFcAOrl5oR1DdXN0xwIvzlJsvBtnZYcysmZgwdjRmcMAfOWYYBg0d&#10;gI6d26ND+zfQs1c3dOncDh07volOnTswrToRUzcM6NcTgwb2RH8iGz58AMaNHICxQ97GqIF9MHJQ&#10;X4wdOhiL2JZl+dnhRMJy1MVOxoXQkcQ1iq0fUYUNxvU1w1EdMQEz/cyZlmz7gq0wLmQxxjOlxhHW&#10;6LClGBe2DM7WU+E/dQh8Z45D4OwpCJgxEgFTBiFg6jCm1xgEzJmMgLlsAS2ZVHxw8GV5zJmFmgM1&#10;+OSbn/HxH7/WlChWrUqHI4BUGf/XdEz7yj9+8SPqX13CxjNL1VPpc285IP+RG9JPLIVj6DwEB7hj&#10;x7Z0gmJSyXL6nmwU5ktS6ahKNVQVFbk4dLgUddflbXQElWlSmc5VcvwFLj+4RFSrFjOpliPFWxKH&#10;SIhiPTGsb7FlMXma08e0tCQySkPkYFIaJgUqWEA5YIugCl6NhDhLhG1qA1WhvryuUI1SqBKrJ/0K&#10;VdJ+zgYnZ2LLxVnYfmkW8uu8UHopBcUXonRUXk2oyj/0IyoP5LEdK3sgqCqJajfS2f7lMerlgtqL&#10;12+ra//kSYryyrSPnzeqFZ8LdRfUeargkOaZSuapoEBfovJFCI/Hp4QgbacXUS1WqJIOTMCWq1ZN&#10;qBLyPOHp5wgvDxd4egoqOb9lR2QyWzljEucnlVKcmzqyOhGTJFQXFw8M9vXBEM5aA5atxJBpUzFy&#10;+DD070scw4awzeuJbt07KUTdunZEX85P7Tu8gY6d3lLb9u1fR6+e3dCPx0eMGIDxY4ZiICFJWzh+&#10;xBBMGzMCE0cMVmU2ZSLmz5yBKE87HFzrg4sxU1EXOgQXw0bgcsRQXF0zGFejOP8Gz8EwXyu2fdaY&#10;wNbPQDUmfAlmsjX0nEM404cwlcbBf46GKnBKfwROG0pUoxEwewICzacj0GI2AiWtLC3gOmMKdmRv&#10;wsff/oL3P/2zDkS7WNa05LUs1OtZGMVjUv80tjwmqL76+h+48egSNp1ZzTnKSkPV4IaUY0thHzKX&#10;/w2eRKVdnb5HnfjN1mYqoiot4izVhGonDtWUo+7GZTQ8e9piptLmKlNUzzVU7quXIMTFFqk+bN8E&#10;CBFsaKMMRC3BSGltnVGbmESbghybyoCkMIU4qtoa4oSNIXYKVYjMVCaomre/RiWYjBJUAmzt8RnY&#10;eG4Wcs7PRN4FL4JKRdH5KBQrVGz/Pg/Bvk+DUfaRH4re00/+ElUNUZUc2YPUzeHYWaRdUaGhuqWS&#10;6iET6tHzx6gnrvN1TCq2f7L61xKVpJQfQkOJJjUU6buIqsIElZFUt/j53Z7w4nDs7amhMmB5sVw9&#10;nDHew0tPKQ1VR0HF1m9EQBCmh4dhvLMLhk6ZgsED+qP/oP7o1e9tdOrUmZjaoVfvbtxnOnVgOnV8&#10;C127dECP7p3Vtn2717nfCb17dcUAptTYkYMxmXPXACJ7u1d3zJgwDnMmT4TZ5AmYPWkszCaMxfzZ&#10;kxHl44vDmT44s4agwvqx9RuGq5HDcDuqHyrXTMTMAEuMCrEmqKUYz3QaF7oYE8OXwtpxrpqdgqcP&#10;R6Bq9SbDfwb3iSpg6mAEzhjB9OJx86lMKbZ9RBU03wKes6YgIzoW73/5N7xHVH//h7bg0LrkyYim&#10;pY5zK+9dpb1/leCCerHOs9fOYeNJOyaVFXbeYftHVMk1S2EXPA/hId7I3ZHJlMrSzlEZJ34LNzOp&#10;tnKm2qa1f0yqw0R1hageCSq2eKaotLR6hSfvCaznuFR/Udq/xU2oVOoIIMJoXa0xCRi15dc3g5I0&#10;EkhObPP0UrebYW0NdcK2UGfkhNorVKE5RLX316hCTVDFlI1tSihZqGhOqknIPDodWafZttROR+4Z&#10;LxSdTUXhuUgUc6bax2SqIqqKz4jqYz8Uvk9UTwVVGlFVo/jQXqRsCkdu4SacOqeh0to/WaTQk+rJ&#10;I6JiUumo1Mqfv2cLVGGh/q1QTVWotl61bk4qA5WXM7y8iMlLYDkRlSNcCG2sp6zwySKFn4aKc1U3&#10;V1/0Zhs4ZvUqDB4/nnNRb/Ts3hU9CKpLl65MonZ4q/3v2eJ15u326N6tE/r3643BA/tydnpb3e7U&#10;sb3C9jaT6W3OT4P6v40JY0Zi9rRJGNC3F/r27onpnM3mz5yOZfPMYDVjKlYtmAf7JVZI5H/f0fVM&#10;rMgxuMKkuhI5HDciB+BazAh4hczByKBFbPeWYBwxCarJoUtgu3wKgtjmBTOdgqTVI6oAogqaSlTT&#10;BhLVUATNGqUdtzBQzYMPIcf5++PFx9/g3U//gm//9g/w/9X7UUnJW++o/X/8ouoHvX6U97Fiydao&#10;v8v3/R3897yMnBOORLUQO+/aYTdRJR3hTBW2ABGhPti5PZMppZ/41VEZ7V9rVFdv1vFBVt7xoxmV&#10;PO3DFJUk1cX7ZyWpBNVypPoSlQAhjBze+RUkglDHTEEJJh43SksjrTZJMYWkNqtyxmYi2hyqJZRK&#10;KUEV5oJNRJUYP79F+ycX0Errp1BxP4jYwnlbnfwVUAKrujmt5HbqkWnsk6ci7fhUbD3pgcLaNBSd&#10;Y1IRVcV77qhUqLQnKRYyqWSmKnuQzvavGiWH8pG6KQI7i7eo81Ry4vfSLT2pdFTy1I8LdRe19o94&#10;BJR/gBcC5MSvmqeIKoyo0sIUqrR9S5DApEo+OAHbrlmj+KkrdjGpEnd6wtvPmahcFSxvLxd4EZO3&#10;hxNcPV0xnqg6M6W6ePqrFrCzmxd6ufmgn50DeowagQ7t3kTnbp3R++3erL5o/yZnKB57863X2QL2&#10;xpAhg4imNwYM7I8333wdfXrLgkV/BUkSS5Jq8KB+GDSgH4YMHog5RDRn2hQMYeqNGz0CVuazYT19&#10;CuwWzscS83lwXLYYYS5OKFqXjrqtAbgcNZatH1vAKKZV3GDsXDMD4wKtFaaxgoqt3wzOWY4WY9jm&#10;EdHMEQhSqTSJLd8oHutHVGwBZzCtZnLGIqpAi5kENUeh8jebhjXu7rxjfolXn3yDr777u/Z+Vaxv&#10;/sYtS94p5Nu//aLqG72+/bFlfcdj8p5Xcq7q2q0b2KhQaUm1+6ELEg8vg/uapVgTTlQ7MrAnbx32&#10;7s5Wq3/5+c0LFYKqvGw7ysoF1T5cvXWNqJ618czf5vZP3kT7wr0zgmoRQl0FFWciBUlKYGlAtDTS&#10;8KgyjnObI3AklVQRELcKFJNIagvxbAmTrZOeUALKGdt5fHOYA5ISFhDVJB2VpNRYtaSuJRX3eTzc&#10;OPlLQFJyNYWWWBqqpMNstWqmIOHQRGw65orC02z/zkWj+I7Tv0Z1vRqlB/cgjajy+AuUJfVLN5hU&#10;RCXP/FWoXuiorlxQF9QGE49KqUANlCxcSHqF8nh8KlHlNbd/rVEl5XrBx19AucPH203h8hJYLDfu&#10;T/L0UDNVV08/plUAOnC/v4MTBkyaiPZvvYXuXaTVI47evTgf9cPrb3BeknavUwf0798XEyeOR4cO&#10;7TF8xAh06dpFLVIMHTYAE8aPUpgkwfpy/hpLoKNGDsdo1nxzM8ybPQNjOFtZzzXD4jkzsYJzjtcq&#10;W7guW4Iwd2esiwrFGc4a13IccTl8IJNqEG7FDMGZuHFYEjIfYzlPTQpbhBHhKzDfbSaCZw1A6BS2&#10;e9NkUYKzlMxPM0bzdl8EEVbQjEEEx+NzJiFw3nQEWcpcNZfIpiPcxQUPX3yKFx99hU+/+gFy0brx&#10;VjtffPuzqi+/M0o7/uv6GX/6nonF9u9C3WWsPy7tnw123XEgKmckHVoGr8iVWBPhi125Gdirr/zl&#10;792AvQU5+ky1BaW8T5SWG6gqier6/4LqlUJ19m5tM6o0otIgSREScSggTWicsEVH0/Q5gcM0Mmpr&#10;KBFJKUzNtTXcBdvCXYmJFeGKHdzfEu6oozJdqBir49LavyATVElyjkpQycs+qxaQJa+vLi8Gc2gS&#10;Yvi5DTWuKFComFR3HBUqWajY92kQyjlTqafT805e9iBDoSo+uJtJFY7dHEo1VHpSPbiPhjZQhYYH&#10;KFCmqEJC/BUqLam8TVBNJCqblqgCXOHj46GuypDy8naFpw+LqGYQVVdC6saU6kFUXZw90Gf6dHRh&#10;+9aJidSRSN566w10I66uTKzOndvjrXa/Q/v2b6Jr107EMxY9e3TDmDGjMHLEMOLrqVYCx44ZwWPD&#10;m1CNGTkM0zk/TRo3GuO4v8xqPhaYzcRE7tsvXohVTA7PFYvga7cCDjYLkREagOJ1abi5bzOupprj&#10;WuRA3IwdhjuJQxAbMRujQpdhImE5hVsgL3wKjoeOR6XXZCRbyBI6W73Z41QrGExQIdP7IoSogpli&#10;wXMmInjudAQTcYjFXASbz0CEizPqn3/IVuozfPTl95D33P7sq58J7B/45E//wMdf/oTP/vyzVl/9&#10;k8f/2eK22n79T3z+9c/qLXeO1h5DVo0t1p+3xq67jsh74ML7y1J4rVmFyEh/7MyVp3wQlKTU3o3I&#10;5xggM1Vp8VYNlZ5UNceqcP32DR2VtH+mS+qy1do/DdUpDVWYqy3S/TgXKShs5Vhto9ISyLQ0TBoo&#10;VYSzlWikNFCu2Bbhhh0R7nq5IZewtkQ4ITmRqDb/BirV/o1sE1Vc9WSi4lb2D0xEND+3Zt8ErDvs&#10;gvxT6QpVCX+JBqoqoqogqpImVOk41iKptqr27+KvUD3R27/z2EVUYRGBCpNRklK/QsX2T6Ficm6/&#10;boMSQcWZSlD5EpWvr6da7JDy9iUs4vInqnlecsGsr0qq7tx/28IS3Qnj92/+FxPoLbQjntff+G+F&#10;rHfPrqzO6NWji2rtevG22ZwZCtCEsaMwbcokDBo4gPA6YuiQgSqtRo8ahuHDB2Mky4xz0zy2f+Yz&#10;p8Fi5hSsWmwF8+mTsXDOVIXJg/NUlBvnPraAkZ7sLGLDUZWThScHsnEhegxuxg3Bg4RhKIqfiplB&#10;lvCLssKZ5ImoTxmF+6njUJ8xCedjpyFt4VCm1HCEcYaKmDEQ4TP6IXzmYN4eiTCzSQhjUoUxqdbM&#10;t0AokyrKwxUNzz5E4/OP8NHn3+DTL/+Jj//4Ez78/Mem+viLn5rrj39v2v/kC8JT9Xd+30/4jglX&#10;fbiMqJZi/QUdVb0L7z9L4cFUjYoMRF4uW782UJW1QnX0WDVu3LnJceDXqIyZSmv/nuLMneNEZcfe&#10;2c0WGX72nIEkaVzV1qhNRLNJMEkaGZCkpVOpRDxNJaCIS1KJaKS2qq0btq9xV7VjjQdyI93Zj7tj&#10;6xpnorJCxObJCM0fzWQyRSX7nLHyBZU2UwkqWUJPkFLL6xxsuR/DdjCqcgLCKiYg6xCT6mQais+t&#10;QSl/ifvY7slCReVngU2o5ILaigeZOMaZqvTwHm2mKtqqL1QIqts6qkcqqR48ldU/WVInqvAglU5S&#10;pqjCwgKQmB7O9k9QLSZ4ojrMpLpuTVRuyLvlz5nKB34BbvDzIy62kLLg4ePnDl8fd/h5u2Mxcb3t&#10;7oXOngHo7uiAvoOHolP71/G7N/5LJVSH9m+hSwfOSt06YEDv7hjWrwf69emKgQP7qmV187mzMH7C&#10;aIwYPhSTJoxjizcMXbp0IrjumMpkGkNUE5lOE8aNxKypE7DIwgwLZk+H5azpWM6Zxs12KWytLRDj&#10;54koJztEuaxCko8LAu2WIyuQ80dMBM7wTndrix1uRA/G3YThOJswHilrZuNk6hw8TB6Gu6z65LG4&#10;nzwG9ZkTcTpiMmLnDEIYZ6rI2f0RzdYwatZQRM8Zhai5k7CGM1UUkzFmvjkiOFMlBQfxjvsxf/cf&#10;4INP/0JYP+KDz37A+5/9laB+UPXRZz+2Kjn2Az4WcPz8x5//FZ/+4Uf85U8/obBiG7KOWyP7gvaS&#10;z4IqpnIxnIOWITqaqHZm6ag2oGBvDgryc5qSqozdi1S5/i6KN+S9qV4815/xa4pKK3naR8PLZzh9&#10;qwavedhL77wCa/2ZUCFMkFC3FiXHtOMyB5m2dW5ERBwstU9MW8MNVALJKB1UpIdeRMWtQpVkjTWb&#10;DFTEREDGiV91uZJq/wxUk3RUUxQoDRXbPmKTF9sM49dkHRZUKSjRUVXqqCqISto/QSVPp9/3cC2O&#10;39RQJW8Mw/b8LTh59jxR3WxG9fQxGl/Ku35o56l25hmo/PTS56mQAISHBSIxg6h2ExX/0RIVKs5U&#10;N6yIyh27bgoqP/gHyNXtnmouE1SqmFh+BOXAGuIpqPzRx2K+OrfUrt3v0e6N3zNx3kKPbu0xqG83&#10;jBjQEwOYUJOG9sOw/t3Rv28PDOjfh/PTQAwa3B8DBw1kIg1hMg1HLyZd504dOVMNwMhhgzGOx2Yx&#10;kcYT2Gqmk6zwLV9oiaVz5zChbOHCZPIjomQPZ0Q6sXvhDBjnao9Ufy8UZyVi38YU3K/Iwu2ECbiT&#10;MBg3k4bhCpOpIZnplDqCKTUKD1PH4GEab6eNwaOMKShxGouIqUMQR1wJZgOQbD4MKeajkGjO9n3e&#10;DMRbzkHC/FmIsZyFzekZePLiEzxofF9dWPvBJ9+xvtfqU237IY8Z9ZFRn36Hj1my/eiTb/AH4vqS&#10;+/kV2cg+ZY31FxchT0cVWW4Fx4DFiIkhKrk6XaHaSFSbUGiCSp2nUqh24djJA7gp7/jxQt7TtzUo&#10;WfVjWr16T6E6dfMwXvN0WIoIj5XIJCpBtJVAmuGwmEIKmElbp4pfty3Mg7MRUUVwq8qdoDREWnmo&#10;Eky5UZ6qdkZ7YFcUj0e5KFQRmyYhdO8ohUpW/rSFClmwkIWK0QgvaF6oSBJMRJUksAgsjokls1Rk&#10;C1Spv0b1aYA+U3lgd6MrUWUR1X6UypJ6TrhCdUqeTk9Ul2/fxu0H9eqNCRpfGKguNqEKZjJpxZQK&#10;ldaPqHg8MSMCaXu8kUZUSVWTkcqk2nHDBqVP+CAiqHL9OIt5wp93UL8AFmFJ+fi7IUDmK18PTPP1&#10;RR97J/QeMhTdu7VTCdXu9TcwqFdnzBg9AEMJaMLwARj2dnfMHj0Ys1gjB/bB+NFDMWz4IPTo0RVv&#10;93sbI0YM5Vw1BG/3fRs9e/dAT6bVMLaBI1jLFi3E9AljsWDWNAS4OMDHfiXsrCzgtWIJUmRGdFqN&#10;VGJP93ZGghuH/CBvJPm5IpuP7Ae3rkNd1U7c3WCDBgHEdu8JMTWmjUVDxjg0ZvB2xhhux6MxfRSe&#10;cf963GSsnTsYKXOGIGNeP2RYDELG3OFIMx+HdMsZWLvADGuJKmXRPBTt3oNnRPWw8T2m1LeEI/VN&#10;i/pY6lOjvsUn3H7StP2GqL7GV1/+iPf4c7aXR2J9rTU2XJLXUXfCzvvOWFOyAA5+NoiPDSYqJpUs&#10;UjShap6p1Oqfjuo4Ud26f4udi6RUy8uUWqB68QwnbhxqiWqrQqWnj4LUfHtrOPelpdNnpG3EtC3c&#10;o6m2R3iq2rHGS1XTfiS3RKSB8mJxruH+9ihXpCTbYE1T+6ctTmhJ1YwqolVStUAlSUVUUZynwirG&#10;Y90RNxSeIqrza1B2zzSpmlHteSKo1uH4jQMoObiXM9Ua7CraQVQXcf7ajaaZSqF62ahQSfuXu2tb&#10;C1QCSqsAdTwhMwKpCtUiJFeaovLAzhtsD3cGIIB3UFmKlyV5qabEIihpBZf5+2LA9Ono3qkTE+Yt&#10;vPn6fzOp/hsWY/oiys4CFpOGYQTbvvHDBsB83BAsnj4W00YMwrjhTCcmlcxQ3bp3Y0vYj+3fUKbX&#10;EHTv0xO92B7KeauJnLcWzJ2N+bNnYNroEXBdvgQxTMoVTAs/e1tk8wEiyHEVwt3tUZIWjywiywrh&#10;gyXvgPFEVpGTgUv7i/Dk0Fo8TB+HJ5mj8CKTW4J6znqZOQbP10pNxPOscXixjsfXTUeJwzissxiA&#10;LQsGYNP8wdhkOZw1AVsWzmaZ8/gsrOdsf6TmGF68+BiNzz4gKkkjDcqnqr7Fp599i89Yn3/2HT7n&#10;51Wp21p9xq/7jN/z7V/+jtu37yO93B7ZZ62Qc1F7c4IdrIgiSzh4WyExLkRdSLtHkmq3hkpW/kxR&#10;GUl14vRBorqNxy8NRBoobZZ6V81TguohUR2/cVDaPx1VoJPCYyDRMDWj2aoQSRLxtpQc1yFtDycc&#10;bnN1ULmR3k21M4qQdFC5rF0xXsiL8ca2aDekplgj0gSVsUihFeervVpSxXFeSjFFVa1VPG/H8LjM&#10;VOFMq/VH3FF0Kk1H5aShkhfTZFI1zVRPiaohG8duHkDxwT1I2RiO3IJtOFF7HmfrrjGtbuB2/T31&#10;6rRPXj5Rs9W5y+exY9d2ppKGSuYowSSlkioiUKFK3+2DNM5UWlJNQO5Nman4gMKkStrpzznMG0FE&#10;JVe2yxXu/mwFffw94C3AAr2x0nk1evbqju4d27H1exO/++//g8E93kSU7QwURq1iJ2CPmeMHsu3r&#10;QVRs4eZOxoLJI4isH3r36oKOHdujQ4d2nKU64u0+vTB48ED04M/rzf0e3btwnhqD8YRlNn0KZo8f&#10;i2Vs+0KdV/Hf3wn2Cy0QQVDx3q5wX862dUMmirLSsI6oitOjsCk6CAXZKThbUYL6U0V4uHEu3sse&#10;gU/Wj8cHxPPxhnH4aONEvL9xMvenqHp/w2S8lzMNdeFTsdtmEIqXDUXJ4kEosR6DfKvJ2G01m8ct&#10;kGs1E9u9HXHlxi08e/Yh3nn1GcF8r9D84Q/f4Y9Sf/wOX3zxHb784nv8SS/Z/5LHv+TxL/74Lb/u&#10;G3zxh+/xw9c/4eCJfUg6YI11Zxci59ISDRW7l9ACC6z2mI+kuFDs2ZWNPUyqvXs3Ip8pVWCCSrtM&#10;iUVUJ08fxu37d9pY+TNB9a60f09w7Pp+QbWMv9TVyAzSUG0nGCkDk2kJHiORjDJNJVNMpqh2qYTi&#10;54lpV6wP8mL9sC3GHWmpNgpVmGr/jNZPm6kMVHKVelz5RB2V1FQFKpklixaxrKiq8YioGoeNNR4o&#10;OZ2OsvORWlK9L6iCm9o/DZULKg1UB/KQkB2MHXs5Uwmqy0R19Tp/gYLqEfv7p0T1uBkVE8nApIEK&#10;RBihhUdIUoUjQ5JKVv+qphLVZGJajGIdlbR/gUFeCAzwURfiyrOGfYjJ198b4ZxhMuMiYT5rBjq9&#10;+Xt07/wmfv/7/8Gbv/svOMwehfyw5TiY5IgTnP/KU8JgPn4Y+vXujGWzxmPJ5OGwnDwK/ft0JUS2&#10;i7L8Tlxdu3ZmYvVXCxe9ezGt2AJKG9hHnasaigUzp8Jiynh4LrdBTkwo5yY3+NkuxuaYMPitXoLc&#10;dak4sicXmSG+KMiMUaCKN2fixrFK3Kopx/Nif3y0fgz+kDMFn/1/nP0FfBXnosUN98o595yWFiil&#10;hZZCocVdQxISSIC4u7u7u7u7O/GQ4BriuFtwLW2pUKy01DnrW8/shNKee9/3/X373nVm9t4h0L3n&#10;P2utZ56ZyVHA1/lyeFCwGl/my/O11fg2j68z2t9jZ76auA6tJvPRYTkf28znYLP+UrTorkaD3jrU&#10;625ApZYyKqODceX6HQxfvElHekJYnhMc6uFzPHr0Ex4//lHSkyc/4en/oieP+HMPf8Czh+xTnz5D&#10;YVMMUvZoIqNbQGWIyrMyqHyqN8LcSQOJMcGEKguVldmoIlRVdKqa2j93KgksCapt3NGewqX/F6jE&#10;val2HG4jVNaEysUCab52MnAEVC870Shkf4ZoVKPg/BtQYe6EyZ3dictwmSoiPGSKpKI8URwpgyqY&#10;X4RwqkCCJHMrQlX3ClS1MqiESyV0rpa5VLvMqcSghbgEdMTmlQij8na6oIlQNfeFoOW0NdrvOhEq&#10;3z/FP+FUbRezJKjqOssQm+mP8rpi7GP86zt0DEPcW548y/gnoGLx/N+gEjAJh5JB5celL6JTAgmV&#10;C6GSxb/kbXLsUnrYxPhXetQLMSWEys+dEdCTbiUGLTzg6euOcDtrlCvKI3ODKuZNmYLJE97CxLff&#10;xD/+8XfM//Bt5HloY1u8Lfalu2FPVgB6ikLQnhPK+DYLUydNgPKi2dBYtRBrl83H5HfflmZTjKUm&#10;TBgvHRie9ckMzJg+TQJKHOsSk29nfTJVGkrXVJKD4Ya1yAn2QmduEsKdrFEUF4EoLydE+7lhW0M5&#10;ClPj0FSchR2bKrGpKBN7m0pweOtmXGxPwzeVanhUtBbf5Crgm7xV+JbfpQBLLB8VyeNhMUHj8ovs&#10;9djrvAxbbOZhr/V87DJejq36imjRV0Gjroh/KmirqcLNO1/hEqF69OhHAkKAHj8nMD/ju+9+xbNn&#10;v+D773/BD9//Sv2G5z/8Tv0mrYvXvmfk+/7xz/iFOnn8LBKbrJDerUGNQmWP4pPW8CrfAHNHTSTF&#10;hUrRr5pQiU5VI8W/V6GSdSoB1d7923Hq3OmXUMlgEjGQS0oco7py5y6huoRth5tFpxqBys9OgkZE&#10;uFchelV/hWlUZUIjIL2q8nAPupMHyiI8CZQnKiO8UEWgKkehSvgDKnE8KlDAxA71B1SLESKgapFF&#10;PwFVPEESLiVzKkbALi675BAtbquzywXNhKpFgsoKHXccX4HKYwQqR0KVI0FV31nC+BeI2uZK9NGl&#10;Dh4/hcMnTuH0+XMYvibi31WW5mE6GKEqI1R0JP9RmAiYWI6OBEYk+iGu1B6xLMIRm5Ygpn0Rig5p&#10;oO6iHfIPuiA0z1k60CtmU3i6cZ3RL8jNCfkqKtg9eTL8Jk/C+xPG4b23x+CtsWPwj7//N6zXzsfW&#10;eDpUqgP25/pgT34Qtuf54WhTCrYVRWPdKoI0cSxWzpkO9ZULsHz2R3iHv2PCOxMwnmAJwN5/f5Lk&#10;WNOmTpEi4XsETUTBJfNmY83ihdBXWQMfC2M0ZiShJC4M0ex2BfGRiORyR30ZdrbVo70qHwM72tBU&#10;kouhLS3o296I423F+LzaBN8VK+BhniIe5q/CowI5PCzg80IFPC6Wx5OS1dL7j/JVcSRgFXbaz0WP&#10;7UIcMJHDDgMlAqWCKk1V5LrY4ejxM3Spu7h952u60a94+vhXfPf0Z3z/7FcJoB+f/4affvwNP//0&#10;4t/00/Pf8ROB+4k//5Txr3ZzNrcLdaQRqIz97FSvQlW2ERZOOkiOD6dLZTH+yaD6a6d6CVVrBfZ1&#10;izt+nCFUfwA1KnFPqlGoRPzbcniTDKpQF0tk+jnIgBkBZ1TFVJFYEpySMOFCMojEegnBKaULvXQm&#10;QiRpBCKhckIlVBkpgPKWVE2VRrkiOVFPgsqP4AinEudOBVJiitKoU4WMxL94ARUhSmD8E0CJpeRa&#10;hCpuG7VdAcV73dF0IBltfUFoFVAx/nUw/rWKTvW5DKoqxrH2CznYcbQTtQKq3CDUtdagb+iIdJLi&#10;oRMncerCWVy8JpyK8U9ANdCLojIxUOEnOVNgkD+B4pKuVViQhdNnT+LCtbM4caUHx65tw8FrDei9&#10;Uoz+28U4+AX3dFfK0birGIUlOcjMSUNKejxikqIQ72CLxjmzse3996E96T2MZ3yb8NYbjH5j8M74&#10;15Hlqos9ac7YleaC7gI/9JSHY3dBBHorYnGoMRlb80PpNKsYGf+J+R9NgQK71cypk6WZ62/Tqca/&#10;NVaCS8y4mEqoZn78Ed6dOJERcTw+mjIZ82d8BC35VXDQ00YEu1RLUTryuAevZZcScJWmxOBAez22&#10;NJRgaF8HdrVUYW9zFQ7vaMD5/R34tMGdQK3E00ICVKhIrcLjfLFUxFPC9KxEAd8XK+JxwXqcjlDA&#10;Pof56LVahG4jOWwzWINN2mtQpLcRrZWVuHT1LobP38LDR7/SoX4nUC/ww3cvCBSh+fFfhEdce0Lc&#10;XFt2w21xb2CZ+N4vL/DLsxf41/fAkcMHEV6mj8Q9G6SLaAqo8gYJ1TlbFJ2wglfJRlg76yE1UUDF&#10;2CegGh2oqMlHQ20BGusJ1CbGv00lhKoS+w7s5I727L8DdYfR784dAnUTV7kU8W/LIULlam1MqKyQ&#10;5ecoA0kAQwkHEstidqIiAlQ8olGASgiTJAIjNArUKEyvSuZQo0D5oCbal1C5ITlJfwSq5QhsEGAt&#10;plsRLMmpqOqlI51KDFTIQPo3baF2KiJx5xoU73NHY08K2vsC0XbGBu2fyqBqexUqxrG2C9nYfnQz&#10;oSpFYl4Ialtq0Dt0SJqmdPDECULF+PcqVP19KCRUQcEBCAoMoGMFIsDfEzmJYbhyYRj/T48X+B2/&#10;Uf/imtAvv/6M5z//iO9//AGn2jejY+pU1DH2LXlnPB3qDUJAl/rH/0jXlmiPcUB3phu6sz3RXxSE&#10;wepY9NUmoptQCbD2lYRjV0kEAiw2YsGHEzGFsMykM33IWDieEXLC+HH8fW9ijOhn48djBp1qMh1R&#10;cjBGwdkzpmHRx9NhqbkRfpYG2MaNqrE4HbUpcajJSUJRUgT6W2vRWpyNEwe6cPrAduysL8a2kkwM&#10;dNTgan0wo54SnuUTrAIBz2o8yV8jQfUdY59wqWfCqQpVMByvhP2O89FjsRR7DVZjO4Gq1FBEDl3+&#10;6PFL3DHdxKefPcZDAvVYQEWgfiAkP0rz+GRAjYL0u7gHsDjF43d+ulz+QrD+9SPw8PNvEZnuCu8y&#10;RaTu1ZCAGnWqinOMtics4VWsBhtxJxr+t1VW5jICCqfKHRlSJ1R1hXSqYjQRqObGUkJVhf0HxG10&#10;zv2vUA3TqWRQ3ZbuorjlYIOsUwmoMgnVqBuNAiSgKQqlS42sCwmopK5EkES0k8W7f4dJONOoXgIV&#10;LQNKgiqapT7JgFDJIUA4VcNyCSBxsFdAFSicirEwpG45oltkTiXFPoIU3ylTgtBWRcTvUKRbKaJw&#10;jxs2CafqDSBU1tJAxb9BRadqo1PtFE7VUTICVTUj3kFpmtLBl07F+Hed8W94GN19PSgoLZSgCgwK&#10;gD+hCvdzRl2CF25euoGff5UBI/5fnFj3Qjq5jut8Ll6TzpqTHn96gvs9vdjy4VRkfzQdH00chzFj&#10;X2cXGov/+K//gtryWejN8cMBxr5e9qhDdUk43JSJgy1ZGKhPQV9lPLrLorErPxh7GQsrw+1hRdda&#10;+tFkdrN3MeVdMdjxD2lq01tjBViEbMIEadj9bcImzrP6ZPqH+HDKJKyYOxNB1qbIj/DGbrpSUVww&#10;tnNvXZedgN62WmytLsK+ljKc2NuJjtJsdNcUYVd5Nk4S8vsF6vie0e+7PEY+xsDHeWvxpIBgFfE5&#10;JRzrcYEybiSvwwEnQmW+BLv1V6JDgz3SRBNt7R04eYb95MKn+Prr5/jqwc/49tEIWMKtnom70suc&#10;6tdfRmB6IT5fod+lm2z/RucS9ygtKS+AqsMn3CErI3WPrtSnpE41ZITK8zYoPGoBz0I12LoYIiM5&#10;SgaVFP9yJf2fUIl7U4mbE/wFKqE/oLojQdU5VCOgMkaIK6HyJ1SERxpYGHEjyZEEYCNACZWFEZpw&#10;L4LkjbJIIU9JEjyvgPRXoF5CFeOHmlg/lAiokgkVI4OASlwzXQAkOpToV+J5gBT/BFR/ONUoUKOK&#10;61KU+lTk5lXI3eGC+v2JhEo4lRio+HeoKgVUolMdoVO1F0vHqYRT9RAq4VSH2KlOXRAnKF4ageoi&#10;9guoSgokqPxHoIr3d0BzsDFODR3Fo6fM+yKG/EYn4pf88+g5P4TtR24Iz7mXFdf4FvqJUeXH32Un&#10;1J3MykP7e+8icsZMvMcuNGbc64xtY/Haa6/BWXcNYQpFU4o39lQk4VhXOc7uqMbRzkL01aeiryqB&#10;UMUQqlDsZC/sLYvCfjpXcZAVPDVWwURuPhTmTsP7b7+BsWP+KXMrutZ4wjRu/JsEjgC/LWa5T5BO&#10;YtwovxxhNmY42LEJFekxdKdMbK3IR1lCCDpLuV6VgZP72tGan4oeRqQ+do+Dtdm4XWxEd5LDd/kK&#10;eJJLmHJUCNYa9itFPGC/elzMdYJ2N3UD+p2W4IDpUuzUWSkNoxfGx+PgwfM4fvQibt5+iLv3nuOz&#10;z3/C/S9/wVdf/4YHD37D44e/45mYIPu9DKzf+JmO3sFeAkvsp/h5du/swZxVM6DqNgvBjeuQvlsX&#10;qft1kHpACzkjUBUdMYN7voDKBFmpMS+dqprxbxSquvpCNDD6bWosQWNTKVrbq9HdM3rHj3/vVK86&#10;lbg1aftQFTuVDaGiU2X4OxEg4Tye7EmMcoSnTFxwkOujQImYJ94vfwmUTOUEpuKlvCRVUgKyKsY9&#10;oWq6kyRCVR3nh9IYd5lTFa5GUI0s5skkcympV41AFdMsh6ROeSQKZxIaiX7iIHAMn0d0rJBmVWRu&#10;dULt7ji09hCks1ZoE/HvK3aqL71GoHJ6OVCxnVBVtxcRqiDUs1P1Dh7C4PGTOHTytLRXko5TEaoL&#10;dKoDvb0oLBZOFSRFP9+QAGT4Ml6G6ONE3yF++SzVPwDPGEF+YFQR+p7rQt9RT6kn7AZCj6mHP/E1&#10;7o3327qg7d2JcJ/xCd7lxj6BG/vb1N//+2/w41483k4TAaZqCLDWR6izBQq5M9pZkcwNOgX7S6PQ&#10;TfWWx6CnNJKQxaG/Jh4HysKxOdULhf7WiLTVgfnaZVgwfSLeeuvvGDPmf6SBjDEjkInuNpZxcxyj&#10;4hRGRqV5c/m9hBGodLSUZKCrIg+Jbtb83vxQlxKGk1vr0ZwVi/3VuTjaUow9hTG4VuGGRyVKeJq3&#10;Go9zlCk6VZ4SuxWBymfXKlYiVEr4PJ1QuazAXqPlaFWXQ7qDHTZv2YOBgeM4c+YOLl17hCtXn1Hf&#10;4+r173Hjxg+4c4uQ3fkJX372C74lZN895k6JriUuty4lAXH6PHdkd6/fhbGhIT5c+C7WOs6CX80a&#10;1oENhEoDad2ayCNUVeespKvUuueqwcHZDJlpcSNQiRFAGVT13FkIqOpHoGoahapvD85cvIDLrwxU&#10;yEYBxXC6GKy4iSu37+Ds1YtoHyiVHfwNcbVEZoAzYSJQ7D9C5ZIbeUlQlUYw9o3GPcmZRmHy+ZMq&#10;CE0Fl1VcVsWMiF+I+FJqYvxRGxOA6lh/1MT5y6CSnEoeIYQqRMS/eiExWEGo2LFkMyoIVctqJAuo&#10;uuhWhCiRQAkJqCKp8Fb+Ofau1E4HVO2IQnO3twyqe2JGhRj980LzCFRVl53QcTGXTtWJ6lY6VU4w&#10;GhhxegcPY+DYKFR0qquXcGk0/vX2IL+ogA7lD/9Af/gE+SLP2wybww1xavAIvv7mJzxh/n9KsJ5w&#10;j/qUPeDpc/F8ZH3k9ceMMk+ECNVXt59gp7oOWj+YBJNp0wjUGLz7zlhGQG7sY/6BSHN1dCZ4YKA4&#10;AVuyIxDtbAS1FXOxccU8xLkaY0duMLqLwzDIbjVE19pdFInsABsE2urB3VQddjprYa+rAlvdtTBT&#10;XQ3d1Uux9JMPMO298ZggIuFb/8SbY8VI4xsSbBMI15SJb0NbaRU25SSiPi0KfW01SPWyR0tyKBrT&#10;oxg/y7C3rhhdufHYUxCFnXnhOFXihwdlG/EsTx6PstfhUY4SHYtiHPyO3+3TEkV8k6+Ez7IJlfMi&#10;bNNbiFQjdRTmF2DvniEcHKJTnfwSx4ROfIZjx7/EiVNf4eyZr3F5+FvcuvEQX9x7Sqie47snv+Jn&#10;2ryIgKPXrPjtt9/w6NtHdLcvcPHGOWw5UIMjl3dgy6lC9ip9JHdvlOJf9Vl7FB42h0fORji7EKr0&#10;WGmgonrEqWSjf/8bVDWEat8fUP2bW4m70gvdwZmr59DWXzxy8JdQZQQ6EyBCNQKMLOIJwARoMpXR&#10;ef4fgRIwRREiqooQVdKVqoQzSSAFSKqWlv4oi/VAcgqBZu4OraVTESQpAkqjgGLQ4g+nim6RI0yj&#10;UCmOQMUeJaDqWE2XWomg5lVIardB6ZYgNO7zQOuZUah80HL/D6iqGf86zuegs78JpfV5SMgKw6a2&#10;BvQOEaqjpzB04gyOnz+Pc1cuEaxrOHX+Avb29KC4shwRcdEIi4lCRFQYyvyM0RVljNMHTxGqnwkM&#10;8IjASOAQMJnE+oj4+qPv+P5TxhkC9/nZ29i6SgEN0z6E6ocfMJqNwXuTJ+Dv//gfzJ82CYdzQ3Gp&#10;JApDORHoyQ3HQFE0OuM8kUj3ibVQRXucM3pKIjBQHoueonAU+JjCWH4eTNYtga/5RmT6Mn14miLY&#10;RBX2G1fBWHkF7DRVYLleAesXzcS8DyZg8ttjMY4xUHSvMW/+k1CPx9T334G3uT4aEyPR31iOFHcb&#10;NMQFoqsgBQfZMWpSotGaQqALwnGoIRfHRa+qYAQUUGXRobLW4ikd62muAp7RrZ4Tqof5qvgqaz0G&#10;XBej0EgOMf7BaG3pIlT92Lf3EHp7TxCkW4x/T/GYe5zvvvsJz3/8Bb/8+tvIHRNHe6hYConXZA+i&#10;NbL274/Td7uRvtMYeQd16FT2KDhkBPcsNbi4mSM7U0CVTWWhShynEjMqRuKfgEpEP3HaR2tHDQ68&#10;AtWrx6lGoZKBRaiunENzf5E49cMQQYQqXcymeMWpKkTEowRko6D9FaB/E51JdKZarguXqojlkpGl&#10;ilAJmKrjA1ETH4Ba6k9QSU7F6EenCqmTzaKQ3KpqCcKEU7WuRuIWBSQRqsQ/QcXot1kOoW3LEUCn&#10;imoyQlaLPWp2WaP1rCXa77nKnGoEqk3sWJVXHVF7MgE1O4uRXBBLqCLQ2tmGvoNHCNVp9FGHzpzF&#10;cX6IJy9ewtHT57GvfwjNnVtQXteAwuoaFJfyA4+yQmesOU4dviBB9YhQPZTAIUxcF5DJljLQHhOo&#10;h0+pZ79LsfD6wEl0LViE6o8+wrL335P6zvtT3sV//Od/QH/VYpzLCEGyjhKsFJfCfIMitJfOQbzh&#10;OrQH26I9zAo7k13pUHE4QLC2JjqhNcoam2JdGQnjMFSRiN7scPSkBmF/gjd2JPqjPNgdMfam8NVX&#10;g7/+emgumoF5k8bjnfHsV3SuNwRcY97AJLqVgYoisgPdcKi1kunFB4W+jtwmfOhU5ahJDEE9v9O9&#10;BTHoq0jBgdJY3Cm3ZY+Sw6NMxZdQfcd+9X2+Ip4VrcEDOti3dKoW+1XwMtJCdkYG2jc1oLwiHfHs&#10;jHFpPti2bxfu3H+IF/9iQXoJzig8ozCNiv8rLfi+bOXlQ/bsD+i2nixEdq8mqi7YIeegEVwytODC&#10;7V2CqiIHFYx/FVWyWRXVAqy6AjQ0iHOp6FTNJWgjVD394o4fF3FFHOyVIPrfoTp9+Syae/MIFeNf&#10;kKsVoXImVIx7AqQRqITK/+JKowAJF5LEaCci3uhzyZnEkh98JVUtRGeqjmf8I1i1BKsuIRDlhCol&#10;xQhhhQoIoVOFMv6FSPFP5lovoapdjlhCJYbOE7sIlIBKiOtioEJMqg1p5c83rURApTLiazRRupWx&#10;6qw5Oj5zk6BqJVQtn7tLUFVddkThQX9ktsUhJDUYSblJ6Ni+hVAdRd+RE9hHuHqPHceh0+dw5Oww&#10;Dp26gL7Dx7G7dwBb93ajY/c+tHV1YXOiA7ri7HHm+CV8/eBn6dRvIcmNqD/c6hWw+L64WaC4EfvF&#10;Xb3o/OQTFE+fjrmT3qFLTMAHk9/Ba//xGsLMtbAnyhNmC2egLi0a0eFBmDZlKqYTvBB9FZR7GmFr&#10;rBNONWeyS8WgPdIKLcEm2J7qg/YYH/hoKUNr+TwofTwd6vNmIGCjPFr8nbE9IQjlAW6IMdeG5ZqF&#10;WD7tPXwgJu6KXjXuLbzBrvXmmNexZvECpPgTWu6tO3PiEW2hgRJCuT0/GXsL45HuY43ukkQcrk7F&#10;/uJYDJc5042UJaf6NksFT7OV8UyCag2eFDD+5a3Fwxw1FNuuQpC7KUryQ5CZZIfEGH2EROnBO1oP&#10;LvGO2DF0EPe/4V5JPAQXIuKNYPKnB1+SsSSLgKMoyR4CSnEIQ/bavW8voajfBpViSP2IIyKrPBAe&#10;E4ziEka+eu4k6otR01CC2k2lqG8sw6amCjS2VKGJamypRNvmTdhPpzp1nj372nVcoMQpIMM3bmCY&#10;ziU7FUTMUr+Nk5fOorEn589QlYR5/wmq0QGJl1CNOtIrUAmgRGcSbvRXSVFPWvJnEggVwaonVEKV&#10;cV5IfQnVsj+gavgj/gmowiWo5AgRoRoFikogVCL+RbWvJlQrENi4Eh6FSxBavBIFm9cRKjNC5T4C&#10;lSeaP3PFpjvOqL7sgtwBL8RtCkNwSgQyivPQuWsn+g8dQ++RY9jdP4B9jIKDx88SqsvsWBcweOwM&#10;eg4dx/7BQ9hJuLbt2oGuBFtsTXDDuTNX8c3DXyWgvuX2IEFFgF6F6lUJqL7/GTjXwd/x0TRkz/gI&#10;M7lhfzD5Xbw3YTze4kZdG0HHyQhCITfA0hBnJAS4YMmMD7Dyo/dgpbQIBV4m2JHsjVObC9HfkIrG&#10;YEsUu2ih1McMXirL4G2qhrSUSHzyyXRMnvgOZk4cj/XT3kWa0QbUuFsi114XXmorsG7WVMwgyBPG&#10;y6Y1iVHB//rbf+Bj/lsCbYzRlBCA49xbx1lqoGEkhezJjUSyhyUO1TP61WXgYHUaLjUE41GpDh6k&#10;K0iu9DR3LaPfGklPqUeF66TXt8eqoyxJB8UJmiiI00RmnCHCY03hHWcMoxANJLPfDN/4Cj/98itx&#10;EMCIQxWvAiNgGgVJ9vj39Vcljmn9hrbT8Sg/ZYX6M9Go2luO2uY2dHRtQef2Hdi8rQsdW7vQvnUz&#10;1cHnMrVvaUPL5ha0dLZyZ7qTO9wjOHzmHA6fPc/t4jyOnb+I4xeGcezCJdYFrp8fxsCpI6jenykb&#10;qAh2YacKYPwLlTmVBNJI5CsjQAKmUVWMwCQBJeBhdxLLyhFJMe8vkkW+QNTSoYRL1ScE06l8kJRi&#10;LMU/EfdehSqY669CFSdBpcj4p4hkApXE2CcNr4tO1SYvnUof0LgcbgULEFi4CPkdioTKhPGPUH35&#10;B1SN0sFfAZUP4uojCVU0csqL+aHtwSBdSjjVrr4B7GXcE4MWR05fxEFCNSCgolvtHTiIbT192Lql&#10;A52RptjG6HLh/C08ePTbCFSMfyNAjbqTrFMJoEZe/0F2daAztW3o+vBDJH9CqN6jS30wCWPeeB1L&#10;Zk5jR4rCADtLX3E0HdFHugxBko0ewvWUEGmticZkH+wvCMNQY5Y03N4Y4Yx8Vz0U+TLeqa9AIX++&#10;IiUMaivmQX7mBzBXXwdrtfVwUVmNGIO1yHbQRZD+WmgtnoVZ70/EuxPGSRNxxSn7/02oPnhnPNxM&#10;dJDiYICDVZmINt2ICn8bFAc44kBhLPtWMPprc3CmpQCHq5JxqioE31bZ4EGGEh1JmVGQ8a9AiRFQ&#10;DFiso1sp46vcddiTsh6NaRtRn0znS9RGMqEKjjeFc6wRLOhWtjF26D01zM+R+VhynD+A+b8ef8JI&#10;ACf+b2Q5+ui/3ozy03ZoH87DtuM7sW/gmLSD3M/veV/fEPZwR7nzQC92dPdQ3dR+bNmzGx07tqNp&#10;Sxeat27D5j17+d33YBt/bntPP3b1D1JD0vq2vQf48/vRsq8DudsiCBU7lRhSl0b/6FR/HH/yQWm0&#10;z5+g+jegXpEE1UuIRHeSSfSoOqo+PohQUUl8PzEIRexbsXSqoGIF2QAFQQodGf2TjlHVLWWcW0yo&#10;lklQSUC9ApU0+keXiuR7wS3sVI3L4JYvoFpMqJQIlSmh8qBTiWlKo1CJM3+dkNPnidg64VTRyK0o&#10;5YeyF0PHTkudam//QQmqnkNHMXRC3ATuFHoPiy/hIHb19mHz3n3oaKnD5hA97MgIwMXhe3j4+IUM&#10;qmcvXg5W/BkqmaRRwOeyy26dLK5F5wcfIOKTGfhk0kTp2n1/+9t/wVFbmcAlYrA0Br3l8dibH452&#10;ulJ9iD0qA+3QlReFA9WJ6C4Mxb6SWGzOiUYrP9+SABt2HRc6ihtK/ayR7aiPDMKTTpUEO6OGn72Y&#10;g1noZ4eqUFekOBrDUnEJFrDHTSJMEyaIi3G+g3/847+lU04s9LQQaqqJvrJURFtqosRNHxV+9jjA&#10;v38zf9dAbTZONmXhWHkMTtVG46t6LzzK15RG/8QxqseE6okYXs9VJVhrcD9vI/ambkRzuhbqU/VQ&#10;mqiHpAQjhMSbwZFgmcUYQDtUB5u69+Dzb5+/dJ1XjEh6SK8LaEYkLpwpxjKkJfXyCrYjzwVbl784&#10;ibpz3ui4VIzuc90YOH4OvceP4wB3ogfEd8vIv2dwaASUAe5YCUr3AWzevYdQbUN9RwfqOtpQ39mO&#10;+s2b+byTzzejurUVxfW1yC0pRnphLlKqk7itOslG/6RpSoEuUimVYBJQMe6VEapRmCT9BSQBUBX7&#10;0ihMVUJ0JdmAxIj4BdTRmerjKbEkUJXc0+XQqSJTDBBQRCjqVtCpVkhOFcROFUjnCmDP8qtYjNAa&#10;QtWyijApjADF+CecSsz7a1uNCEa/oObF0j2tXPPmIyh/CaFi/Dsn4p8bOhj/2qQhdTcZVJcckd3n&#10;hshKfwTFhyCvlE7FD2/wyCkMHj0jQbWnb5AQHZbiYM/ho/zQD2MvHWz7vv1o274T7bVl2Byghl3Z&#10;4bhy5T6+fSIGIAgVwRFQSWAJVxpxKAGTJAL13XPZMayjKbnoeP99+BGq6ZPew6QP3sXf/ue/kOJh&#10;gnN1yRgoj8NgTQoGG9IwUJ+OnsoU9DZk4WBbHgYq46Wh9H1F0dhREI+t2TFojCN4MS5oz+AOjH21&#10;KsgW5d4mqPK1RFWwLVqTPbE1zRebk/3RlhyEiiBHeKrJYdlHAipxDYxxeGfi23h9zP/gH//8O+SW&#10;LUK0kxV2Z0ciz8saubZqKHA2xm7+noYwdxyoTKNLJWEgxx/HSsNwt84Pj0v08Fi4U74SntKdRAx8&#10;RIf6lp3qixx1bE/WRmO6Op2KvTeBUMWbICDOFHaxJjCLNYZGuDZSNhXj7v3v8eOvwqnEnapkriP+&#10;T8xUeXm55xH9KunFKxJXrB0Fi8/5a25+eRttw7FovViEfacPMJGcQffhE+g+dAL7Dx3BXna53QOD&#10;2Nnfjx29/XSfXnSJ73rnTjR2bSZArahrb0ZtWxNBakT5pnoU11Qjt7QUKTlpiE6IRCB7WlCmO6I2&#10;WcjiX6gr92yB4nwnghTlKwNqpEOJLiW5k3CiV6F6FSSxLgDiUnIngiRgEhLuVEeIhBqoTUkhqKQy&#10;Y70QkaRHqFaxU8mAkg78ipE/4VLVS+FTvhjBXMY2y70EKqlDuJQ8EuhSca2rEN60HP6bFsG7eiFc&#10;suYhKG8pO9VatJ43IVSy0T/ZQIWASpxOb4fMHgd2L2d4hTghLSsZHVu2oIcQ9R08hj093FN192Iv&#10;I0E3455wLREPdu2n9e/cjRZm8bbyXGz2XYfdudG4fv1rPGSXElA9JECjekyAHglnEnFPgkkmcYHI&#10;77k8FBZPp3ofnrNm4EN2mImTJuCN1/8HZWF2OF+fjEN0o8HaNAxtykZ/Yw56m3Ix0JTHyJeB/pJo&#10;9BO6/XSqfeWp2F2aiu38t9RFOqKd4OwsjsH2vAjsyg1Fd14Y3S4Uu4UyA9Ea645GpoTaUBcEG6hA&#10;7pPJeO/tt6SbG4jrr4uRQHGsbPrUSfAw1kaduHiPrx3iDBRQ6GSAbVG2dCwb1Ea64xij38GCYJyp&#10;isCtTSF4WGnMDrUWT/MIlRi4IEzfEqxv8lXxGaFqSdRCTaoGnUoHhUn6iE0wgQ+hsiFcxjHGUAvT&#10;hmdOBIv/Azq6mHtEOCTHkUEiJC7xLPQr3xCSZrCMSMxi+ZkQiZkt4r3ff3+B56xnlz+9i47zyYSq&#10;AHuO70f34DFGwKPYy+98D7/fnXSmHQRJSDhUF9NI+85daGLXqtvciuoRmCqbG1DaUI38ylJkFuQi&#10;MS0FMfFRiIgORkBUAAIznRG9yUw2UPESqkhZzHsJlHApahQqAZO0/AtMo3oJEuF5VRJUBEloU1IY&#10;qqjMWE+Es7QGFK1EcI2IfXQpARQdSkxPEi7lXUqoqpYirolQSUCtkUElZqkLqFpWSl3Mt3YhPMoW&#10;wD1nOaLK16FkK7/AC6ay0T92KuFUAioxUFF5yRa5vc5IrPGFd5gNYpKCpELaQ4D6huhIzM179u/H&#10;XmbrfT0HsHt/N7bt2IX2zZ1oam5GFe2+PjsWnZ4K0kjYzduPZMPpBOmJdNBXJlELpCuqcinTv2Qz&#10;LritfMfu1e/mi44PJsNt1kf48P13Ia7j9+Y//0GXccX1lkycbkjH0cY8HGrMx4H6TOynWx0kYEfr&#10;0rAvL5SgEJqCaOwqTcee0izszI/DlvRAbM8Jwm52sb1l8YyH0YyJEThQJBSJPTmh2J4exLjoj8Zw&#10;MQqohjWzp+BdcYGZ8W9J12EXE3DHEbL3CZih0irUBNmhwMcOvqpLUOqihxYfA9R4GiGN3a6XwB4q&#10;CsKpyhDcaInHl/WO+LaAkY9gCXf6mtHvK+qbHFXcytFgitFGGV2qIlUX2ckGCCdMHiL6xRlBJ8YI&#10;qhHasE71wrEr9/C1KJ58vISI+kUC5s969bLQP/KzlS1lU8UEWM/42pW799F+OhtthGr3sX3sUoeY&#10;PA5hNxPJLu4whTMJmLbQnQRQHbt2M5Fsk1yqpqMZla0NKG+sRUl9FfIripGRn0WgEhEVF4GIqGCE&#10;RfrDP8IX/mn2iGw0kZ36EeZGqIJcGf0ESH5/hmq0P70C0qswvRrzXoVK9KZRoOpHgKpLDpVOza5K&#10;FFB5IZxxwL+QQNUslQHFqBfIdf+qxfAtWwSv4kUIrmT8a1qN5HZC1b4GiW2Mf22Mf63yiG1cCXH7&#10;Uq+qeXAvWYjgUnWkNligao85obJEuxj9+wtUVZeoI+Eo3ZyGuPQAJKQGo41Q9Q8excAhxr2BAfQO&#10;DXL9EAYPH0ZPXx+6tm5BRVUFsvKy6WypKI31RqfbCuwrTsCtT7+TBh+ejEDzvZii9JPs0sNilE9c&#10;hvj7n1+MLP+F59w4nnz7E/aaWKLjwxGoJk/EpHffwf/87W+oCHPE3Y4CXNiUiTOtBTixuQyHCdOe&#10;vBDszA7Efm7Ig3SxgfIE7C9KQF9dCTZnJKApJoCgOGNvQSijophsG0c3S0BvKTtYcSR66Wo9RTF0&#10;rmhsTQlFS6QHEiwI1cz38c64MRgrZnQwAorjVFOmvo/JE8fBdL0C6vnvKQ1wgaPcXNS46aLSThUN&#10;3rpIMd+Aw/w7jpeG4FC+O65sSsJnjT74qmg9wVqHb+hQX+eqMPatx4OcDbicrY6ieD0UJeuiMIV/&#10;XkxRI1TOccYwjDWEerQhlAiVRbIzBs/dwOcPf5Q60UuACNRLgAiNBBD1/Fd+pqP65QV3Wvzspfdk&#10;YD3lz1/79AGaj+Sg9UIutg3tYOpgxKO27O2WDpNs2dONzt170bFjN9oZ71u3bUNTVye7UxsdqgEV&#10;BKqMQBVVliCnOBep2SmIT45CdGwwohj7YuIIVlwggjMdENFgQKhEpxJQBbuNxD4ZTK9CNepO1SN9&#10;abQ3ydzpD0lRL4HwjGg0+tUTJgFVQ0qYpKrEUGTEeSGMH24AoQqiM4n5f8KhBFCSS5UQqkKCUrEM&#10;sU3ydCc6VLsCkloJVMtqxLfIIWYTXa52CTwrBVSLEFtjhsJ2X9QdcCZU1oRKHKfyQeuXnlKnqhcz&#10;Ki7ztTO5aNtfy71OKlKzwtDR2SYNqQ8ePSGd+Xv01EmcPH8Gpy6cw5FjR7GVe63svByERoZJyg22&#10;R6frEuwrTcLdL36QRTqC8wNhek6QRHIRku05xZct+8KF+GN4dP8JdmjoYNuHH8Jnzgx89N470lm6&#10;YiJthJ0+vt5RjsuE6nRDNo5Up2BHkhc2RzviEOE4Vh6PU83ZOFiRiN1pwThck4MDpRnYX5iGNjFp&#10;2dcMA2WxVDwOlcZjiOu9xQSrMBoH6Gx7MyOwjZ2qidE33GAtVkydiInj3pDdKYSO+dGHhOwdcY3B&#10;8TAnVJtC7RkB3eCisgIFNutQZauMOo+NSDFSwv6cMAmqk8V+OFXGXrUpEPcrDPBV3np8k6eCL7n8&#10;nC71Te4GnMpSR1q8PnKSjShDxCcaISDeDLbsUzoESo1aE64FvUhT7D14Ep8/+IlxTnx+f0j6HLkU&#10;0Izqe742qmejy5GdmZjk/JTrt798irbDRag9EY3a7TVoautiOtmMZqaP5s0dkpo62qk2bGpvRUNb&#10;M+oZ92qa61HTVMfXm6Th9rYtm/nnmrGJoNU31aC2oQK1myq5Xou6lhrkNyUgtsV85HwqQpUVQqj+&#10;OjAxoj+gEiAFSXrVmSR3ShhxJQJTTyeqSyBIwqkIk4BKqIF7SAFVNeNferwXQgiVf8FyBFYtGXEo&#10;xr5KuhS7lFfxQngWEKpyAdVqCSoR/QRUAqj4llWIblxBl1sCr0pGP0bFhAZrlHfx7+p1Q8tFa6lT&#10;tRGq5vvuaCJUdXcFVC7oOl+CrQMtKK7NQkp2KFqZm/sPHpFO/RCz1MW5MxeuXJRuUHD67Fns2rMb&#10;2bm5CA4NRXB4OPICZVDtLUnAvfvPR+LHCwmg0b3p/yX+Px7e/QZb16pi5wcfInTux7JjRYx///nf&#10;/wWVJXNxu7OIUKXhRGUS+tMZ1byNsZddaW+yF1qDrHCoIg77sgLRGeWMQk9jVAXZ42AZe1VyCGI1&#10;V2JbnBuOVCZgqCgKg4WRGGBU7MuNRE92BPbwZzqjvVDlZQX3DXKYP3k8498YTGSn+uCD96SpSuIq&#10;TlOnTIauwjJsS/REfYAtLFYvQIbRKpSYyaPRSxORGxZjV4o/+rJ9cLosmHAF4LOOWHxWaYov89Xx&#10;Rd5GfJqvhrs5alKf6k3XQTgjXmySMRLEoZREY7izU5nGGksutT7SgFBpYn2IHrp6BnHvm5/x3SvO&#10;IwFEUKSbEowsZWKcpkTMe/W50M/8PkQE/+zbH7H5aBkK+hn7S8OQlpGB8opCVFSXUSWorClDFVVd&#10;Wy6pRhwUbignNOVobmvArr3bMXB4EAe5gx06epg730MYOHIQ/YeHMHhkCEN8/RBf29LbjIytrgIq&#10;mVMJqP53oAIoAVOwpBo6kFAt4RlVjVgKiIQIzB+Sxb4/oArDppRw1CRHICPeG6EpevAjVAGVS6RT&#10;6v0IlW/FEvgw+nkWsSeJIfKypX9ARadKEFC10qnaBFSMf+xgXpXz2amWILGJJXor3bCPUNGpZAMV&#10;Pmj5wh3NdC2ZU7mi83wxtvY3o7gmC0lZIdxTtUjTlAaPHMeRE6dx6tzZl1CJ61Vs370Lmbk5CAoP&#10;I1SRyAsgVC50qqI4fPHlD9II068sxbLyLNb/b3Hni2+u3cM2eQXsnjIFSYRq9ocT8Q7d6h+v/wPv&#10;vzMO3fnROF+TiMHcYHT4WaDCUQeD7EcD7EVbYl3YqYKwI8Ub6ZYqsFk2DQFr56PazQDFDgZI1FZA&#10;jZcRBorDMcA+1cf/vh72qAOpQdiXGIid/I7bQpxR4MTYtXwOPn53LN7j3ynmAL7NLjV+/BsQN5AT&#10;N4uz1liHLna8cjdtGC+egTSdFUjTXIQGV3XEay5De4g1OiNtsDfOCucqAjBcE4i7FRa4zf50PVsN&#10;17m8Qd2kWlL14BljjOAkE4Qlm8M3QQylm0OfTqUSZYh1kfpQiNCEcog2OnoGcOfrH/GQViUDaBQY&#10;4TwyideECz3hutDo608JkXj9JVRcfv34d2w9UY2UfcZwjtCHn6878vNSUFycRWVQmSgpyUJpqZi2&#10;lIeq6gLU1haioaEYnZ2NGBrqw/mLFyDuT3Xx2jWZrorldWk5fO0GLl25ioFTB5C/00/mVGHujH//&#10;X6BidqyJF7FOBpUARwaWzJnqhZLCpdfr2Z1GYfozVBGoSRJQ+RAq/gfmryBUsrN8/SSgFsOHruNB&#10;l/LIWyhBFdMo9xIq0afEhVXi2+QQ3cz4xy7mVUWoypcipdkeVdsjsKnf/SVUHYSqjVC1CKhuO6Hm&#10;L1AlZgWjubMFvQe5B/oLVOL0D3FlJQFVRk42AsNCCVYUncoBXYRqN/f+4kKO4nDI7y9ejIxQifVX&#10;9cfIlZD42a/PXkPXEu7pp05B4fxZWDxdXBP9PYwdM0Y6VlUe7IBTVXHYneyBShddbEvwxNGWDAzW&#10;Jkoz0g9UxmJ3Tggqg22Qx/cLXPVR6G6MSj9rlLoYosLbkN3JDweyArA/1R97knyxkzuxrVGeBMEF&#10;DQF2iDdRh9LHH2CauFkcu9Q4cRIj4Xpb3EmErjlh7BuIdjRHow+d0HUjTBd9hHDl2cgxXo4aOyUk&#10;6yxDpeNGFNuqYm+EIY5kWONooQuuldviZoEJLmZqSj3qSrYmLuVoojDJCHax5nBPMoV3ihVckyxh&#10;GW8FzRhTKEYZQElAFamJNSGaaOnulS71/M33v+ApHeiJBA/wWALoj+f/q9hpJbC4FOeuPWPefvAI&#10;2HFiE5L26sMudCP8/FxQVJBKkAhTcRqXGQQqE2VlWaiolEFVV18kzVQXtyY9dHSI28JVXJKmI4l5&#10;fuJ0DyFx6scd6QzgKzduYPDswAhUtsYId7dFToiHdBxKgoiltyqG3Ynlq4rPxbKCEjGwIpYRkRKT&#10;ZyXoJDEeUtX8WTHMXh0XxN4l4mCI5EybUrmhU41p4VQknSoSmQl+ElT++SsZ+ZbJXKp8CbwJlRf7&#10;kfurUNGppOgnQaWIBEKVIKBiBBQTcb2r58OLQGZ1OKJ2F/+uAQ80i/j3uYvsONV9Pv/MhU7F9wlV&#10;lwRVCwqrM5HAGNW8uRF9g3SqwwKqk4x/ZwiV2DNdGoFqJ9IJVVBEKEIiopEX5IytLouxIzMIn3/O&#10;b4wP2YFIQvPyoOSoXtCd/iU5FJmSHl+cuoyOeQvpVO+jft4nUJo1GR+89y4mjBsn9aowS02crUtC&#10;Lx2pk05xsCaJPSoLgzXx6KsgVOUJ2E7n6q1Jxc68MGxjxNtaHIutORFoZayuDrLAnkwfRkYfRj1n&#10;tEc6oTXcCU3BTmjws0Ohmync2JHkpr+HjyYTKuFQb42RTpAUN4j78INJ0FGWR7KzKQos1xEcZWh8&#10;MhEBCh8TJBW0emkgRY8dy2otiu1U0OK6BjsD1qKXse5CoQWuF5liOEcXF3N0cDFbD6ezDBCdaA6z&#10;WEvYJlrDJcUO9sl2MEywxnpCJU+g5CJ0sCpcHQrBmti0Zy/ufPkjvqLlfEeoHhOWUf2vIP1Fj396&#10;IZ3DJjqV6LriFsK7TrQhaZcRbMPU4O/vjsLCVBQTpuIRqEbBKq/IRmV1njQnsL6xFF3bmgjVQcmR&#10;xPw+MUt9VGJC7bCYVCtOq79xHX1nepCz0wuv2VrowI97pGRvR+QGuRMumfJDPVEY6YNC4Vh0n/bS&#10;POxtr8PA7jYM7e1A345mHNjSgO6OKuxrLcPu5hLsbCzGzvpC7OI/qKsiBzVpESgV8wJFbBxxtFq6&#10;WDmXqbFejALsVHkr6FB0KkIhoPIiVB6li+BWuEAW/8RARbP8H1C1K1LylIBKDmGbliKwYSHCmuVQ&#10;tNMVDfsI8SAhGrYiVOIkRV+0fiGgciZUDqi54kaoSrGFTlVQnU6nCmT53ITegcPS6N/h48dx+oKA&#10;6jwuXrmMkwKqnTuQlpUpOVUwnSpHQOW6CNtSvHDv028kUEZhkg7hj0j2fPQpbWvk6bfD19CxcBH2&#10;TJmKzXNmwnjOFEx//z3pun2v/edrMFBYgivteThVn4zt+UEoDbRArp0OtrnbocvCGFttzLDZxQqN&#10;dsaot9JDi6c1uuJ8sY2xcSv7U1uKJ7ame2MnodoUbI26AEvKBrUEqsLTEvHmarCUm4fVhGrG++9I&#10;J0i+PW4MO9W7kFu+CPIrlkBnNb8L9dWI01qCfMs1UJ3xNvyVZyJVbynKbBSQY66MTGM5FNooocRo&#10;Hnb5rcFAsgHO5ZniYq4+LuTo42y2Ac7n6KE/yxCeCYx6cRYwS7SDQ4oDbFLsoZ9oA9VYUwKlhxUR&#10;2lgZoYHVQZqo3bkTt+//iHvf/iBB8oiAPKb7yPSvP+nfgBJiD3vCP/PjL7/jB7rbg6eE6mgXkrab&#10;wiZUHYGBnigqSiNUmYQqXdIoWGVlom/lorpGQCXu99uCw8cIFSPf5Zt/hkoCS1oSruvX0Hu6G5nb&#10;2aksTHUgrlMR4GCOcGcrxHjYINHbAfHeTojwcSLVLoiLC8furVtwh7/0u+/YIX79lfoJv/78A37+&#10;6Rl++vE7/Pj8KZ7/8AQ/fP8Y3z97jCePv8btq+exo7kcaczwmUFOyA0VwHognfCG+FnBI3I9fHLo&#10;UuVCSxn9lsCT8mD8cyteSLeajwACJ6BK7lCUDat3rHkJVizdKqZ9BeK6mPV3KqOqxx1NPXSqIXao&#10;YcuXTtUqdSpCdZtQXR6BaqAZhTXpSM4OJlSN6Ok/hH5GQDHad4ZONUynunT1Mk6cPoWu7dsQl5IM&#10;T/8AeAUEI9nHFltcFmJrnDM+vXVfRsr/8pBBRZhGaRp5fH3wOKFagN0fTsOuT2bAf85HmPfhu3iX&#10;LvG3f/wNn0x6B8cbcnBlcz76SyNR6W0Kn7nTkbhiKYqNNdBooYcChZVIWzAHOSsXIW7BLIQtmY+o&#10;DQrIsNdDrqcJOlN8sE3MfiBUVb4WqA2wRbW4XayrMSKMVWC8bBZWTp8sQTWJf++4t97AB5MnYvG8&#10;mZgyYQzWz5kKPw0FxKrPQ665PFRnvgt3uWmIUP0Y+SbLELV+DtJ0FyJddxHSVadhu9dqHGTEO19s&#10;idOE6WyOIU7nGBMqfbRnmcEm3hoasRYwSLCBbboTLFMdoJtEqOhUqwnVykgdwqWJVQHqqOTnffvL&#10;n3D3m2cSKA+f/+sVsGQwPWK8G4Xqr4AJpxIngorRVuFU3z4Duk/uR/IWS9iEaCA4yIdQZaCIPaqo&#10;JP2lCqUl3as0F+WVhajbJKBqwxHpLop0qpHzqf4K1UWxfv0qek7tky49/pqTgzVcnWzg7mQLHxc7&#10;BLk7IMzLBa7OdtAhaHIOFljlZIH4yhLc/exLgvTnDeT/7fGcwHXvakdyoDPSAlyQHuiGWC97eLjo&#10;wzZwNdyz2KEY/7wJjzfB8mDccydYbsULCNU8BLJvxbYQqk5FpBAs6QBwuzJjIOHqlEfKdm5IexSQ&#10;f0AFDYOEpy8MjUNuaBq2IFTi7vSj8c8ZdbftCZU7OxU/rIEmFNWmIyU3FM0djejuG0Lv4JAE1Vlx&#10;jTdCdVmC6iQ2b9vK+JIIF29fOHv6IcbNAl3OC9hRbHD72p2R/9J/f/wBFfAbv9wvL57A6fZi7HE0&#10;wdYZ07Fr2gzs/WgKUmfPwAq6xhRu3G+99Sb+9p//hU1xfvh0VwWGquPQXRyBPR62qFu4ENm6yij0&#10;MkOytTqSbTQQY64CHy0FWK1cALM5M2D88VSseOPvCNFXwuYUdzSE2aHK34aylTpXoYcZgvQUob/k&#10;Eyxhp5ohJtSOF9es+CcmT3xbuvbgnA/ehuGSj+G4ei5SteYjXW8RVGZMhMOiSUhRn49S9qpY1VnI&#10;0J2PTH1CtX4GOt1X4mi6JS6VWdOtjHGOUJ3JJVR0roIMKxgm2kOdnUo3zhrWaQIqR+hITmUuQbUq&#10;SgbVSkJV0tWJ29/8jLvffi9B8mgEqlfh+rN7/SHRpwRUYv0HCSoxwwUYPHMYaVsdYcN46evjgazM&#10;RGRlJyMzKxGZ2UnSMoOvpaUnIDU9CflFOahtLMe2XZsJ1REMS1CxU1HiZMVRSaAxAoobwnWf2MO/&#10;ww6vOTs5wMXFCc7ODnB3doS3hys8Pdywwc4c0xkNp9gY4X1rfUyx0kFhZxseP/4eYpRLeoiFmJ4v&#10;227+z8e3Dx6itboUWWG+yI/0R4KPKzycCFWAHNyylsK3chXBWs5eRKhGwSpeBI+iBQiuWo44QpXS&#10;pSDNqpAcS8z/62DP2iKPjN3KyOtRQHH/OjQMER5CtWnImZ3KCpulg78+aBVD6qJT3XZE9WVPqVNt&#10;6xNQpSE1NwItHc0jUA1KH6CA6vLVYVy5RqjOnEDn9i2IS06Gu28gHDx8EMqu0cVO1RVqhMsXro74&#10;0Kgj/dGrZM+5Mdy6hiOVKdgVsBE7PBZht/Ys7PnkY+yYNh17CFXJvBlQmTlJGloX16h47bX/hPX6&#10;Vfh0dyVOsjcdb8zAkYJo7N+gii3zl6B5ySLUr1qECoXlSJo/HRnLFyJ10WKkzZqPiFlzESC3BAUe&#10;RthCqJqj+N8caI2aQFtU0K2yHHThq7YCavOnYv60yZgqBiXoUmPffB0fT3sfc/ia/MwpMF85BxaL&#10;piFVbTZiN8zEmqkT4LniQ+ToLUO2xlwkbfgYyRs/Qa7xEiQqT0a7y1KcKbTH5TJLDBea4Fy+GeEy&#10;wck8M0Smsj8l2UEt1gTasVaEyhlWqU50Kjuso1PJhetiFZ1KPlILcgEaKO5ow+2vfsFV9lUBx8MR&#10;oB7SnUbhEnoVplGJgYpRJ3v28++SUz0S08IunELaFidYBWnB29cbyckxSE6JQ2xCBCKjwxAbF4no&#10;mHD4B/shOCwAaRlJqKpjpdnThaMnjr4C1R9AySSDbPjqVew/vpvbqS1e09XRhp6eDgz0dWFIGZub&#10;QtPGAp9Y6mKsmSbeszHAB7bGeNNcCzO4vpt78u/FEbgRkMQdwk8P38LQ0VM4fe4SzrAviGtif3b/&#10;AR49fY5nz3/DrTufobWxAXkJkShMikJGVARC6VheEcbwS9dFcL4eggq0EVBIFWlS6vAv2AD//HUI&#10;r1iPhKYNSG3fgJT29VwKqRAsJaRuVUbuno0o6luL0oENstjXH4JNh53RdImd6j7j3zeeaPvSDS3s&#10;Vw23ude+Qqe6QKh6W1BQk4LU/Ci0dbEf9guoDuLo8aM4f+EsobpEqMRAxUls2bEdKRmiU0USrCDp&#10;ir5dbivQSUjOHj058lHIoBKDE3jBdi2ecfXWwF5s5waz23M2BrwXozdgKfZbL8TOeR9j99Tp2Dt1&#10;KpoWfAyzmZOxkJ3m3XfewptvvI4JY/6JfQWxuNKWgxOtmTjTnosjiUHYY6SHHUoK2Ll8GXYtXYXW&#10;2QtRO28xyuUVUKHL6MR/W22YA1qS3NAa74S6CAfUhdqjNsQWRd4WiLNQg73yQsh//B7mEaAPxejf&#10;2DGSW33CCLqQkVB17kfQX/QRTOe8h1TCE6g4DYpTJ8Jt+YdI11mMZDpThtYsRK2ZijT1T5Ch+gH2&#10;Ba/D9QYvXC+3xoVCI5wrNMWlfBPszzOHR7I9TJIdsDHGDOoxVnSpEadKssU6giYGKeQitbE6UoNQ&#10;qaGgtRF3vv6NUD3BI4LyLQESkuB6BSoBjoBsVI+pJxJQ4rmA6oXUqUS/Onj+FOuDA+xC9eDj50Og&#10;YpFEsMKjghAQ4osgSlzS287JCg5OloiNDUJFVa50b6qjJ8T9fq/JblBwg2BRr0J1RcQ/QrX32A4m&#10;Kmu8Jq+wGvLycpBfvQpy8quwUnUtZuqpYazJRrxlqomJLMKTrAwx0VIff9djFo8Pw92vv8Xvsu1G&#10;Og7QumsICam5yM0rRlRMEgJDIhASFoO4BMarzDwkpmYiKDgE/txDBPh5SktvLy94+LrAO8gFPqHO&#10;8A1zgl+kCwKjXREU647AeDcEJjoilPk7KtcZMYUOiC2yR0KJAxLLHZBcZYe0ejvkttqjYIs1irfb&#10;o25PCBp2R6H2gB8aTnqg5Qb71F1/tNzxQdNtL9Rfd0PtRV90nWOn6m1GSUMqckrjGe9aJZcaOHQE&#10;x0+dwMXh85JLXb1+BafOnsbWnTv435GBoIgI9qpg+LtYod11Jbo8V+NEb8/o/kX2kJkTuK/BlR0N&#10;2MWf2e85DwO+S9Hvtww9AYtxwJlQrZwhQbWLUG1ZPJO9agpWfTgRH04ah3fHvkG3+m8YK6/E1c5C&#10;XGjOxOnWDMKVhd5MOrGDAWoMxYX916FQcx2KTHRQ5c3OFOmGungvtCV5oyXGGVUh1igLskNlsD3K&#10;A6yR6ayHQAMVaC+ZieUzJmPu1Pcw/b3xjHxvSlo4430sIjxrP3kfOnPfg+mst5GkPAU+8h9BnaDZ&#10;LXgfBeYKSGKHKjRZiqSNs5C6cTqqjOfhYII2ofLEtRJzXCwxxcViQ1wosEBFlg3sUxxhluxEqCwk&#10;mRAysxR7aDH+Kcca06W02ak0CZYaO9V6ZDfV4u6DF7j2xXcjUP2hhz+8KgHXq5DJwBJL8d7TH19A&#10;XB5OzMM8dO4sEpod4RBqgKAgP2TnMvIx/sXEhUm3nQ0K9oJ/oDusbQ1ga2dAqPxRVpmBbTvbceyk&#10;LP6NAvVXqISDiZHiPUe3ImmzBV5bu04ZysprsGaNPOSVFbBYbR0mG23AmybrMdZUDRPMNfG2pTbG&#10;W2jjLTN1TDRbj/o9e/Dg8a949htw/8m/sOXAeeSXbEJRQQUiI+Nhb09r19WHmtpGrFdbj41camlp&#10;QUtHB1q6OtCmO+rSHfX1dOmQBjAwMIChkQGMjIxgamoKc3MLWFoxJthZws7RFg7O4g7u9nB2t4eb&#10;tzO8/N3gG+yOgDB3hER7IixBTM71QlxGAFJywpCcH4i0qkBkt4QiZ3Mo8raEoGBHKAp2hqFoexTq&#10;dhZg0+ZSFFWlo6A8A43t9di2ext27d+N/sE+HKPdnzl7CmfOncbBo0Po2tGFvJI8xKfGIzw+GhGh&#10;Xmj1VMQWt6UY6GrHLyPHn6TEN/K4eqAVOz2W4oDHXPT60aH85KgV0nqP1yLs15yL7TOmYtu0adi7&#10;bBZyFs6A8ofvYDHBEhdkeX3M6/jbf7yGLB9b3OgsxsnGZBxpSsHhhmTpXKodad5oi3NCU6QdmiLs&#10;0RJNV07wQFcKO2S8JzZFOqM8yBYFXhaUObJcjRBnqw0b5WVQmTcdywRAH73H/jSBXe5NfDR5PBZP&#10;m4QFk8dB6aN3oDd7Amznv4NUlalwYuwzWDoLlrPHI9d0JSotliNF82PkGC1Dju4naLRdiCMpWrhe&#10;64qrhQa4XGyKK4WGGCq0QXS6PewznGCRRKeKM4dqtJk06meSbAdNLtdEG2ElnWpFhBZ7lSZWBW1A&#10;xqYq3HnwL1z67KnMpQjQ/w4VNQLTS7Ckpey9J+ImBuxXAqpjF4aR0OgCx2ADRIQHobA4DfkFWUhI&#10;jEZIqA/CwqkwT7i6mMLb0wbJSSEoq8gcgUrEv+tS9JMi4CtQiWNX4nT686wL4p5nCR2meM3MnBuy&#10;sT5MDPSwwUALsw03YgKBesNYFWOEWxGktyw08KaZBsYSsH8aroVmuB8Gz9/G9a9+x9k7P6KosRce&#10;AYmIik5HaEQSnN38oG9khvUb1hNYRSgqykNBQQ4KiquhsIZSFOvUiEvK3lslW1KK/DklJUWsXauI&#10;devWUEpQpYNu3KgCdfUN0NRUg7a2BnR0NaGvz+jKf7uhEf8bTAxgaWECK2tz7nEoB0vY0s4dXW3g&#10;4mlPZ3SFV4AbfII8pb2TXxAV7IvgiGBExEQgJjGGjpSCrPxs7iQKUFxRgpKKYhSU5PK1dGTlpSOz&#10;IAN52QnoDNFiBFyAw51N0uTNXwnUr/yfhw8e43LvFuzzVyZQC9DtK4BaJJMPgfJegh6fhRiwW4zd&#10;q6ZjK8Hau2gWNi+eDXNuzCsJ1SfsVu+MfwN//9t/4V3GwOY4X1zZnMNulYITTak4Wp+IwbJoHMgP&#10;wu5sb+zI8MS2dC9syRAu5YGGGBdURTgh38sS2S6GSHPSRbSdJly05aG1fBaU5k7F6tkfYtWsDyRn&#10;+vDdcfj4vXEE+h0sIVTrP5oA/ZkT4Lb0XXan6bBf+RE0506B2cdvSKN9pdYrkKg+k13rE9Q7rsK2&#10;gDU4nWOIW0wPVwuNcanIGDcKjNGWZQuPVAc4p7vAPMkeqox6ayKNoBVvBQNGP/V4SyhGGxIqXWn0&#10;T56OJReshpSGMjrVv3DxzkN8xT23gOkBnUcCS1qOxEHhVIRHvCZ6k5D0/Hu+Tz3i6wIqcfrN2Ss3&#10;kNzsC4cgfUSGB6KgMA05eamIjQ/ntuCN4BAfhEd4w8fLFuEh7sjOjEFlVQ627+qQQXX96r8BJZPs&#10;GoDnr4jb6LQjrsMQr3m62cLX1Q4eTjbQsDbCR+aER0AlSQ1vmqq/1FsE600zNXxgoYmMli04ff0H&#10;HL74GDE5m7BIbi1UN2rD0s6TzhIAS2s3GBqacePXkkAQN3pep6IIJWUB1UrIK6zEavmVWCW3TJLc&#10;6uWUbF1otfwK6TXp+aql0rr4M6MS78sTxDVr5KAkRBCVleShQgjFndpVRqSqqoz169dhwwYVbNyw&#10;ARpqhFKDS026p446NLWENPjv1JTcU89AF7qGdFACamJuwv8OM9jaW8Le0QZOLtxA3BlV6Zg1birY&#10;7jIbw7sbJWeSnIq62LMFW9zlCNRCHPBZSogWSRJA9fqI5RLs910ge269iDFwGnbMnIb9s2chc84M&#10;rPtwHFZMeQdTJryFsew6//nf/4EP6STbMyPoWPkEKxUHa5PRU0KoCsOxvzAMu/OC+b4/Nid7oj7S&#10;CeXsULl+VkhwMkS8nTYibDTgoqsEA8WFhGom1JbMgCqdUWnuNCyZ9i6mTByHuZPfxpIPJ2Dx5LFQ&#10;+2QStKePhdeq9xC69iPYrpgOvXkfwmbOOGTrL0WW8WIkqM9DoYUcGl0VcSTDDMOFFrhaYILLuQa4&#10;mm+Eo4x+0akWcE1zgEuaM0wJlUqsbPhcOJZ2ojVU40wJlQHjny5dShcKUTpYHaKB2NpCfCqc6u4j&#10;QvWrBNSoviFMo4AJgMQ5awIgybVG1h88eyF7jfpBjAR+D5y/fBtpjcGwD9RDRIQ/8gpSkZWbiOjY&#10;EAQEejL+CajYrQKcERfD9/MSpKsr7di9mZXg2AhUf0TAl1DduC3Bdv7KFWw71IqYDj285udmg2AP&#10;e3i6WGOdDbsTI98Y040Ul8ZcEqwxBEosJbDoWuNMVGEaG4d9x+4wqz5CakkH5i1biSkfToO80nqY&#10;Wzuw+IUjIzMLBQV5tNlsZGal0mpjaLFB8PJyg7WNOfQNtKGusR4qqkpQXquANUqr6VLCsVZKsKxZ&#10;swqKXFcgfIoKBIjuJnufQBGy1QI0SkEAtnqF9HNrBGjiz4ifocTvEn9GUfqzclAmfGsZddcy6ior&#10;y5br6KZCa5UU+FzmkCp0R0kqyhR3GKrrJKlQGhuUUGCliL0usyT3GAVKPM42JWO/40y60RIc8J2P&#10;fk+C5C0gWog+ql+4FZcHqB6xbrcQ+5RmY8/H07Bz+gyE0T2sZ07GSnarKePfwltvvYH/ZAyc/cFE&#10;bGO0vdSWg4Pl4hSOIOwhSHsy/LA9RURBV9SFsTuxP+X6WiHWSR8hVprw507QmUCZrl0KY4UlsCJY&#10;ZnJzoLXkY8bAaVLkE061eMpELCPMy6a+A4Wpb0N3+huEahIclk2C5ZKp0Jv5DnxXT0Gi2izkWcgj&#10;bP0cFBgvQZf/WpzLtSRIZrhOmK7l62M4xxS1BMo92RredCqnFAcYCagY/VZH6ktwaSRYQEVAFWME&#10;hRgDyEfrEzBdrA7XQFR1rhT/hj99gi+e/oqvCcc3BEYsvyZUQt+MQDYK0/8GldD37FXifLezw7eQ&#10;1hAG+wDGv4gA5OanID07DlExgfBjnQgK8mJ1YQQM9UBCQhC32WTU1BVIUJ04/QdUl278ocs3r+MK&#10;wbrE5bnLw9h6sBnRbTp4zcPODAGu1rC3M8ESCz28ZTIC0IgEWG+MwCWgGm+mScdajwWO1ijq6MWB&#10;Y/dQ1X6QUcufDrQWapo6JD8Au3ZuxW0W/ftf3MPnX3yGu3fv4vr167jAbNvfP4Dm5mbk5eYhJiaS&#10;P+8t3WDa2dkOtjYWsDAzZiRlx6JrCFfZsF75pdYLB1onICAUdKa1EhjydCshAcxqrCOckntxXZnO&#10;qCw9HxXB4nPx+hol/ox4T0ROAS4lIHwJogBbLAm0gFsshSOqrluFDNM12O86B92p1vjxOXeFfDz+&#10;9Cb2h2lKPaqHsU9EvT7veRJMElC+i/h8AfrYqXq9xPvz0Stcy2U59m+YiT2fTEEr3Sp95UxYrJqB&#10;uVPGsV+9iXFvjmEU/E8snTYRpb7W2JMVJJ0a38ke2RbrioZIR5QE2iDL2xwpHmaIdCBQNjoIZLJw&#10;1lkLq42r4Ki2Ct6aq+Glthy2a+ZDf8VMrGWkE3cL+WDCm1hJuFZ++C6WfvA25D4Yz/40FsGKU6E/&#10;+20Yz/sAprPeQciaaUgzXCpduclr3WxscpbH8TRdXMk2xLVMLqkbBKs73QhhsRbwSHSEV5Id7AmU&#10;NHsixgTyUfqMgcbQiGe/ijeBYqwRZYg1MYZQitUndJoIZc+9/c0LQvUU9x7/TJgIFIH5akRi/RsR&#10;BcWgxEjsEwMUstE/mcS6gEw4lbjK1ZnzV5HZEAk7PwEV+3ZeMtKyYhAZ7Qc/P1dC5YFIxr9QAVUi&#10;+3dRGmrrC7Fzd+dLqIZfAeolWMK5CJuAqmtwE6LatBj/bK0R4moPGydzzLLUoysRGhPGPAHUiGRQ&#10;bZSi3zjGw/HmG/GOiSa8MkuwvfsiNu86h+z8ZsTFpaOyrBynjx/Fs6ePIV2R4y8PUea/ffAdurt7&#10;0NRSh6q6fBRXpqKgNBE5+bFIzYhAfKI/+5m4sZo7LKz0oaGuCk01VWhpUlobuNzIGCdeWw8t9fXQ&#10;IXi6murQ1WDX4s9qSe+pQmMjIaerbKQTqhLEtXTDtYRpHSFUJpSSGxKqNYRNWicwws3EcyUJWPHz&#10;hFWAJ3oe31Pl66qqigjVl8cux/nY6S+PT69ewI8/A8eb8gjabDrTHMmdpP5EqHoJjwwsRkG6l+Rc&#10;dLAD3gK0BRj0X4J9bktRpbkAIRvnwcJ8GbTsFKCwfi4WT38P099n12HfUmMk81g5BTmWyqgJNkNp&#10;uBuyglyQ4WOLZE/GPTdGLkdDhNvpIpDfkY+BMjz1lOBvtA7hJmsRbqCAQJ3VcFCeB2O5WYTqQ8z9&#10;gFGT8W/ljPex7P0JmP/uGCh9PBmeK95HivZ8GC/6ACYLP4SX3DRkGC1DqoUCYixVkGAuj/3h6ric&#10;TZjSNHA1XQOXMjRxPVsf2zOM4UGonONt4JhgBStGPd04S2wQnYpxTyXGGGqESiWOUBGmNQRrbZwR&#10;lOMMoBCpBf/CRNz48jecv/2I3eonPOBnS24gdl00HZARfEtwvn76Al88/hWfP/xZOr3j3oPnuEvq&#10;bn3xHW5TX34rrhz8Ox48+Z0R7hKSqvxh46OL8HB/ZLMXp6ZHISzSD77+hCrYg697IyTYE6lJYdKc&#10;QAmqPV2yO9Nfu4yL1y8TLMIlxcBRXZfgOnP5HDYP1COiRZNQ2Vsj0N0RBk5mmGKhhTFmWnQkzZfO&#10;NAqWiIRv8osax/g3wUIdbxith1pgMOo7B7F9z2ls2zmAY0dO4MH9z/H7T/wI/h+OCIvLurVtbkVQ&#10;nB3iSm0RX2uD+DobxFXbILbMBtHF3DgKrBCSYgkTm/VSlFPmRr9+/Rr2HzUYGOnA0l4LNq5qsHXX&#10;hLOXATx9LODja8eiaQdPNyu4u5jDxckEjnbGsLcygo25EaxMDGFhrAdTAy0Y6G6ErvYGaBNUDXVG&#10;OgKozt+vTgDV6IZC6uxjG/iaKl8TDrmenVCNr2kQYm/DNehyWoRdTp9goKEcF0/ewv5oE/S6zSA0&#10;MpCEerxk6mWv6hPHqSSHInA+fJ2Q7fRaggq3xfBzXQ51p9VY5bgai90VsdRdGWtsFWCmMhsuK6Yg&#10;SXsuGm0XYx9B3emxCF1ey7Ergd0uMQDZ/vZI8zJHmocpUt2NEe+gjXCL9YiwUEG01XokWKkilZ9j&#10;krkq/LRWwnX9QtgoL8B69qq5UydjymRGvxkfMP5NxML3x0GRnSpg/WxkmK2CyfLpsJObiVT9Jdgb&#10;Y4b6QENkO6piPwEYzjXClQwNXEtTI1QELEMN1/h8R6ouvBjrXOLYR8Xp8glm0CVkAiolQrWWUK2P&#10;N8NaPhfxT5FAreHvE1KI0IJfQRyuf/ELzt1+iAsEa8+hc/AOSYCbfxQcvEJh6xnEbScNVY1b0bRl&#10;Hyqbu5BXXo+k7CKExCXD0TMAyRkFuPPZt/jiq+f4+ttfcOjYGSSU+8DORwehYT7IyoxBUkoYgkM8&#10;4ellD39/JwQFusDXzwWJCaESVHX1xYRqK06eOYVLTFmXCZCk63QpEQe5FM+vXL8pXZ22Y6ASUc1q&#10;jH/2ZnBzs8UaO0O8QxcSB3lfheql6FJvmathvKU63qHeMN2A+SzvuQ2dGDx8EXdvf4bnTx/hxa/c&#10;hbwyefT/emzv3gZ9bkxOWYvgVSkHr+qVXK6CZ8VKST7lq+CWIQ9t65VYIb8Y8nSKdRvWQUffgDBZ&#10;ITDNFJGVGoiu00BCgzbzshnyGryQVxuArGoPZDW4IqfZG5n1XkitcENSkRsSct0Rm+aJ2AQvREV5&#10;IDDACd5etoTQGm5OlnB2MIYzPwdHGwPYWerCmjsYSxMtwqgNK2NtWBpowpw90IxQ+/C/v8VpOfa5&#10;zMTOIH0cSAtBt89yHPCcRYjm/hkoL0LkSaciUL10pwMErNlzKRJdl8HaeRnWOazCEoc1WOCsiIWu&#10;XLooYbHzGixzUkCo4yq02NARndjP6GiD/ssw4LdC6mUD0VroLY9EY4I74585Cv1MUOBrghwPfWQ4&#10;ayHNQR3p9huR46SGPK6nWqoiWF8OvtrLYa44F4pzpuLjaZMxabJwwkmQmzEZq6ZPwrpZk+CqNBPZ&#10;tipwVl0Enw1zUR+gg4FcN+xPssD+SHXczNXCjRw13MjVwPXMjbiWvhGX0zdwfQN2pjHFxOpJp8qL&#10;i7qYUDrsTxv4XJlRbx3jn5ASJYBSEDDF6FG6UAhTh29uDK598TOufPkctx/8hqrWHdLsfaF/jH0b&#10;C1bJIyQxHZu69qJjlzgtfgjb9g1h+34u9/dhy55e7D5wCENHL+DQ8WEcPX0dB7m+vX83Wra1YHPX&#10;ZnR0tWBTSwPKakuRV5KNnKIMZOWnIjkrAXnF6ahmn2psrcSu/VtxjE518doVyaGu3LqBq7du4urt&#10;m7hG3bhL3fkU5+hinYNViGxRxWthpNTexQoLuRGNt9DEWOl4FB1LQMV+NQrVW4RqLB1KQDXBSsCn&#10;ho9tDVHa2onrV+/ix2c059/FTIv/26FkDxlt1z+9B58kHTikz4ZP1Sp41SyDZ7U4N2oJ3KuXwrNm&#10;PpyzlkHbXh6KjHDr1bWgbWgII0tbOPo7IrqSe+YdG5HVvQ55fUoo7lVHTb8barv9UTPggvpzjmi6&#10;6YOm675ouOSN2nPeKD/qitI+b9TvS0NNWz4yCkKRkB6AgpJ0lFUUoLBYzFpOQ6mYWFmUipyceKSm&#10;RCCGUTQizA0RzNvhzN5B/s4I97LBJg9lxrZZ2OMyD3tc52O/h4BojgRVj9e8EajEuoBM5l79VJXH&#10;Mpjbc2fhIM9uSjmtwUInZSxxViBIihJQi7i+mK4V47ZSio7S4IbvEnYw9jHfpejzI2jefK/QF73F&#10;YehIdGa3skFViCVKfI2R765HmLRQ4KKNUncdFLEHJVuuQ5SxAnzVF8NIfhaWzpyC6VPfw/uTxmPN&#10;3KlYO28qlOZPg8HqmfDQWo5QvVUIMFFGkbcaevMdcIap4mSqGoYJ0b28dbidq4LreRtwNUuF2oDh&#10;jA3sVuuxI0MdnvH6sI8zhBWhEdeg0CZU60XEixVORREwBT5XZI8SAxRrorQZDXWgELoBfjlRuPrZ&#10;z7j0OaPcN7+huLYd//G3v+PDmdOxTFkRBraO3EFWIqu0CZlUVlkzssubkF/ZgqLqNpTUbkZZQ5ek&#10;yqYtqGrZjsZ2ArW1F517BtG5sxft23ejc9cBdO0WF8LsRueO3Wjbsh0N7ZtRvakBpVUVyK8oky62&#10;mltehtyKcuTXlKG4sQaV7Y2o7WxF4/ZOtO3YjM10s46921C/rRIFndF4ra0qFxHxoZhLQN4012S8&#10;08FYc23GQEY/yaH+AhWBmmiphbcI4FRrXTRs24LP7nyO357ToV6IM4dkj5enPfzlITtMKq4u9Dsq&#10;NqfCMWM+fKoFVHSo6uV0rKWUAGwpoVoOQ6d12KCjBU1DU+hbWsHEzgX2ga50KROk7FyLjANrkNOv&#10;gKKBjag76Ib6PkJ0xB4t16zR8ZUHOr5mmb/vLl34pe62A2ove6HrTAna99cgpzKaX0wUOra140Bf&#10;L/b3daP/YC+OHB1kBj+EI8eGsGvvVpTzM4qM9UE483dUjD9CWW4jonxRRYfa7zYX+53nY6/bHHR7&#10;sEt5vgKUiIBe7FieBI1QDVD7PJbA1Wkl5jusxlxnJSxykqcIEGFaJOAiTItcFOhaa7DUSQ4pjIUD&#10;o4MbjItiXSyH/JejyHghnckSpzfFYl++L7akOKMx2hY1gRYo8TRCqZcRagLMUeVriDzHjci028BO&#10;pIw4diJblSVYye407b1xmDn9fWxUXAINxQXQWLsQBusWwFJzJfJSQ3HsWA+ObQrC9Wpj3CrTxI1C&#10;dQxnrcOtfBXcLlDFdYJ1hc8vEawLmWJdBVvYrxzj9AiUHsziDWFAqDTpSuu5VGaHWisGJSh5wrU6&#10;Wg/yBEoxSgtKUZpQClFDRGE6Ltz5DievPcDFu98hKDYV/xzH3reOcVzsWB2c4RIUhYCYDL6XwWUq&#10;lQK/qGT4SkqCX3QSAmJTpJgYEp+OcDpbZEoOYtMLEJqQTqVK64npxUjPKUd6triwTxWyC2uRQ+VS&#10;WfnVSMkuQWJGIeLT8hCbko2Y9GzEZuUgPjuHYHOZl434/Cwk5OcgSVxQs6QQr21pLEd0egyjnJnk&#10;UG9b6Epu9SajoABLHPQVYL1lro5xlhqEShPvWOngLSttjDPegNymGtz79Av8LC4l9EJcGF48/neg&#10;/nj8S7qob//ZffApUoR31TJ41zL+Va2ER/ViQsVISKhcCZWZywZoGRlBx8wCRja2MLV3g0OgO6Ey&#10;RcoOQtWtRKiUUDigjrpBdwmq+qN2aLlqhY4v3NHxpRdav3CTTlKsvWWPWrrW1jMV6DhQy71bNLJL&#10;otgHt2Lo4GEMHB7CsZPHcH74DC5fu4BLVy7i8JFDaGquRXhUAPz8vdjdPODs7Q3PQD/kBjlil+cK&#10;dLvMwX73WTjgwejnKYDihi82fiG6VJ+nGLQQUM1HrfsSrKdLzaVDzXekIzkq0KUY+0blooglXC5w&#10;UsJyQpXutgz9XiI6CqgIlxhR9BODG3R11dmwYTc83ZSAoYpw9Bb5YVeOJ1pjHVATZEGYjFHHSFjr&#10;Z4gKFvRSTx3k2KshxlQeVirzoK67HqrOjljv6Q4dLzfo2VnBnJHew487oM4G3Hv6rfRtfX1mC4bz&#10;FXG5aC171HpczFqL6/mquFWggms5Aqi1BGodzmask4BrS9sIy1htWMTrwiBOH9ox+tgQTaCi9elI&#10;+oSH/YnL1ZF6WBGlg1WRWtKp9Gsi2HOjjJFbU42TV77C4JlbOHj+Doy5I/1o7lxpp2rn6QMHnwAu&#10;feHg7gtrV0+YETIjGwfoWthI24mWsSk0jU2gaURxXc3QCBv0DbGR1UEmfagZ8DUdwr1RG8pqOlir&#10;rk8ZQEVTH6paBlDTMYGGrhk09MyhY2QNQ3N7GFs6wdLRg73OH86+AXANCoZnWARhjmEcTUZkagbi&#10;snLxWmRsGAxY0N63oUPRpd621CM8Oi+hGtWbhGqsgMqa4FnrYBz1utE6eOUl4+ate/j+yQ/Szbj+&#10;vz1kP3frq7tIbLKEW9l8eNQshls19+I1jH81i+BRuxjO2cth4aEJXXMLfqA2MLS1hZGtM+z8XRBR&#10;aUynUkbmCFQFI1A19BKqI3ZoFlDRocTp9LLzqUah8sHW05Xo6K4jVLESVFt2dKFf3PP30IA0efLc&#10;hdMYvnIOw5fP4/CxI2hqaURUXDQCQkPh7ucPB36xzr7+SArxxWaftXSpT3DAfSb7lIh+Iua9CpWI&#10;gAsJBh3MZz4S3JZiqb0cgVJgj1JmxBMOJdNCvjbfmc5Ft5pPqFYSqhz35RgchZRQ9fgsw6DfQuzz&#10;WgZdOouFqSGO1SVisDwMB+hWuzJc0Rlvh4ZgwhRghOYoS7SEW6Lc0wDZrtqI8TCAf6Q3/KurELi/&#10;H957B+DKsu/Ysg2eLPzpe3vQ8/nn+JLfj7hIjXj8+Ow+jlVZ4GKOPM7nrMdZQnQpj65EqC7krMXZ&#10;zLU4Q6BOpq/DGa7Xp6yHMaEyidOBVqwugdLD2ihDupEASReKhElenO4RroPl4hyqCA0CRYWqwiHB&#10;CfUtm3Hk3B3sO3wWWw8chpyqOtaoqcHCxQVWhMjK1QMWjk4wI2RGZiYwMDGEnpEBdA31oG2gA219&#10;HWjqaUOLSw09LajpaUJNVxMbdTSwXlsNqppqUFJVgZyiIlYoMHKvlsdSOXkskZOtL5GTw6KVqygu&#10;V63G/BWrsJDrC1fJYbmyMhTUNkJRXQ0K/D3yGupQ0NKEIrVGh4Dq6uA1PRs7zLU0ICSMflYExkqP&#10;vUmXziR6k8ylxFIANY4uNcFGm9JlryJUxirQjvTBlWt38OTxD/j+h5/x4w+/4McfuRzRD4yFPzwf&#10;Wf7wE378+VdhaNLj8Xffo603C9F16ghvWIegWkX4Mgr6VC2GZ9UCOGUugbmHtgwo7okMCJW+tT1s&#10;/BzpVEaESolQrUH2gBLyBtX+HSrCtPlPUNkRKl9CVcX4V4csQpVVEimDSlxM89DgS6guXT0vQXWE&#10;ULV2tCMhlTEiOhaewcHSeVWufoGICg9Fi58u9roz9klQjfanV6Gah2661CDf20u4fJyWMPox4tGp&#10;ljqsYeyTOZUEleRQIvopYC7XVznKIY9ONST9TjEkv4CdbCkO+i9Fu+NSGNNpzCyNcLQ6Fkdqo9Fd&#10;4Iud6W7YnGCN1nhLbCVgXTleqE7xQXZuIlI6GpA8MIDoE5cQfuwaQg+fR9gh6sgwok5cQfble9j2&#10;5Eec+A249tvv+I5flLgcgHh8c/cUhgqMcTRFHicIzinCdSZvPU5nr5Oen/5zEJUAAP/0SURBVMhQ&#10;wYl0FZxOU0F1khp06VC6sXpQj9HBekK1jlDJEyYxJUks5cXUJEK1IlIDqwmUcoQ6VMI3wiXBA1t2&#10;duPg6as4cPQMqls6MXvZSuhYWMLc2YVyhYmDA/StzKHPHYqRiT6MjPWkEWGZtCXpGWhB31ALOoba&#10;FPs4n2sbaBI0DWgKuDZswHrpYL4S1qoqY62K0NoRrYPSurVQXLsOa9Zyqaz0Ukob+GcI5npdDajo&#10;qGOtrhqlDiXtDVDUVCVcqnjN0jcYCxwsMNZaQKOFCdb6XOriTTG8bkG3EvP+LGXACZd6h442Qcha&#10;REQ1LPO0lG4t8uibH7gh3sX2bXvR0bEF27Zt43oX9jJa9e/fjSMDB3B8qBcXTx/H/U/v4enDJ/iS&#10;e8STp3eje7AUuwezsaM/DZt74tCyLxB1u72RUWtPe7WBW4AvvEPD4BESCu+wcCQWpiKz3U0W//Yr&#10;ILtvNfL7NqBWDFD0eKHusA0ar5qj/QtxNSXGIRH/7rmiTnIqARXj3756QsX4VxyNrh2d6BsYRN/B&#10;fhw9fgTnxflU4sxfCarDaO3sREJmFkLjEuAVFAoXTz9CFYSw8ChUB1kz+hEeEf/oVN1e4hjVyLEo&#10;ulSf91wcoAb43nbPRbB2XMboJ6ASEHE5CpSIgYRNDFzMpwRUco6rUei2GIP8fT0i+oljXb58HrAM&#10;jQ4rYcMd4FoVORwsjcD5thQMVoZgT4EnunK5I6lMQcN2Fu7BHuSdOY+sq/eQwUiVcP4uok5dRfSx&#10;K4g5dgMxZ24j7uKnSLvyOUpvf4vOb75D/5PnOPPTT7hLqJ6zG4+OPT28fxlHG0MwkCiPI9kbcDR/&#10;A44z7h1LX4sj6co4lqKCU1RRsgbUYxmxYg2gyt60jg4l3Gk1QZKLZNyL0IacdPq8WHIvH66FtYRK&#10;PUILIelRTAwnMHRyGCeGbyIoOh6fLFoCS8mlXGHj5gZHD3dGPxfYujjBztkONoysVg7WsLS3hoUt&#10;4bO1gKmNOYxtzGBkRVmawtDCGAZmdDNTPWjqa2Ojhho20m3EhG/VjaoybVgPFQHNeiEVrFNRhQoB&#10;EzNqhNaproWqhgo0CaeOsS50jXShY6INbRM6sjGd0VgsdfGaWXAEv0BLvEmoxtJ93hZQWethjKUW&#10;3qA7vUGo3iBUY+lSb49A9Y4tf44ab6OF9+lwmQ31OM/8u7lzH5ycPKGppSOdo2XCPYiNpTHsuDd1&#10;d7JCWIAHUhMD0dlRj+PcWLv3b0FXC4HaWoWevfU4eKAZRwfbcfxQC44c3ITNHbnILYhDcVk+6jc1&#10;oKGxAZ1bNuNA/37sGqxEa08AGvtd0HTIGi2HndF5NAybD4ai7YQX2q67oOu+F7q+9kL7fdGpnFF7&#10;0wa1wwKqUrTurUZaSRgyxW0/d3SgZ3AIvQcP4vCJozh74SyGr17CxSuE6ughyakSMzIQFhMHr8Ag&#10;OHt5wzXAH4Hh4SgIccF+r+XoFbMoPGejm440OtInBisEVCISDhK2Do9F0HVahjnCnRyV6EryEkyj&#10;UC0Qo4GUNIjB53KEq8RDQEVAhUuJkT//RRgKWIp6Bzm4ethj5pJ5qIyyxvHqcOzoKEQTP9OKoweR&#10;O3wNWZe+QPrlL5B2+TOkXfoMyYQnkR0l/ixBEjr/KeKFLnyKDLrUpvuPsOfpDxh6+j1OE6rrpOkr&#10;QvU99fuIY7341y8Y7qtGT8IaHM1ej0NZGnSvjTiYpkop4zidKiNRg3FPHyoESinaiEAx9hEoMcdP&#10;BpWWJDl2KXkuxQDF2sgN0AnUQ3ldLY6fvoRDpy6j/9h5LFdaiyUKijCxs4OxrQ0s7Gzg6GQHZxd7&#10;uLg6ws3DGe6Up4crvDxd4eHtyt7rBi8fd0miA3v4eMKNS1dv9mEvd9i5OhNCe0JoL/0+UxtLCT5D&#10;Ss/ChL3MCFomlJEhNBgp1fV12cPouIySqoyXmmaG0OE2rWWhDy1zysIAmuaGUCe0mmb6eE0zKBCf&#10;OJrjLTrRWCttuhHj3whUYwjTqARUIv6NQjWBesdOl3FRE+r+3iipaEJ5SSMcHNzw/pQPMHbcm1i0&#10;aAHkFOQw/ZOP+Np7WLBwNjaorcOuPfvw9ddPcfjwKbi58IOyXQ/fcFMEBtkglCU5OtQTieKuIMGe&#10;8PN2QVx0ODKTE1Cck46a0ny0N1ZhM2Fsb03F5q4kbN+djH29eegbqsTQoSoMHivB4MUCHLpZiKE7&#10;eej/NAc9n2Zi180k7Lyajb4LLdg10ISqlgxUN+Rg194t6B8aQD+hOnLyCM5cPI2LVy/iAnvVoSOH&#10;0dTegdi0dO414+ARGMwvxofuGQj/8Bhkhnhij5+iFPN6CZWIgH1icEIAxS7UR7jEcpCgNbovwUan&#10;5ZjpLBvpE6N+sh4lOtSIxHPCNodArSZcpZ5LRqCSTXPq91+IQ4FLkWc4F4lZGfBKT4aD5mLUp7mj&#10;bvgq8u4+RPbNL5F57XO6D2EiLGmX7iFl+B6SCE/ShbuS4s7eRNTJq4g5fhmxxy+h+No9tH12H7u+&#10;eogjjOXnfvkZVwnVPeohofqJNVi6WhTBEhruqUV3hhqG2KWOp6riSCoBI1jH09YjPVELa6KMsC5G&#10;jPYZSbMoFKIJlhDBWk2QZNKWDvYqh22EZpgmfLjD3d97CENHzuPExZtw8QvG2EmTsVxRCRv0DRgB&#10;xWAVIWANMCNgZlaWsLCxgg0dyt7eCo4OVnCinCkXPnene7k7WsPT2QYernbwdHeEl7sT1x0luVOe&#10;dDwBpIeHCzy83CgBohfcfbwpfs8E0lUMThFQJ75v7+kJJ77nwm3eyd8d9n7usPV1h7W3G8w9GU/d&#10;7fHaSk8nfGhvws6kzQhIqNiXxjFWvClBxfj3f0FFoN6115cca6GDOeLSsrGpug3RUUmYOXsW/uvv&#10;r2HOvNmQV1LA1OlTpbv0zZs/C0pr5TE4NCTt9e5/9R1cvVyx3mIerGLloMONSXntaqySW4zVigsh&#10;J7cIq1ctg8paBawbkdoGZehqq8DIQJsA6yMw0oQOYomwEEfEsICnJwWhMD8E1TXRqK9PpbtlYvPW&#10;fOzcW0bwKtF3uAGnTuzG6ZP7cPzIdpw+sheXzh7C5QvHcfH8UVy6dBLXrp7FjRsXce3aBZw4cYh/&#10;vgNpORmIjI+BR4AfHN3d2Ku84RUcifQQL+wLVEKfcCiPOdLoXz/X+wlV/8gAgxi9GyR0Ne5Loeq4&#10;ErOc12AJ499iwrWALjVPRL4RqOYRqnkSVAqQt1+NMgEVgXoVqiNBS1BoOAcm1hZovfE51mlrwcVK&#10;A7W3v0DWza8Y9e4j+8p9ZF6+LzmUgErmVHcRf+Y6Yk4MI44bbgq7Ve65m8g+fR11BLH3yU8489u/&#10;cJXfzWWic53LTynhVk9IkgwsviDEx2eX+9BTZIHBREa/NCUJrJMSVJpQjjaWnEqFTrVWGvkzlGak&#10;K4rZ6HQrIXGqh2KYOswizBCSEoTqxjZs2zuIjh37GfF88be33sI73EEvWLkS67TYk6ysYOnmASfC&#10;5hsWjaS0LOQVlqCwpAyFRSXIzS9CWnoG4uLjERoeAU9vHzg7O8KB0Nlam8HGwhBWdBMz9iwzfU2Y&#10;s1+ZSkstWHJ7sjbQhZUpRbcRM3Ds6Fr2NhZwsLMksNZwpkO6ODvAg/D4BnjBP8QXgaEBCA4PQnBk&#10;CBWGoMhgvPaxkwkm2+oRGHYkax28aaOHt6x1MYbP35Ai4B9Qifg36lAT7XQwyV62nGVniPAUukbr&#10;FpSX1zKLbsDf//lfmLdwFp1JFbPnzcTYt9/EggWzsXr1CmxqbpTmAH7+5XM4e3tB03UBnItWwDxE&#10;CToGLH8qq7Fm3RIsXjoHc+fNkv7MqlUrsHDxfCxasgCrFVZK0rPYiKB8fbilKEHDSF4221xtBVyj&#10;VOCdrA5ja0YKFkhN7bVwDdFBXIE9QmOdEBniR/jCUFqQjJa6AuzaXIW+nY043NOJ04e7cf5EL66e&#10;H8Ldqydxh7p64RBOHunGUO9O7NzeivaWCgJbgrLqMjRkR6E7UEECSoKK8EiTaIVDiQhIqGROtRDV&#10;7mL2xGpCQ6gchFMRKsmlBFQyzXNmnyJkswmdIiNeuftyDDD69frMl84e7vNbiuNBi1BmPAvmjC3b&#10;Pn8Cr5JylmZt1H/6LfKufYGcK/eQdeULdqgvkU6YUi/eQdLZ60hhl0o9dQmZZ64g/9wNFF+4jbLh&#10;Oyg8fxN1t79B59c/YO/jn3Ho+e84+esLXPj9X7jC7+kmv6x71Nek6TFe4GfqNxlX+OHbz3CsJRY9&#10;8fI4mqqAU+kbkUyo1sUZQT3GhG5lBBW6lnKUId3LgK4lhtXpVtFiOF0X2hFGiE2PQ15+MfttJfzD&#10;YjBv6XJp9sR//v1veH3sWEz+6CMsl18DfTNL7tRCEZuay4TRygpxHKdOnmXiOYnevsPYf2AQO/f0&#10;or1rJ6oampGcmQff0HC4+QbAnQ7k6ukGJzqTg5Mt7AiKrZ05rG1MYGVhRJgMYG2sD3N2I1MjLZiw&#10;NxnrcRvS04CRrgYMddWgr7MBhjobYaSvDlPCZ2FlCBtrEwJrCnv2OEc7uiWd8bXJDnp4l2CIgYg3&#10;xfEnAiVBZamDMRYESwxYSFCJofQ/oBJ/ZpK9Dt1KB9Pt9BCUkoJ9u3vQT/tOjI6EhuoKeDtaIobx&#10;UpzXNO6dtzCXTqUqTpsoK8CP3O3dufeUFu8JYx85eJeuh024OvRNdbBBnaVwvRwWLZ1PqOh28uK8&#10;KXmslM6pkuPvUCV4CjB11ERymznC69bC3HU99MS5W3orkdyihfSterD30YaRoQFWr1sO36KNyOkz&#10;hW2EKtbQLVfJLYGapjycXc35AWkyDljBz8sJLg4WSIgNRFV5OpWF5pp87Ntaj5MD23HlVB/uXjmO&#10;r++cxNefnsPX94Zx62AXBqLWo1uMANKhZEPqr0rAJY5RLZSOUanQfeZJgxRrZC41GvtG5bxaWs52&#10;XAMFh5WoJIgD4pwsn8XSca4+r48w5D0TjbHmqDrQj7rLn6Ph6h0EVDWg8iphunAHmRfoPpfusld9&#10;ihzhRAQq9+w1FNGlSs4SJkJUOnwXZYyH5VQRu1bZta9R/el3BPMJ2u4/w84Hz9H79BcM/vg7Dv/y&#10;Aqd+I2QE7OrvhIz16g4t6zGfC9P614tfcWOoDQPpejiUvBJJiWrYSKA0CNb6OH2o0qVWx8jin3ys&#10;EZRiDbAxXBsWnhpw93VCXlklt4lyJKZmcEdohzkLF2H+ksVYvGwFlsuthrzyOqhpG8DezRcxKVko&#10;qG5Gc1c3+g6exenzV3Dj1j3WiUf45puH+Pz+N7h19zNcuHwdh46dxa79vahtbkV+STXSc/OQkp3N&#10;vycNcQnx0mGSyJhwhIQHIiDIl/KBn58XvBjlhBu5U66uDnByYo9ztGLENIetjSmsLI1hZSVOhjWF&#10;ta0RwTSEpaU4QdYA5uxYr73nqEdIBFSMfwRJjPyNpcaYEyZz4VZ0MMI2ThrE0GX0k7nTuw6EykFE&#10;QF18RKjiinJx5exF3Bm+iH0dpajODMKuOkaupka42Vnj7YljMYdQGRrpSGfQPnr4A67fesA9iT/C&#10;EpxRtzMbcflRMKbliqFQI1MtQrQMixYvguKa1VBdrwRVup6qmjrUtbWxfj1BctZBfLMxgqqVYOnO&#10;PYuhEXToWBmdmsjZpwP3MBNGREcWTAXp5LGqq7bwylWHht4G/k4FGJqvZ6Tzgbm1AeKTohAeGQoV&#10;/j1ZuWnYvW8rUtLjYST2WiY6MKO8mJejIvyQkxGJTbWFOLCjBcfa8tFHhxVTlARUfwZq1LFkB37r&#10;RacagWoegZrvQr3ap8RrhEoMq88mdPKMihVuSzHoMhM9rnPQF6mC3hwHbKtLR3P/ECrOXEL+qXOo&#10;pRvVXPsMpQQnR7gQlwXnBERXUHSW4rL49FVJJQSr9PwtlF76FKUEqowxsfTylyi/9g3q7z1D42ff&#10;o+nzZ2j94hk6CNfmr59hCwHb+egn7Hv6K/U7dj35DXue/cze9QJfsXP9KDMtPP3yGs5sTkZEuCY0&#10;2Jc04o0IlwHWEqI1MSz8IbqwdVdDuMUaFG9Yjs5lC7BJUw3ZMdEoberElt3dqGtuR1ZxBWJTMhEW&#10;m4jw2ATEJKchJbcExbVtaNnei139p9F//ApOXr6Le/e/xfOfRi6Y8pfHo8c/QpwC33OuCS3H8pDb&#10;koTUrFQUFRWiuLgQOblZSEqJQ0x8JCLiwhEWF8a/jyJoYdGhCI0KQRCBE2eHC/kEesM7iLFfLP29&#10;4CvEGChe9/LzkInd67VJjjLXGU+o3iJAbxEsoTFcf11EQOFehEyMCE4QULFTTaRTvUeg3uOfnWiv&#10;h4/oVpnVObh1Zgi3D2/Fgdow7K1IxokdW3Fk+xb4uThg7MQ3MZtQmTHTJqbE4LN7X+PKtftSBs3L&#10;TsJQfzdq6qpIvwXsnCzg7m0nudGyFcugvG4NTEUWZi5W1zOAuo4+1NU2wNGXXa7FBP5VyjD30IW+&#10;gSEMLdchZ7sRMvcxFkaaMU87MBquRUKXMSqHHQiVDiOmBlRV+Gf43x2X7AtbRxOUVhaipKwQRia6&#10;aN/cghs3r6G1vZl7K2fY0dJFN9QzMZGGUbV1N8LBxR42VmbIdFQjNOLsXjFpVgylC70CleRccySo&#10;Gt0XY6OIdoRmjoh+AqJRsV+JpRgRXMA+NYvry63mI99jNXrz3DHIaNpz5iwaTw6j7OhZVBy6gKpT&#10;VwjUNdQSksqL11BJyCrOCXAuo1iAxPeLTnNd0lUUnLmGQqqIzlVy/jZK6VDl7FtV/B6aPn2Irm++&#10;x+5vnmL/w2fY9/h77H/6HHu/+wm7v/sV2x//js3f/IaWL39CE8Fr/eoHdP/wAmcZET9nHPzxlcvf&#10;DNLRrRNtoBakBrMwbTh5rEessQKqlZdj+xL2w7lz0TdnFnrmzOb6LDSprEVKTCKad3Rjz+AxdO7p&#10;R+u2/WjbsRdtuw+gc7+4F+8xDJy4iLN048++eoLvnv8sXU771Yc0NU5I+rfI3rvz2QPsu1CPzMMm&#10;cM/XgrWDMaKjg5CSEo3omCAEBLjBnwoOIxh0TV9/F6SkRSG/MA1lFTmo21SJ1s2NaGprQE19FYqr&#10;i5FTkoPUnBTEp8YhMiESoTGhCIwKYr9nt4oKY/yz15cgkeKf5Ep0KRt9vG5njNcdTfG6vbHUs8Qs&#10;igl8720b4VS6jH56ENFxkoM+3ufG6ZXoiv66aPREmaHdVws95dk4vWsX+jrbpWH1N99+Q3IqC+bX&#10;kBB/nDpxFseOXmDZ80duWhyO7tuLhvJS2qoZXD1sERTiho3qKpBTkKdLrYW7hxPcfTygaWyMjTp6&#10;MDLQQ2i8FxLbzeFToQRzdz3pAjLOngao2O+A7H1GcI8yhx2hMuW/L3+PM6qHHeGTrwc9uuXGjWvh&#10;4GqGuKQA2Dubo6yqFKX8+03572vrbJGupNRGqPz83eHt7YoNG1Xg6OoKWwe6na8LMvJy+IX4o9B5&#10;I/rF6JyASQKIG81fwaIGfeaixX0pNBxXERi6EuOdzJ1E3BMz1JUJlLJ0AHiu3UrMsF4Gg3gX1O/b&#10;g23nr6Hp8mcoPnwehYPHCdQZFB8/T51BxckLqDl1GdVnhiVVsDOVUiUESnInsZR0lYCNgHX+BqG6&#10;xRh4C2UXqWGuD99G4eVPUXDxLgou3EI+X89l38q9dAuFV+6ilF2tXETEW3S024/QwJjY/s1P6H5O&#10;sLgNf8mN+Bdu0KOb+ZcPvkBBrB9KVs3DnqX8HObyMyFAPfPYO+fNRTeXBwjXwOy5XM5GudYGbrAN&#10;2Dl4Et3HhrF74BT2HDyJfUfP4eDZq7hy+z4ePP4Bv/w+MnPg5eMPsKS1l/8je11MST17cxjlh70J&#10;lRp3htwRxwYjLSUSUdLUM1fpdI/gIHdGPlt4+3LbyY5FdVUOv/9qDB06gMvXLzJS3sLNOzdx9c51&#10;XLl1FcPXL+HclQs4dfEUDp06hJ2925C9KQ4hheZ47V1CITqSGNkT8e9NGwO8Sad4w80BrzNTvuHu&#10;iDcJ13g6lHCz8SL+EahJhFGCSrgVI6SOmxrqrFZhs/IMdLoZYKCpGue692NvazP09Bklx42RBh2s&#10;7czg5GqPxKQkZLBI2jnaobIoC0f37ERNYSGzqTncPOwJlQdztBoUlJW4Qa+Tzgz2DvSBlqkpNurq&#10;wcLcBEnZYUjqsIRXqRLMXAmVvgECw+3ROOSN3H3G8IiylKBy87FG3VAwaof5OwiVrpEe9PU1EBbl&#10;iaS0EDg4W0j3KiopK4YFM3Pn9g4ZVB3N3HN5MFe7QF1jA2H3gp2DAwJDfZDNCBEeEYkqb23poKzU&#10;nV5CJRv1E0CJSbViJFBA1eqxFNqOK+hUilgkjlNJ7iQGKMQxKwGZImZar8AiVxUENdej/jw35mME&#10;Y/A0KglTJTeymmN0qOMUYao8TZDoQpLoUlWEqozrpYTsJVSUgEnSmasopEsVnrvxUsXn2Lf4etKJ&#10;YaSxg2UTrJwLN5DFDTmNfyaD7+cIyC7cRjF7WinfL7v6BSpvfoOaTx+j5avv0ffjC1whWA8IlbgA&#10;zqhp/euH5+gPC8f2jz7CoIBoPj+PufMkmHrmsoNyexCQ9c2Zgy3z5qEwNAZbB89g3/HLOHT2Ek6d&#10;v4qbn32BJ98/w+/SNBz+YsmJ/j8++KPin/Lp/UdoP5wL9yx17kjNkRAfgvRUQhUdwO/XHf7+dKpg&#10;T3h42fO5M7Kz4lBVkY2W1mr0DuzHuYtncekaQRKnf4jzqMQZvzfF9f6uS6d/XCVsxy8cRsmuaAS1&#10;rcRrAhAxRC6N/omhdEdzjPFwxOteHviHtzfe8PbEGHcHvOVghHE2YqBCW4JqMmEUnWqSE13MSR/K&#10;bhtRYrAQ29fMxs5gdxzc0oZzB7rRVVeL9Wrr8LqAinsqG5Y9B3c7rFqzCqvZa6xszNDZVIvTPQdQ&#10;WVAAcwszQuWIwBBPxjwNKKqqYKM4KdDHjVD5QtvMTILKytIMKXkRdCoreBYrwdRZF3p8PTjKCU2H&#10;2Hv2m8Ij2hp2do78cw5oOhyBumE3OpURdA1FqTRit4tGek44obJERVU5ikqK4OntjO6e3RJUre0t&#10;8PbzZC9z4I5BG34BQXBwcmLO9kdGfj5CwwVUujKofEahEjMfZFCJU+dlsC3EgM88bPZYAj0HGVQL&#10;6VQi5i1wEMPoIv6txid0Jzk/A6Tu34u6s3dRcYxgCFcSQB06iVrCVEcXqmW8qyFEAqSa05QAihth&#10;BVV2+gpKqGLqJUxCYqBC6BWgis7flEb+svm6AChz+C7yr36Ggku3UUT3KrlyDxWMhuVUCftX4eU7&#10;koPlEbICAlYi3rv5AM3sXoN0rGvciB+JDZkb/ug0ULE+FByKHdM+RP98fiZz5ktO1SvE7aGXUA0S&#10;tN5Zc1BsZoHNvYcld7r75X38Ik6n/u1X/Ov3X/Dit9/w4ndxNWS6oXDEEb36ePW5bF2mp8/+hb7T&#10;++Cbbgh7N1MkxIXQqcT9egmVnxv8qJAQL0Jlx+/YBVnZcagQULVVo29wP84PEyoBE6EScI2eoCiW&#10;4iTFi9TQmQHkb2cHa1uF194jIBOFCzHejbEzwutu9njd2wP/9PEiWJ74h48n110xxsUSY23Zq/iz&#10;79mNQEWHEgMdbxO4FW7qyLRcji0ai7ArMQwndm7D6T27UZqdiWWrluKfY8dgDm3ezt4aTnS/JauX&#10;YNnKJbB3sMaernac7+8nVIUwt7SAm6eAygsaulpQ2rABalpq3Lg94BPkDx0zc6jp6cGaMTE5NxwJ&#10;rVZwL1KCsZO40q4+y6YbWo4EIrfbHB6xtrCxJVRBTmg8EkmncodXgSG0DMWfN0FBUSIyCaaDsxXK&#10;KytQWFyA4BBvHDzUi2uSU7Uy6nnA1s4KTs42SE5JhKOzE4IjAqWRpJCwCEKlQ3DEvDwBj4h9AirZ&#10;chQsMcNcQNVFqAzoVKIvLSBUYoa6kHCrWbbLsdxTCxnde1HNPXXZ4dOoP30elUfOovzgKVQfO4tq&#10;9qlaOlH9WXapszKwaqTYd0nqU6V8rUQalLhMkISEU43AJAFFl2L0K7hAmKjiEUBy2K/yGPvy2bFq&#10;bj9Eza0HqL7xFR3pSxRe+pzvMQYSvhzG0Gw6mHCxbEIpHKxAxNIbX6P1y2c4/NPvuMHN+DFG5gyK&#10;DZ/Pf/rpOXZZWmLPjOnoW8TPavFCuhbdagHdi3D1EbZ+dqwmlXU4d+oUDp+7jLtffMk//zuZYnf6&#10;9VfpTvO/kdQXLwRY1F+AEo9R0P6Q8Cn2PbJ54/YtpBZ7wcrJiFAFIzUlHBGR/vDxZacacSpxBrBf&#10;kAuyc+NRUUmoGP/6B7v/HSrq8jVCJZ5zO7lAwAYJVe72AAS3rmD8G4Fqgq2Ifeb4J4v5P329JL0h&#10;AUVxb/0GI9k4eyNpSF2A+K6jPt6lQ4nl2w6GWOCihRRLOXSYrkR3XjLO7t2Doc2dCPbxxbTp0/DP&#10;N1/HrLkzGZ9s4OzmiBXi0mPyy+HoZIv927pwYXAIlYUFsLAyhzvdwj/YBxr6OlDeqAF1bU34+HvB&#10;OzgQuuaWhEofltbmiM8JQ1wLf75QGSaMoRJUCR5oOhqA3AMCKhtY2zrAK8QVm45FsVO5wivPEDri&#10;IJ+NCctoErLyo9mVrFFGqAqKCxEa5otDR3px9cZl6QbbHoTK0sZC6la5eVlwdHFCSCS/lBxCFRqO&#10;Gh9d9Itr+41EQOn0DAIk3EoMYAiwpIO/XG7xXAxjdqo5zkrsTqI/KUjnT4mDvzNtVyGivR51J6+i&#10;nK60iQA1nKTzEKjKw2cI2nlGvouoPTWMOjpVHQGSwKJTifhXSZjKqVI+L+LPSIMTjHWjQEmxj0AJ&#10;dxLHp4qFK4nORGBKL91D+fBnhOgrVN16yPfuIe+MiIA3kXFWLK9T12Ti78zg784gsOlnGA0FbPyz&#10;Jde/wpZvfsCpX/6Fz7hBf0+cuOkTAFkH+vbTu+hcrYBuwtO3kG41n5/XQu54FnBntICdczYTzopl&#10;uH/2CK7c/QbnLt/Gr3Snn375Bb9wKYD6jS4lA4sAiaPQ4v8FPKP/x3XZPcGEQ4KRUfwII+lvwDcP&#10;HqG8IQWWNATJqZIjEBnhJ0ElelUg05WIfwFBHsjJTWByyUZrRx0GDvbgwvB5CaSLBEu6AMwrTjV8&#10;U7x+GUOnBpCzLQCBIv6966iDiYx0E8SAhJsd3cldAukfvp54nWC9LkFFwFjWxzmaESrdEagMZI5l&#10;qY13+dosxq8Ya3m0O6tgoLIQp/Z1Y0tNHUwMjPDOuxPxxph/YvbcT6SRNCdne8jJr8BqxVXSHK6e&#10;HdtwceAgKgryCJWZNH9LHK1WN9CDspoWNLS14e3vCa+gAEJlRagY36wtEZ8Xjrg2wlO4VoJKV0CV&#10;SKiO+SO3R0BlDWsbO/iGuaPhhIDKGb65xtAz1IeVrSmdKgWZ+bFwdLORzvQsKCpCGKPd4SN9jH+X&#10;0M5O5e7tDnOCLq4Nl5uXTaicERYdjuTsXISGhqHeR0eCSlxvQjZAwY3kJVSy61GIYfUhgrWNUJk5&#10;yknD5QIqafSPUM2wWgrdRC80cg9dfewie9N51B45JzlU+aFTqGIcqjpxgU51QQYVwamjM9Uy7lWL&#10;QQqqknGvjD1KQCUb7RuJfwKoM9dQQDgKz92iO91BCV2pkMtsqmD4Niq4LOb7OYQt7zKd6fwt9qxr&#10;yBQw0d0EVMKZhDL5ugQZ19MJWOZpvif+HMGsvvU1Djz9CdfJ0bfcuH8d3cils+eAy13b0PXxTPQK&#10;l1pIx1rAWEyX6lnMHQ871VbGwfOdjfj04U84euEanj//Gb/88rskAYZ0e1fSIu5IKRyLZPG3/uFY&#10;ArRRqH7j8hf+jPg3/Mof+/rhMxRXZbB+GCI+PhQpSXSqcAGVuxT5AkPEFCV2+SAv5OYmShfSbO1o&#10;IFS9hOqCBJIEFfvUq1dTuihpGIMne5G91Z/xj071ngOhsNfFBLrUmx4uI5GPfUpARaDGjALGSDjW&#10;xQZv29Gd+POTHAww2UgdH2isw2RjDXzM+BXIftASoI++hioc2rYTJemZUFFRxTvvTcTrI1A5iANp&#10;znbShTAVlVbDja7Vv3M7zvX2ozArnfHPlJHLTbpovAahWqtOqHS04B3AIhkgg0pd3xA2dtZIKoxC&#10;fLs5vIrWwtRJh1DpITzJE83HGf8EVDFWsLa2hX+EJxpPxqD6ojN8CJW+kSGs2e3EpX8z82JeQpVH&#10;pwyPCMCRowOE6jKhaoG7lxv/TWaMhb7ILcjhv98R4bHhSMrK4WuhqPXWkqYPiYOzIgZKEL0S/8Rz&#10;sRwkZDsYAy3oVGJIfYF01q+YorQa8+zXIHnHDtTTpUoPn0Lp0EmUDZ5AxaHTjH/nUEnIKsTgxImL&#10;BIuRjxDVEBzhUDV0J7EsF0BRJVwfjX5CYrQvXxrxu4UiwiNgKhBx79xNKfoVCxGcPP4eAUnO8KfS&#10;oEQBoRFTmIQTjQIllMvYmHfxNrL5ehrBTTtFsCQgb7FzfYa2+09w4ucXuMsN+yklHUF6QacZ2fgP&#10;JiVh+9QZjIH8XOhUIg72LOPnR7B2f/IJDuZk4M6jH3Ho/FU8fiium/T//0PM+vjptxdgKsU3j35C&#10;eVUhbB1MEBsfgmRCFcZUIrq6X4ArgkJkThUc7IW8vKSXUA0e7MPFS69ARUkXfBnRJdGprg9j4OQB&#10;ZG7zQXDbMrwmhsTfJSBvu1rhTbrU695eUo96FSoRBV9nx3qTXehtki6gmkyX+kBDBR+sWon3NVUx&#10;zYEbvpsymmKtcGBTNfZsakSkvz/kFBQwcdK7klPNIVT2dCo79igxzUiBULm7O2Fg5w4c37sfaQlx&#10;MLUwgTf3HsKpNAmViqY2tPS04RsozrYNgp6FDWEz4u+wQ3JRNBI6LOBdso5QCafSRWSyF5qPBSKv&#10;10KCyopQBUX7oOlULKokqExgYGzMPZaldJOvrBGnKquqHIEqSDqdXjb61wp3T0JlYYpQOlgOobIn&#10;VNEJUUjMzEYQC3ittyYGxPXRRQQkNOKExFGghGv1jIAmOtVOrwWwdlqJ2c7yElTiDN9PrJfANC0M&#10;VYfOo6jvOPL7j0oDExJQjH0VRwnUsQsopyqOD6PyxCXGQJk7VY2AVUl3KpNG/AiTJPYqgiSORwmg&#10;CghHIUEpvMDIR+VduCOBUcz4J5yrULxP6HLoZDnsVUUEq0T6+TsSVFmERgYUOxh/XrhVIv9dyXTP&#10;VP596QQyU4wiMjZWs491P/kZF+kS4nZ4PwrnGIlh4vHzzz9it7U19k3/hDFwCQ4sWYz+pXT5JQux&#10;b9Ys7IiMwPBnj3GM4F+++Rn7yj3sGziM46fP4dqNG7hx8xauss+cPnsGh44fQe/QEPb09GDbnj3o&#10;2LoNm9pbUVFfheqGOty49SkePP4Z334PfP7gJxSViM6uj6gof6lXBdOVPL1cpGNTwqk8vR2k66rn&#10;5SejsjqX8X8TDh7ux8XLF19C9bJTjYJFqIYJVf/J/cjY6omgdjrVJKkbmeBtTwcZQKMiVBJMol8x&#10;/v2DnWYM+9Z4J2O848DYZ6OHKapKmLJ4MSavX4updhpw9VdHS44v+lrq0VlaBg97O/YmBbz7/mTp&#10;gvtz5s2Erb2VdCnl5SuXQH6NnDQdZGDHdgxu34LY6BCYWJrQkj1knYoxbR2h0tbXlY5oewQFSics&#10;ahsas4s5IKU4BkmdlvApU4GJs3AqXUSkeKLpuB+hsoJ7tDUsLK0RHOuL5jMxhMoJ3jmmElRWdpbS&#10;BV8yC+Lh5GGHshoBVT4iooJxmFCJu35IUHm4wdTcGGFRQQSQUDk7ISYpDgkZmYwKIaj3UseA/2K6&#10;k7jEswBo1K1kUI0Osfd7z8UuQmfvvFI6V2qemE3hIIf59quRuWsPqo9cQeHA8ZdAVRCochEBR4Gi&#10;Kk8MS72qkqo6JUb/rqCSAJULoOhgRXytkM8llxqBqpi9p4iwCEAKLtyTQcX4V8S4VkoISqgicSBY&#10;zAHke2LgoeTal3xdzAm8TdDoQueuEcSbyBcOdeYW4g+eQyz/jUmMo2JSbhr//kzRr/jniy/fR+f9&#10;73D8pxfSnMFHzGI/SzgRrJHTRx6wh2xZtho9c/lZEaq+xYsk9cydjSZXNxxjtxu+8xinrtxDelkd&#10;NE2sEBQejey8PJTXlEuHOrZt70B39w4cOtyNkyf6cOZkH06f6sPxowdwcGgnDh3chwdffY7vv/8R&#10;3z37GQ+++Rb79nQiKyMKZUWpKMpPQkJ8MAIY/fz8HAmWIxxcLCHuB5yVGYuSsky0ttOpCJW4/7OA&#10;6oLkVGJw4jKujIpQXbo2jF46VdpWdwR1sFO9xz38u67mmMAeM8bXW9ahRkWYJLD8PPE/1BhSPd7F&#10;FBNF9LPSwZS1CpjKXPzBOmVMtVGHXbABOkrjcai9BS35hbC3NGdvWoNJU6bgn4RKzP0TUJlZGGPR&#10;kvmSW4lpHb07t2JvVz3CIj1hZmUC/wAf7jn8oGFkABUtcXq0Lp3Lj1AFQI/xT8fAWJp9nFoSi5Qt&#10;VvCrEFBpQ0dAleqFphO+hMoablE2MDOzQEicL1rOxqDygqMElaEJ4x/dUkCVIaDytEN5bRXyCVVk&#10;NKE6NiBBJYbU3dxcYGpmxB4VgvTcLEJBp0pKQFxKOkKCgtHkTagCl6LfZ5l0IqEYsJBBJYbZKYIk&#10;RgAFVHu8lrJPrsBcxzWY57wasyxXwb08Fa2MXWWHzqHw4Al2KJlDlR85izK6gQTV8YuoIFASVKcE&#10;UASLAAkJoEq5YRedHEbh6WECJaB6ZeaE6FJ0oXxClX/xHjsUIfr/sfXX4ZEed9Y3nr9+77u7oU2c&#10;OLBJdpNswDgeZgYxMzNLLbWkFjMzMzMzM/NIGtBomI1hOw47Pr9T1RrbeZ53rquuu7unu9Vq1afO&#10;Od+77qodgrPzHMU7bxOe5wTqiYQqn9DkEba8O+8TwIfIEgrFTJZ9nYonTgZv3Ufi0i1EzmwgnpY0&#10;nkqVKM5v8een8ueJKmLOzWeoevgrTPzhb7j5yad4hwIlFsEUqUqo1YtS+0ZBIXp//FNMvPU5WNOE&#10;qtrMUq5NsUK4e8bnEJqajpMamrLqa2RrAyM7G5g72MPBzRle7J+BKiXiE6KRl5uBmpoytHU2Y2Ss&#10;G8sLU9haX8K9W2t45/EO/vDeA/zjo2eUynfw6Z+e4x8fPsbHv7qDd55cxd2dOWyuDmFqvBmDffUY&#10;6qtDf281Rodbsbw6o97/mRn7mihW3N7FTR7VTawBSPt3ewdjq5Mc4B0R0Crsn5MhXna3wjdpub7i&#10;543/oM17AZWwgP+vKK0zY/0bgfsyQ/t/uljg246G+J6lFn5w+hj+m6PND0+dxPctLsNYYY628mws&#10;dHajKisbpsaGOH76NL73ox/h37/y73jltZ/Lhf5NzY3w2uu/lMUKHz8PjBCq1rZ8+KpsYWptKqHy&#10;pzJd2VMqHdpA/+A9qGj/tIRSuRCqokgkdXN0KT+/B5UewlJ8mJ+oVFPWcAmzhompGVQxCjRtR6mh&#10;yhBQGUmo8opS1VB5qaHKzs1BeGQwltfmZKYSULm6OvM9DKlUQUhKT1NDlRCHSEIVTOVs9LmCWeV+&#10;zPge2INKXfF70dQldQHVqxgjVF7O+5mjjtP2vQWL9FC033uKRoJQvnwVRUtqhRI5SgBVvLwHFIER&#10;TUBUsQeTuF/CzlxAhcpjUxcm1E2qlVApqoywdtkiQ4mZEgQmn521aPdtlN5+FyW74vwTwdp5IrOV&#10;eG4ub+fd/zUzE20e85KAKueGyF8PkbJxl0BtInp+gzCJS0du0ALeRCJ/fgqhShMZ7CbV6jbV6r2P&#10;sMIw84BqJZaPeTE7TxYTePzo179G76kzzFWv0PqpoZp55Zco1dZFz+gieqeWUNbQhNiUFOgYGcPE&#10;ygYWDk6wcRFX/nrDxctXXixq5+4KbVMjaHMA1jFk499W04g53EALmqa60LcwZJ+ygJObK0LDQpCR&#10;mYTKykL0dDViYXYYO9eW8OzBNXz4wT3842MB3Qf8sGx/f5/e9V188sdn+OuHT/HH3zzCb967j/fe&#10;voPnT3bx+NEt3H9wkxbzBm7duUb7N4TsTneENB0jVM6meJmd6hsKD3yF4PwHM5Ws+r2wfeK2PG8l&#10;gPPEfzJ/vESovmulgR+cOYYfvvo6jyfxXXMNaPrYoqmmGguDkyjNyZdz8U6cYe767x/hP77yH3j1&#10;9V8w6NvCxMxQWsFDR/bDL8AHI8ODqGnLgGuwOUwIlZ/CGwqljxoqKpWOoRoq9wDFHlQmcHJ1REJR&#10;BJJ7rRBQcQHGTnyerh4i0vxQv+GHLELlHK6GKjQuAC3Xomn/HOGVYSKhEpdgC6iSmamcGVCLCVVW&#10;ThYiolRYWZ9XQ9XWBBcXFxjz+aGRKiSkESoX2r+kJITFpyAkwB/Nvhr/ApUsTFCh1LMseNvrFfVC&#10;mgIunwMIctkvr+4Vc/9CB4dQRfVo2qICCVVaEkBRpSRQ11C0ckMN1V4TSlXGDiyAKuLtQmasPIKV&#10;R7snMlShUCgBlLgtSucEK4/qknNNfQ4qnypVdOttwvQuStmKCVT+refSGoqSey4tXA6hyKP1Sufn&#10;SuJ7C+snVCqDYMYt7yJkchWxi1clVEmEKomfRxQsBFQpQtmoitlUv6oHv5bXZ4ls9TYhEss2C5F6&#10;cQ5J/JuPjsHQ//4vpvagmnvtVRRcvoiyxi50Ty7KNfnaOofQMzCBzr5RtHcOoqm1F7VNnaisa0N5&#10;bSsKKupgYG2HAxzYj9ExiTUkElLj0dbVi9K6FqQXlfJvlQBX9l0D9jtNwneZg7ToW7rmZjCwtICF&#10;rTVsnezg6e+NkPBgJCbHobAoB21iL2iheoujuHVtEe88UsMnIPv0L+9J+D4lhJ/86V386Q/38cEH&#10;a7j3bAxf+q4rlcfHEd/098LX/Xxlrvp3UaQQULEJpRKqJe/z+FXmj5eobt+x0WKmOkH7tw/fP3cK&#10;37bUxGVvJzTVt2JxfBllhRUwYOc/c+EyfviTHxOqf5fXQ4lLoY1MDPDTX/wEBw/vR2BQAMbGJ1DZ&#10;kQfnYAtCZQJfWk2/AG9mKgNc0BJrARjAP8gf7go/Wf3TFPaPtiyxOArJfRZQVl5UQ6Wnj6h0BRoI&#10;Vfa0DZyZqYwJVViiEs2EquwaM1U6oTI1hj0/R15JOlKyozjqOaCkohxpWRmIjAnF6saiLKkLpRJQ&#10;mXAkDIsOR3xqqrwUOzo5EWFxKVBRqVr9qFQBBzHjx0wllUpt/V5AJdcA9BTz/zgSKw4izu0gXrU9&#10;iKNKM/iOLSJp+SYaRVVvcVsqVCmPxUvXqVqEisfi5RtSscT9Et4vEVfp8vmyrdDurYkTvoSITU5L&#10;2ryHIiqGgCr/2j0C9RC5hCrvOtWIYBXQ6skmbN6tp8iSOek2cthE2V2U2fMe/R6pN9+mxbshs1QW&#10;oUrevI/w2WtQTSzx8S0krlKpaE2Trt4iTOopTSlsotyeRSCLCG0P1Wrtr2q1+i2REtU4wdOLS/Mf&#10;z86i75e0x29Q3d/YL89X5WhqoLC2SU6gFRcstnePob13Eh19k+gUx54JtHaNobFjGA0dI6hp6YNL&#10;gBIHz5/HW8cO4eCZU+jo7sH77/8Jj5//Cc/f+RPe/dVfsEHwQ/n3cnWzl2X0S7paOHL2JM5oXoG2&#10;hRkcGG30LYygxb+1hrEBLopzpBoaOHL5Mo5rXMFZPR1omZnAlrbTl4NpTEoCiquL+bMaMDHej5vX&#10;l/DO09v48FePCRWt37f8nPESKf26nw/+QwKlhkgAJaESaiWbJ77iSQCdjfAdOx384MoZ/PdbB/AD&#10;jg7fstKEhrcLWps6sDy9iqrSWmYRC+YhQ/ycI9CXv/YfhOp1ZgoHGBjp4ye/+CkOHzkIlSoIY5NT&#10;KO8ogFOQBcyEUvGziA3ZNKh0FwmVnrERlUoJNwmVJTRp/1w9XJFcGoWUfkJVJaDSgx5/VnSGv4Qq&#10;Z0ZAZQUjU1OEJQeh6XoUSrcJVaqAyoRw2yO3JINQRUqoSisrkMrMFBUXjrWrSxKqppYmfl4nGDNT&#10;hcVEIDY5CXZuTvILDYtNRoiE6jLmlIdlBVBYvxdAvWhy2WexToX361LN8t0OYL/l69CMD4Td6CrC&#10;JtZQt8ictLBJmNRAFS6KtgcVbxfwmC8eZycvEuX1q/dQsvUE2aJ0vslMJYAiFAXs3MXbuyi5xvui&#10;sECgsmjjsrZFiVxU+dTl9FyClEt4sglLGpUoZf0GcvhaMWUpVfw/lSqZUEURcKlStIYJG/cROLqC&#10;kKllxK1sI55QJfB1SXxdCt9DXV6/hTRxgpg/M/fGM9Q/+g1mPvordkW2oukTi8gIqv4pDSDw+3fe&#10;Ru+x07K8PrbvIMZ4zDEyQ0VLB0ZmVtEzMo/uvgn09E9Trb7QBmfQNTiLnqF5tHSPwlWpwOFLF3Dm&#10;8jmcIpQdnb14+vxD7D78Pe4//h0evfMRc/JNBHGw9qQoqIIUOKerix+//hpePfAWDG2s+PcvgLOr&#10;NYKCvZGSGon0DLFrfTKyCrKRzhZJ9fJRBULX1goXTUxw0cwUGhYmOG9qwGYMbTsrWIiLIJV++NJ/&#10;0fq97O+Kb7ET/ydt11cIzr+JDEVVElOVhO0T5XSRtYSKfcXTCd90IlT2eviBwWX816kT+L7OJXzb&#10;mh7Wzw2tLZ1YmdtAdXkjLC3pg22s8dahA4Tq3/HGvtfh7CKg0iVUP5GbvqlCgjE6TrvYmgdHpbmE&#10;Slws5rsH1SVtPRiYGBOqALhRSfUsrKBtbKqGqiwSqQOWCKy6JKESdjM2izlnUyGhEpnK0MQUocmB&#10;aHwBVZqwfyZwcLSTUCUJqLwdUFZVgfTMdMTER2L96jJu39lBY3ODrDIac/SKjItCdGKiDMixKUnM&#10;aQkc+RToUBCqwMOYVogTvaIosWf7eHyhVi8m1s747EODxz6ct/wlNNMjYDGwiMRxDkAEqIQduIBQ&#10;FVKRZKM6FdPelbAzFPEoslO+sH6EJXdkGjH1LcgYWUD61FVkL91E7ro40bunUKLCR5CyCZ+4VD6d&#10;KpO99YDgqMvqebSBOcxYmbRqSeu3kERQ5fVXzE5p4vWPf4/E688QPr9F1VE/Frt8Bz690wifW0U0&#10;lSp2dRuJm8xSBFgolchVwi7KE8L8WVlUxhLmtoEPxHoX/8RjgvR7qVYCLDHXQpzI/ScmHJwx9vOf&#10;YfLNtzD2+pvIsLNHQ+8QRhfWMTC2jL7hOfTz9xxgzhocW5JtaGIFI9PrGJvbRtfIHBzYLw5eusjB&#10;VhdndXWoHn149vyPuPPoQzx88ns8eftDzMyty/VOPD1s6I78oWlti18eP4EDJ0/C3MEBhcXZcHG1&#10;Qni4L4oKk1FTk4+BgQ5c3V7HgycP8PD5Y77fffZBL+ynwu07cpjuJQItA13IrSpEWFoM7EMcYeZr&#10;iS/9wNcJLwe4S6i+6Seg2gNK2D3el1lKFCn2oPqqpzNedjTBdxwM8X1rPXxP/zK+baaFl2y1oeXn&#10;jrb2LqwwbNdUtsCK4dKKBO8/KqD6N7z51hu0U85yf9+fvfpziE28Q0JDMT4xg5KWPDgoLWSh4v+E&#10;Sp+ZRsEvwtXXB7oWltAhVOKkbHJZOFIGzKlUL6AyQlyuEg2bQqls4RJqDQNjE4SmBKHhRhRHcSd4&#10;pRqrlYqKKaHKipBQlVdXMsSmI5ZQrQmoqFSNzY2Ez4FqZ0ioohGVkCADb3xqMoJj4hAR6Iduf0IV&#10;RKj83yI8b8nsJAsUL9RKrlNBqHxekdOVBr33wcb8Z9BIUiJ14Zqs9BXPb6JgbgsFi2zMUmqgRIFi&#10;hxlqF8U8FrLDVojzRr2D8HGzQ05SEHNFGSoaW1DfP4Jq8R1OL6Bw4SpS50XeuYN4WsNkwpbJTp5L&#10;9RCwiapf0e13kLfzjFbtPrPRLhIIcTaVpmjnIdJo4fLu/Rop16lU/HwZtJAptJPBE9vw6hpHzMIG&#10;Ypn7hFJlXL+LVLZEKpQ4b5VI+JM29qYvCWW88Taan/wWyx//HXcIEhOIvKBRnajU/1Zz89H/059j&#10;7o23MLTvLaT4+KBzfAZjyxsYmVzH0OQyhifXMCogmtnA+NwmJgn7FAeSmdVd9I4vwY794uDFS9A2&#10;M8Z5AwN09gzg7bf/hHuP/ojHTz/CMyrV6NgCPKhSHh7M4FQqDfbN104cxylaOwv2yYKSbA74FggN&#10;90NeQRLKK/PQ1duCxTWxifYt3Hog9qG6C09FAI5qaeD7P/wRkpPi8Os//AoPnt7B9OYIUlodEdx4&#10;Bl/6oa8rvhPggW9TtgRUX6VSCYCEMv2HgIpwCajUzRNfo/37lljXwlEf33c0xMu24sphXXzTVhPa&#10;/h7o7OrDOq1KXVU7rKwJFeXywOED+MrXvox9+9+gxDqxo+vJa6vEvr9h4eEYn5pFeWsBHAMIlaXJ&#10;v0Kloy+VxZ/Zy0VAxUylTVDcvT2QWhaG1H5TBFZegbGY+2dIqPKZqbZ8kT1rA6dQK+YxI4SkELTr&#10;kSjeciRUptISOro6MFNlIIFQuXo7fgZVTByh2ngBVQPsHZgBCVUElSoyLg7O7u6IS0tBcHQcIglV&#10;T8AlQnWEUB2k/duHSXnyd0+lfNSXfYhdPqRS0QaO8f9SXI8ioqEK1cs7KJ5bQy6ByuOom0/FEjav&#10;gDmqgFmrkCpVLCwfO0+pmIfXNwJNXRNoXbyCxJQoeaFdYUEW6utq0dXXhYXVZVzb4Xff3ozghgHE&#10;zO1IxSogQEWEqfTWO1SP9+Sl87l8LG2TSrVxB3EL20gSJfxbj5BAeGPXqU4330E0P4ewc4kbD+DW&#10;PUOlGkMsbWos4U9av4nMHX4m5rA4fsYYvj6BUCVS+ZL5nmlUxyxmuaq772Pyd3/Bzj/+ibdJk5gj&#10;oTZ/6n/vbF9D175DmH99H7qOHEF6eAQGZpYwSYs5TogmZq/Ky+anFq5jmjZ5jt/LPAeCecI7RxXu&#10;n1iGLQf+AxfOw4d9Rs/WmpZxEO8ySz149BEePfsIb/N2X98oc7ipnIkuoLpkaYl9hOo8s5Klu5vc&#10;oMKJUIWF+SGfUFVU5aC7txnLa4uEakde5nHr3m34hoTgONXwp6/8XF5U++jt57h++xYGlrsR02GM&#10;4I79hMrbGd8hDN9mB/mGvw++Snn7Mj+kAEvYvn8X56rYJFQKL3yN+eObAioHqhTBeklcj8XbL9lq&#10;wSDQB32U7qsM0/XV7bDkaGBpa4kDh/bjK1//Ct468AYc3RzZ0bXxy1d/iuMnjyA8MgKTM/Ooai+E&#10;i9KKUNHq8csRlyhrGDJTESojMzMoVUo4+/pCh1BpCaiomgKqNEIVVKlBqHSgb2SM+EJCta2GynEP&#10;qtA02r8bEcwejvBMMZfFC3tXe+QXZyA+83OohP2LjY+S9m+XX6RY7tnWzhZGJkKpopirxDktd8Sm&#10;piAwMg7R/M56lZcwH3SU9o9Q+b4pCxIvVEqc/B2nQglbOCPWU/cRa67/L5qrM1G9RFhm1pAzu4ns&#10;GbbZLeRQGXKZoUT77LaAi2qTx+81KtAT4Upn5GUnobezDnV1lcjKzkV2bhHKCVZJWSXKCgoQVVAE&#10;m4p2AkCFE9U+QlR25wOU3/0VSu/9CvmEK5MdPvmqUKrbiKVSRk4sUs3uMjvdgTezU+rO24il0qUQ&#10;qujFO7Bp6IOStjOaSigASuNzM3fUUMbQusYQtPiV64SK2erqHaSKOYFyruFTdL3zO1z989/l1KXf&#10;CAv4Ban6+1/+giFDE0y++jpa2MmzaLHHaP2m+V5ThH2WA8084Z5buUWYbmNp4y6WCewy1XNh8x76&#10;qWRWHh44pnkFeUVZMHawZe4allA9fPwRHj//CM/f/jPa27vZ9/TV8/v4d7toYY79J09Al4O4A/t3&#10;Me2fk6slIsL9P4Oqp7cVS3tKJaASc/18Q0JxTFsb//vKzwhVJZ688xw3bt9E/2InottNENx+iJmK&#10;kviywo1Q+eIbAb6fnasShQmpVAx3Aqp/F1Dx+AKq7+xd9fuSmOXO2y/T/pmr/DHIEUFAVVfVRqjU&#10;K4buO/iWvEhx36E3JVRiCd5fvva/chfDCEI1MT2DirY8OAv7x19SIa75V3jiCqX8oo4BjM3NERgS&#10;KKHSNrOENuERa7OllAv7R6WquAITQiWsXkJRwB5UtnAMsSRUxojIVKHp5udQmfL9HAhVblE64jPC&#10;CagjKmqqGExTpf1bv7pCqG6ivrEONhz51PYvCiFRkXIxxti0VARExiI2yAf9QRcJlVqpxKRaOZNC&#10;AqW2geLk74w4AezxS4y4v4au/DCUzq4jb3obWTxmTF/lUQ2UaHmELZ8giVawwhxFNcunFUysa0Rm&#10;RgLKq7LR0V6Hzs4a9A20EaxGtLS3Y3VtCsND7YguK4OiawHJK/dRRHhyqThZ20+Yq4S1Y9a59gTZ&#10;15/K+8mrdxG/RGUiVOFj80gkLEm0bk49U0i99RyJzGSJG/egHF6HTU0HQiYXaAlp/5b5ealq6bSG&#10;CVSNaCqJUK94fs6kTVG0YONAkMpOL04IV99/B7N/+BPu/PNTvEeoxFJngqsXbM0FhWH056+gmZ08&#10;NzMTo/OrtHY3MMPvYo5qvUC4FwnvMtV6le+3Shu8cv0hFnlfKJWZqwvOUHHEkggGdjboHRglVB8z&#10;T33IPEX79/bHqK2vh42bNjypVEGMEucZAU5fuYzAiCA4sq8VFGdJpYqKDJBQif1+e/ra/i+ovFWh&#10;OHxFS9YJeod6mbWe4PruDTVUbSZQtR8kVAxn3/VlTqI6fNNfDZW60qdWqBftM6g8HPASM5X6ql8D&#10;fItNXD7yXVsd2IUHY2RwXEJVXd4MM+YfmakI1VepVAcO72MmcYSWvqYaqtPHEMXRf2xiEsWN6XD0&#10;N4XZHlSevu4Sqku6Ypd4cwSFBsGZfltApctM5UMrmESokgdMEFh+GUYO2rIokVRCq/cvUJkiKjsE&#10;TTthKLrqQKgsYGZuIaHKK0xHXGaYXNGnqraaUKVJ+/dCqeoaamFjQ6ioVFHx0VBxAHDxdkdMWhoU&#10;hCo+yBuDwYQq+AhmAg7IvaOmfF/97HyVemd65iu3n2PE4wBaKpNo824gk8qURZjSRJsjVByRJVBU&#10;phcwSaBEox3MYY7Ioe3KoVVMGRpHet8YMls7UNk3gKbhUQwvzRGwHsRToeKn1pB3+zco3v0Vim+/&#10;T6vHIxWqkEqVu/MOM9JjaftSN+4jYXmXFvEaoplXwscXEDa5SAV6CLfBWcSz08av3UXM8l24tkzA&#10;sa4D4XMrCF9YI2g3JFQpwjqKxTj5O8Qv0UIyW6Vs3ZW5KpGPpxAucUK4dPc5Jn79R+z8/RM8/1Ss&#10;eLtnAUU1kP9ulFVh+Me/QN2Zs8jPY8aamJNQfQ7UbazwfdYI09rNp2zPCNYTLG09UkPl4oILxoYo&#10;qyqCrpUV+gbVUD3ag+rJsw9RVlMJWw8tePvYIyhQgdPCBdHGRSZEwp59O68ol5HAilAp5R5lAqpe&#10;QrW8voybYjoS89QO7Z9XsAr7+Tn19bWxdW0Vdx/fV0O10ImoNmMEdRzAl37kbIbvMah/h1B9K0Bt&#10;/4TlE3ZPnqcSGUvcF7BRtb7qYU+ojCVU3927nupbVKzv22jDJSoEk0NT2GJnKCuulSdexZoOwv59&#10;7T+/jENHDsLFw0WtVK+LhTWPIzo2FsNjo8iujYetrxGhMoVfgJcaKvmLG1BZLBAYGgxH2lJtUwvo&#10;UJF8FL5IrghDcr+xGip7AZUJkkuD0SigmrOFU4g1LaEponMEVOEovEqlSrYkpJZwcHGgUqUhMT0c&#10;Hr4uqG6okUoVHR+hzlT0ybV8zNLaiu9riOiEGAQz/7l5eyImNRV+ocw0gV4YVl3Cgor2L4D2T7GP&#10;UInZE69h1PcVWr83Me32vxjksbUhh3buDpVpC1mEKoPqlCGOosLGlj2/jewXcHGEFk3Yv+wl5iyh&#10;XLQ/BezkJVSbku2nKL/5HGXsXAVUnGx2vgxayfi5DQLzkJ35PuLWxaTXXalEiXxtGhUn+8YTFAkL&#10;+OB3yNt9D0lXHyKSwIbR+oWNziKEfzsx29x/egMhVMjI+ZsIm7kJq7IO+LQPIpJAhVFF0rZvU/Ee&#10;0DreQRQ/ZyRhT1zdllYxVVhK/v0T+Ppk/n8q1U5cajL03u+x/de/yXNWvydI4pzVi3R1p2cA/T/5&#10;BSouXkRZdQ3G5tcwz2y2yMF5iXZymeopgLq68xQbVNANWloB1fL2YwwQKhNHJ1wy0udri6Bpbor+&#10;4TG8996f8OipgOpDwvV7FJcVsX9pEyonBND+ndYXJ4L1EZEYJaHKKRD2zxpRUYEoLPocqpWNFSrV&#10;rtyJ/uadO/AMDsKB8+c4MBth6/q6hOoaoeqbb0NUqxGCOmn//keojqctXqY6qKFSn6eS05Rosf4f&#10;3hYzKf5dQuWBr7rZyit9XxaXfzjS+jkJ+2eAHxIq79hwzIzMYmvpJoryymHIPPNFqA4fOywXNNQh&#10;VK++8XOcOXcSUXGxGBjqR0pFOKx8DKluplQqL3Z0NzVUegYwp+Ipw4JgT6h0qFSi+uctoKoMpf0z&#10;2oNKh53fCIklQYTKG1lzNnAOtYahsRli8kI/h0rsI8z3c3R1RG5JGpLTwuHp54qaxlqkZiRLqNb5&#10;RQqoauqrYG5lQftnjBhCFRiiklBFJcbDL0iFJKUHRl5ApTyESb99UqXGffaz7cOk+08I1EE0tNej&#10;gCN+9gzBYcuZ5XGO9m+euYkBPI8BPI+5IY9wfG779m6zYxWyYxUxS5RsiWufCNPOexz9P0AJ1ahw&#10;511avLeRTyUquv9rqtQ7yNl5JjNTKgFMEEoi7B1Df+jUKoJGl2jj1qk2d5G1+w7iadGCqW7KwWkE&#10;0bqnrl9H9BphWr5FVboFv6FVmBXWI3h4GhGEJ5J5J5u2L5W2L3H9LsLmtgjfKlI2ryN1+x6SVkXh&#10;4xoS+fskr9IC8jniOq7uZ79mrvob7hKqX1OgxCRb9YQl4L31bQy8tg8lmpqoa+/CJO3lEm3kslAo&#10;qt0aXy+A2iJQm/zMVwnVGrPaCq1s/9giDOwdcNlID6XVxbjEAbB3aATvvvdnPGWeevL8D7j38DfS&#10;3tn4Uam8naBg1DnJWGFoZYowQmXHfp5TkAlnFytExwRJqKpqcqn+tNVXxSbaaqjEPD9PVTD2ESpx&#10;4eq1nS1C9VAuANMz34LIFn0ES6jsjSBOAL/s74GX9goV6pO/Yu4flUrkqj0r+B/s6F9ztcE37Qzx&#10;HbFM2R5UYvnn/7HRgTIxBgtjC7gqRtj0Aujq68HW0Y7+cz+++o2v4MiJo3Bzd5ULwbz+5i9w9vwp&#10;QhWD3v5OJJYFwtJXH6YSKm94+KihuqRnqIaK9k9CZUpLR5vnraD9qyBUg4Z7UOnJzp9YGiihyp6z&#10;hlOoJUEzQ3xhBJpvRaBgg/Yv0UJC5eTmhLzSdCSnRzC/uaK2qe5zqJipBFTVdZXy8n5jvm9cAu0f&#10;c51Y0SkuKVaeX8sMcsOY6iIWVcdo/9RQyU3ZaPumPX+KAZ/DaCRQhWtUiYUd5M7xe6H9y6XlyiFM&#10;OYQply2fg5BQovzVXYIkrN8tFPK2aMUM58Uc7Yu2H6KYQBXTwhXfeheFVJoC2rtCtiICJexd/u33&#10;qEDvsgmwnsuZDWnXHiGZ2SOByhXNnxPJHOdPRbJt6IJn7ziiVmgB1+8hYHwZXt2DCBufpcJtI4o/&#10;O3TpLlzaJ2Fb3oLo2VUJlfi/jKu3kERo4vjaoIkVRC9SIa9TlQho/OJNxFF1E5evU6l2Cd8dZFG9&#10;mu6/j+UP/4w7hOp9QvWxREpt//7w8DH6Dx1HAR1I29AY5jduSru3ys8tgaLCbhGkbf5eW7fflWC9&#10;gEqcINa3s8cVUyMUlhfhAqHqEfbv/T/j2fMP8ezZ77F79z1kF8XB1l8TPuKqcrqy49p6MGU0CYoJ&#10;h623F7Ly0+FM+ycuYCwqTmEcyMPAYOceVLclVDtUKg8q1VuEys7RBjdvX8fdRw/2oGpCZKsuVAKq&#10;HwtAXM3wLYXLHlTi3NTnMyr+n73j/48K9h8+Lvi6szVesjXEd19A5aheU/0nNroISYrH8vgS1vml&#10;JsVlQFNbGw7ODlKpvk6oxGbYYta3jq4G3tj3Cs5fPEP7F42u7hbEl/jB3FdHQhXAX1pAdVkUKgiV&#10;haUVAsOCOaKolUqXttKH+U8qlYRKg1AZSKiSSpVousYvSUAVYiGhSiiKQouAat0BHonmsvDh7O6M&#10;/LKMz6CqIVTJaYlUpAhsbK5id3cHlTUVEipT8b7JsQgj2D4cXNLS4pFIq1sa6oFJQrUUfAyzhGrK&#10;l0DR6oklycQu8i0tlShih81jR8shVFKRqE4CqM9goj2TxQgBlbB4ezCJMvoLoIqpUEXXnqLoxtsS&#10;qqJbBIpQ5VOthEIVyMz0qy9ARfW69Y6cg5d1/Rlz1BOkMX8kb9CyEa54KmHI5Aocm3vh1NwDr4FZ&#10;BPNz+fNv594xAL++cQJ4nVDdhm1dPzwae2kjr0qbJybQxvK2KKmHLdxAwOgCgb2O9Jt8b6pUNFU4&#10;bmGLFvAaUghVBnNXJn9uNWGY++3H2P3kn3iHYH1IoD7Zy1R/eO899J4+jwI7B7SPT2NhcxerNx5h&#10;nZZv4/pjbNLmbnMgucbfb+vOe/+iVN10Rrp2dtC0MKPzKMR5Y2P0DI/jnff/hLff/gOeP/0drovT&#10;B4UhsA24Qqhc5RS4Y5q6MLQ2gzIqFNaensjITYErxSUmNlgqVTWhGhzqwtrmmrx+avf+PQmVW2Ag&#10;3jh7Rs49vXX3Ju5IqK6he64eEa1ahIqZ6sdUKjGpVsz/E1OVBFRiAq24BOT/pdV50f4foVRezvia&#10;oxmh0pczKj5bUJPHn1GpolKTsMo/1io9eWRoHC5raMLexR77D72Fb7z0dZw4dVwqla7uFezf/zou&#10;X7nAXyIaLV01iCn2hKU3Rw9+OUKe3XxdJVSiUGFhbY2g8BDYewulsoAeQfFV+kmokgcN9qASSsVM&#10;VS7OSQmlsoGTypz2z0TOEWy6HamGKp7Kw0zl7OGMgtJMJKWEMZ+5o66xjrcTEEM7cHV7jVDdlOch&#10;zC2obIQqKzURsRGh8A/wRV5WMgqTYtAQq8BU6GXMq47L+X/imqpZr9cx5vFLNNdmo2LjPgppo6T6&#10;EKA8ApQlM9N1FPJ2oVAkdnDZ2AFlE1DxWMTOX3RVXLpBoJgdCq89Q+H158wnb6Pg5jsokGARqNvq&#10;JuDKp2q9AEtCJdSKUGUSyIytx0i/KooLD6ggapsWPr0J//5JuLT1w76lDx49E/DoHoNFVTN8B2cl&#10;VJbV3fDvGaXybCFCXPKxehMR08tI2b4LxcQaAsfnZcYSsy7i+DtGMSvGLW7T+t2UOS5DtvuoIBgT&#10;H/wBN//+D7xNmD5i+8feCas//eFD9GjqocjTB90TM1ji+63vPMFVvmZzz/YJoK7x99tm2+BgITLV&#10;ClW4a5hQ2dpB29ISOSX5OMfI0UeoRKYSKvVU2M5N2tB8f9gpL8JXrEnBmHNMkwO4nbWEyt7HB9l5&#10;aYTKmoN8EPILCFVNodzveZ1Q3dpTqpv37sI9KAivnzoll4QW11Pd3oOqa5ZQtWhD1XVQ2D9jgmGM&#10;b3na4CVRiBDw7EH1b4Tp3+QMdVGw4OMejnuLv1CdZPVPve7fSw46eIWZKiUrAxvTa1gaW4K/TyAu&#10;XLokzwe9dehNfPNb38DpM6fgJvaX1buME2KDAV0tym00attKEFHkBGsfPWYqcznvz8XHmVDp47Iu&#10;lcrGhlDxl/fyhraJBfQJlV+gglCFUKn0CZUmDO10YGxmipTKANQRqpxZOzgFU6kEVCWRaLgdjvw1&#10;e3jEmhM+C7gIqMqykJAcCl9/T3lOKjE5HjGERUJ1+wYqqvagMjOWl/onRIZRRf1QmJOGirQEtCQE&#10;YDLsMuZUJzCrJFS+b8nN3/pTnFHPTlVIpSlYZVAnJMLSifwkoCpkTiqWFu+WPBbz/4vFpfRi9gRz&#10;RAlzRBGtlFz3nFAVEIj87Sdsz5BHSHJpA/NuvIN8gqVu70qYvqhUOTtvS6XK5IgulCqdSpV29SFS&#10;1u9LqBJX7xKCXYRPXkUwLVQA1cm5vgtW1S0wLKqGXWMfguZvwayyE6GjM0hY2EQMFSh87ioippaR&#10;vHkX3kNzCCNgWVSpZA4AUeLixblNeb4qhb9LOm2fgCqTUJXffIrB57/B1l/+hueffEL7R5gIldCq&#10;T/76F3SZmqMgIBADswtYJlRXbwmg3sYmgdq+/Tau33lftm0q9FUBFYESZfXu4TloW9lAx8oSmUW5&#10;OMfIMECo3n/3Yzx5/Fs8fvoBFmhdYzLdCNVlCZUvHdlRTW1YOtkjIDoUrsoAZOWmwcXNGjFxwSgo&#10;SEFNTREGRnr/BSqxapKzfwBeO3mCA7En7ty/LaHa2t1C52ztHlTS/plI+/aSGy2gj6ucUfECqn+n&#10;3XoxB1CsW/FlNzt8zc7gs210XnZgE1cOUyXestUj4XnYnt3AzNAMXBzccPbCOTi6OcjzU996+SWI&#10;rR8FVLp6Grhy+QIsaMOiCVV5UxZC8y1h5cPRg4/5BnjBmYFSbni8B1VgGJXK00sNFe2fQkBVpULq&#10;kAGUVCoBlSi9p1YFoP4mg+f8HlQmhKo0Eo13QgmVrRoqM0Ll6YzCsmzEJ4fAhz+vvqUB8SlxiE2J&#10;wea1dSrVDZRXlMGM72lmbor8jFTEEypxjqNoD6rWBCWmwq5gVnWSUB2Sc/uGfQ+gbbiXlu0Jipgn&#10;Smh/RBMKJGyfmCnxAiLRSgleCVVJPo8dtZw5oowwFfMooMrfvM/2ELmyPUIOARPnmnKoPtkETLQc&#10;QiYgEuok2gugsm6orV86lU5UBVOpUhIqApWwfJv5ZxeRU1sIHl5CcP8MAnvG4NrQAb3MQmhllsJ3&#10;cgsmhCpqahHx81flzAnf4Rlp/6Kotj4D07SFYn7gY1lpFEomwBPTlVL5O6XTugq1yuTPLiHcXY9/&#10;hbWP/4anVCtxKcjvPxVLwhCrf36CHlsnFIZEYWRpg8DclxlK5igB1N13ceOuGqot/n4boqR+7SHW&#10;CJaYya5J56FvZ4P0wlycobtRQ/VHPH74PsH6AMN9IwjNtIGtUgv+fu5SqY5qaEmo/CNVBEWBHCqV&#10;m7sNYsRuMEWpqK0rwdBoH9a3NuSaFLcJ1Y3bt6lqvnj1xHFZQbz7kI8/fAFVNaHSQIjIVD+xM8O3&#10;xTQjZwO85OmArxGqL1Oh5GwKARUVSpyj+jcfd/yHsxW+SpWSy5QRKHGe6mVHQ/n6Y07GqC4vxfX5&#10;DYx2jcDMyEJCJNf4I1Tf/s635JaPbh5ucgMCS9o8Vxd3REaFo6A2FkF5RrCgUonyuZ/SG05ejri8&#10;B5Wlra1UKjtCpWViDgNTU/gHCaiCkUKo1PZP5DFCVUOodjyRM2cHR0JlZGJKSyigUn0GlbB/Aqqi&#10;ihwkpoQyuHqjqaURCUlxiEuJ/QyqsvISCbmoSAqoYgl2cHAAirJTUZGagDYJlQaV6hTt32FMub2K&#10;3jRP1DFkl3HkLlkXJfC7clZ5EeHJoz0q41GAJIFixytnK5XPuYsyvq6CwbycrWTrgRoqvjaPLZud&#10;M0uO+veQvvmAdk6shPS2ukhB+5dHtZIQ0RZlXheXdBA4NnE7nWCpVYq2b+UOEmnrEhZ2CcotxMxe&#10;p1KtwL9vBt6dw/Bo6YVtSQ20UvPhMbQAk6oORM0sq5Vq+RqcmbmSN5ilJpahYIdOYbZKo5pGzt5A&#10;xOw6EpilxInfNKqUWGkplbfFZy0iCK0PqRof/Q2P//xXedGisIACrt/x2OzoiaLIJExt3CQ0j3FN&#10;ZKg77+L6PQJ17z2C9b60gEK51gnxCpV8g0rVywH8CgdZQwcHQpWPU3tQvff893h47zkePXgbjdVV&#10;UGboq6GiUonl7o4QKnGBYwCzsYBKKJWbhy3iE8NQUpKBuvpSDI31Y/3ahlyL4s79+7ixuwtb9kEB&#10;lSo0EPce3lNDdWsTHTOVCG+5jBChVD+l/fuWnVgQUw/fFgtmehMeUf2ThYm9KUvixC8D3leczOTG&#10;cC+gkirlZCDXDbzgZonWunrscKTqbuqiEmkQqlOEygn7Dr6Jl7/7LVy4eEGu+WBsqgc/hsNARSBC&#10;woKQXqFAQK4urLz12YmFCgmonGj/DKGhZwgrO1uomGccPLygYyygMod/sD+Sa4IIFe1fKaHiZzK3&#10;NEd6bQAab6qhcggWVs+MljCKUAUjf9UO7jGEikrl6uWC4hdQBfmgqbUZ8YQqnlBdvc7Rafc6SsqK&#10;YWpmJt83PzMNMWEqqIIDUchMJZSqk1BNE6pZ2r+5gP0Yd38VHW21qOWoXM5OVcpWQgDK2AFE0aGI&#10;Vq+cilR2leq0sSuP5RtUJ0JTQWWquPYAlRyBK9hZSgiWvBSeHTOX4GWxZRLSdDahAsl8P1EIyORr&#10;8/nzSu79CuWPfo/SB79HNnNHMuFKJpiirC46eLqAii2RdjSBChU3fxPRc7Rrs9sIHd+AoncOnu0j&#10;cGnohm1ZHTQTs5izhmDW0CszVPLqDSinVuDU1kvrdwteQ7MImV4hULtIoJ0MZT6LXRAFjB05RSmd&#10;AKfyMybT4mbvQdX04H3M/PYvuPWRMH+fSgu489d/YueTf6LeT4mS5EzMbu5y5H9KVRAwqYGSUBGw&#10;rV3aQWatNX5PK1T1zZtP5GUgl+hGTBztkVGYh1MciPsJ1TtPPsD93Ue4s8u/Q24SwooMYe2vSajc&#10;4cm+feSKJhy8qFoRaqXKyE5h37Rlf4hAKbN2Q0MZRgjV1WtX5Unf2w/u4drODixd3fHa8RMIZRa7&#10;+0RAdZ+faRtt0+UIa7mE0G5C9QsHI0Klj2/Swn3b0QRf83CiQjFHCaioUl/x9WHj0cMBX7UzIlRa&#10;cod6sfafuqQuoNKGvp8j+ts7cGthG00V9ThOmiVUbk5488Ab+O73v41Lly/xg7vC0soYcaHhiAmN&#10;hCpMifhSZ/jnasLKS5TUTdjJvQiVC5XKABq6BlQqGwQL++fhCW0jUxgSigBVIKESSiWg0oSxjdiE&#10;ywIZ9YFopv3Lpf1zCFLP80urjkHTXRXylglVtNnnUFXmMlOFwC/YB82trYQqAfGpcRKqG7euo7ik&#10;EMZUOgtClZeZisiQIITw5xZlJaE8PR5d8QGYCbuEheBjmPd/C8PKk2ifmUI1bUn5HkzlBEMcywQ8&#10;BKqcealcwHR1FxWbd1DJ/6vicysJkQCq6vojVLKVCqj4f+Kq3hyO9lm0j+lsaSu77Kii3aLiXEM8&#10;M0wsbVfs7CYSF5nZaDsL7v0W2Xd/i4ybHyB+7SFiF3cQt3CTVu0WGxVK3r/B/LNNYDbVUPXMUaWG&#10;4VjbCfOiKlyMTYUlVcqiqR+hE4u0j7fh2D4Mv4ExxK3dgCetX/TiVTmhNpyKFzq9jsSVbXmhYgqh&#10;T1slUMu3+DlvMws+Rtnuc7TQjo386iOs/+Z3+DuBuv0P2r5f/VkuadYUGY+qolIsXb9Hq/cudgjV&#10;Do83hfW78zau8fVbBGrzxkOsi9kV/Lnbt56iu38K543oclwcCVUuTgulGp3A2w+f4cHuPWwubXNA&#10;DER8ozGsfbXh7+8Od18PHL6kASdGG59wFZwUfsjMToanlwOSU6NQWiagKsfI+ADzNQfYe7uEhz/v&#10;5nWYOrvgFUIVEReB+0/uEzYB1TW0TpchrPUCVN0H8aXXRaHCzpBKJbKRAb7uYi0XeBEzKIRCfdnP&#10;hznLHV9zscLXbfTVm7/ZqqEShYqXnPTxXaqXo8oXE30DuMHRqjSnQO4rde7CWTi6OuGNA6/j+z/4&#10;Dq5oasDVzRkODlbIT0lHSmwSgiMViK2whyLvCiw9hVLR2gVTqWjPXiiVgCqIUNm5exAqM5mJlCGB&#10;SKomVMOEqkQNlZW1FTIbgtC0p1T2hMrEzByZtXFovheCvBV7uFGpxOtd9+xfXKJKQtXSRqgS45Ag&#10;oLohoLqGouICQmXCQcBCQhVBoEIp+0WZKShPjUd3vAKz4RewEnQUc8xS/bFGaN24LgEp50haxo4o&#10;jiInVVBRhCpVbNz+rFUSMAFVJRVFAiXbIwlWGUdjUazI4/NyGfqzCFHG8g7SaCFTeExkhxVXDSfw&#10;fhxhip5eQ9joPEJoyYJGeBQneNceIJdwpV5/W12YmCdIM9uInNni8RqP1xA+uYmQ0TX49c7CpXkQ&#10;djUdMCmsxsWYVGinF8GmuR/BkwtIoLKaVrYyN60gfHYNPsxW8bR+CbSjwVOEc35d2kIxdSlZgE9w&#10;xWcTgBXQfpbRtnUw34x+8Af0v/0BtpirZv/yCXp/+w/Mf/Qp6rIK0NjcgvWdx4TpPUL1HsRWS7sE&#10;amf3GW4QqO0bj7DF72Vzm7Cwice7+8ZxloOvjYc70gvUUA2OjOL5vQd4dOsOpnqHUVDhjthOXdjQ&#10;CQUEuMHDT0B15TOo1EqVLE8Mp6ZHo0xA1SigGtxTKgEV4bl+DUZOzvjl8eOISYzGw8f3sUsF29zZ&#10;QvNUMUJbzquh2u9gjO/YGuI/hZ0jKGJdv6+5WeOrVCuRr8RFi1/zcOT/G+NrtHlftf0CVMIy0gL+&#10;yFoXQdFhWBoawza/9JToOPzkpz/GhUvn4UilElD94Effg5aONlzdXeDt6YKG4jJkJaUjKMYHsTU2&#10;UBRcgYVQKkIVoPKh1XPCJX5BGnoG0v4JpbIlVDrGhIqZ6DOovqBUAqqshmA076gLFUKpBFRZdQmE&#10;ikq1ZAc3KpWAyo0DR1F5DoNpEBTBvlSqFsQmxCIxPUG9kTahKizKl1BZWVsiLysNEcFKhNKuFmYm&#10;S6h6E3wxF3YGy0EHMe37FoYSrNFKEKoFKASmTAC1eZ/gqKGqZAf8IlQVHNUrxePiOXtKVb0HVvn2&#10;QwlVPp+Xs7ZDqHYI1U2kL95gh71OqG4ieYkdV55svYa42S0qFmEhXOHjSwiiLfLrZECfYmfffiKv&#10;j0q6+phKdRvRhCliahNhBC90fA3Bwyvw65uDS+sQbGs6YVJcB53kPJyPTIFtYzcCJxcRMncVZuXN&#10;hPMagsbnETi+IK/6DednCJxYQ9zKlpymlEQVTaIKJsyLz7iDdFGkYbbLJVi1zEWtj3+DqnvvY+DD&#10;v2Hub59i/I9sv/u7nJ7UMziM6ztPsUOYdu48x+3bT3F79wl2CNrNm49w/foDXL92n+0erhOqO7cJ&#10;Vc8IzujpwdbLB8n52bJQMTg8jGd3b+PR9VtorS1A2Yg9wju0ZWYPVAilcpdK5arwgZeYU+rvj3S6&#10;Dx9fZ6Skic0J1Eo1OjFIkDY/g+rqtW1md0e8SqUSRa0HTx/sQbWBpsl8CVWYsH/HHEzxPVsjfN3B&#10;AN9hthI7gPyngyG+7maHr3s54+sE6mvOFvg6LeLXbLRk+8ae/RNrBooZ6j+z0UNSahI2xmawOjoL&#10;JX/B733/O7h46YJc9eiNt17Hf//4B9DT12EYdEWoKgA99a3IS8+FMtoLsfU28C+6AitPUVI3Q0CI&#10;Dxw9RaHCEJpUKus9qOzc3KFtQvtmLpQqGEk1gUgV56moVEYE3sbeBnmtIYTKE7lz9oTKAmaEKrsh&#10;Fk33QpGzbEv7J0CzJFSuKCzPRnRcIAIIVVNLM2LiopGckcgRcRM3bm7LDQuMxRqBtlRWZqqwoACE&#10;hQehKENAlYi+eC8shp7FIu3fnM9rGCRULcwT1Vt3JVQiK1VJwIRCUZXEkY8LoIQFrKCSSdj2wKsi&#10;WDVs1RyNhW0s4WvFvlI5BCpzhUAtUwkIVIq8/okqsXAdcTNXEUcLGDdHqJiPomevIYa2TkwVEjMb&#10;QidWCICYCHsTMbSC8asPEEuwouauI3xqg1CtI2h0FYrBBbi2j8G6phsmJQ0wyCzBqZBYGJfUIJCZ&#10;yn1gCtbVbVS/G1AMzSBibgOJ/IxKvkfw9CrzGyHn7yhmVMTz5yeIqUr8zJn8HUpuvcdc9QS5209l&#10;K999F4O//TsmP/4UC3//FMO/+Ssqu/swO7uIW8xT6vYEd249xq2dR7hJy3fzxn3cENbw+l1CdQc3&#10;2O7fof3r6scpHQM4MPvH52bKTDU43I/37/B1M8uoawzm923NDq8NS28O/gGecPNxx6GLV+AR6A/P&#10;UBVcqFRpmQkSqtQ0sTlBFpWqDGOTQ4wChIqAii1z1re3YGhrj9eOnUBSejLuP32IW9L+baFxMg+h&#10;zefUUJ1xMMeP7IwlSGLPqW8JqNhBv0Zb+HUnM3yDOes/+fh/2mlLmL5BqyeOooz+spilbqeLfcxl&#10;hQyJW1PzmOkdgZWpKb750tdx5coleYXtm/tew49/+iMYGurBw9MVifHRGOvsR0FmAZRi47Y9qKzd&#10;dT+HihlOZCoJlb0d7Z8KtgIqKpWJhYU8GZxcp0TakCGCitVQ2drbIr9dhZZbAioHOARawNzcCnnN&#10;sWi8H4bsZRsJlbGZFaFyk/YvMk4JJaFqbG5CVEwUUjKT5C4PNwVU+Tkwol8XM+0Ls9MlVOEMtoXp&#10;iXtQeWBJdQbzwccx77cP/fFWaNoQO3EIoMRyzAKuzy1fOW3cZ412SoIl/l+AJ8CiTaxmR63mKFxO&#10;MEXlUOwzlSugEiq1JKDaRur8FpVgCzFUodipNcSyU8cy04gWx04eSwWKonpE8xjDvBU5I+b8LSCY&#10;AIXNiZkQYrLsDq3cdYRNbCF4bB0Bw8vw7JiAbX0fzCpaoJdTjnPRKTgXlwYlVcmmrR82DV2IZkbx&#10;I1TxVM+YtdtQjC4T2A2kXbuNhJVbEugY5ruEpeuyaCHWxxAnrMWpgLzrz5F//R2U7L6NPkI1/Pt/&#10;YvGfn2L6439iYHUbV1fYgW89wM5NWju2XUK0S3h2+d6713Zx69oOdrZ3sbPF21u38Gj3ETrau3BC&#10;2wAujCkxWemEygTDVKpHt7bR1paD+mkXFG6ZIqSR/cNDB0pC5cq//aGLl+EdHAh3MZ9T6U+o4uDl&#10;46iGqpxQNb2AaktW/+4+fICVrU3o2djhjROnkJ6TIaHaJVQb7CsNkzkII1Sh3YfxpcsOZvgpleol&#10;5ikJFdXqm7RS36D6iKNQLnEBomjfYMcVQIlChSiji/XUXyZsF9yt0FxTiWvTi+hvbMeFc2fxtf/8&#10;CjQ0LsPByV7uKP/Tn/03O6g+w6Ab8mml5vtHecxDYKwnEhpsJVSW7uoZFQIqe3d7XNLTl4WKF1DZ&#10;uLp9BlVwRAhS6gMIlT6h0iJUenJ99dzWwD2oqFRKc5hbWCG3OQaNQqkWqVRRYkaFNdy81VBFxAbI&#10;/abqCZXYWDk1O0VCdYMtJy8bBkaGsLK3RiH/YGGBCkREhkioKgjVQLwbloJPE6pjmPE7gOFYM7Qx&#10;rFcLWNZFpU+ApAbqBVQVa4Rp7Za8TF6sLiuaKFjIRpCqaBlFqxCZjBlMnNPKJ1TZVKn0xWtImd9E&#10;6uxVJMxuIJoqFCfbMmJ5jB0nXOLI+1HjiwgbmYOKNjBoYBqBAzNQ9EwgcGQFKnFuapJt6jpCJrYR&#10;PLoBxcAiPNsmYN80CPPqDhgW1kEjrQjHQhPg2NTLbNUH66YehM1vIHBsXm4GF0qAfPkz4tf52bbv&#10;IIY2NHJ6g2BtSpVK5neQJS7lp0plXRUr3j5DzrXnKLr1DL2/+Rt6Pvg75v9BtfoEWHjM/ET7ePv6&#10;HdwhRHe2b+Oe2PTt2l0e7+IBlerhzgPc5eM3165jh3nuCaFqaWnBMR1duAX4ISojFefoLNr6mtA8&#10;mIjcITNUbBsif9MEqkax37A2gvw94cKBXUDlS7fjpgoiVOxHmfESqrR0seNHFgfZMowTqq0be1A9&#10;eoDFjXVoWVnjzROnkUsX80Ao1f17WGdcqJ/I/hwqHXsT/JKZ6lsESkDyHdq8b7GDvmTz4qg+L/US&#10;4RGbaIs9f18SUPH2dwjiy7aasFC6Y6S1DTcIVV1hBV577VV85etfhpaWBuwdSfa+V/GzX/wYRsYG&#10;cvmxuvJCrA5PSKiC4j2R2EioqDZii9HPoHIjVLqEikpl40CoKNPWLq7QMjKDqaWl3HkjpZ6yPaiL&#10;wCKRqfRp/whVG6Ha3VOqPahymqMJlQq5C3bwiLLiz6BiEap8ynx4tALBIf7S/kVEhXMESsV1AnWd&#10;FjArJ1NCZeNgS1Wl/Qv4HKrK1ARmKFcsB9P+BR3BrP9BDAdfRuvMAmoEVGKNPsIjABIgvWjlzBzl&#10;HNHLVtm+AJe6IiiUS9hEAiZtItWKzylYuYEcjvzpC8wtzDapVJ/EmXVEjy0hli2GGSpGHNmixggU&#10;WyRvR8i2zLaKcFq80OE5+PeMI2BgHsETGwiY2IRy7Cr8R9fh3b8At9Yx2Df0w7KqE8ZFjdDJrKBS&#10;ZeFSWjEsarpg39wP1Qwz29y6XGFJSTVUjM4hnWoiNiqInN6kOq4hniqazIEgff0OsjcfEqiHyFx/&#10;8BlUeTeeoJc5quOdv2Puz59i9VNg+tl76O8cxPzUHNYW1rC1tIlN5rS1hVWszC1jhtFidGAM1za2&#10;8Jv3PsBvf/Ub/PnjP2FiegJHtLTgTqgik5Nx0cQSxT0JyB0zQP6CPsq2TFC8bk6otGBFJxTk7w1n&#10;DxccvHBJKpVLkBKeQUFIzVArVVraF6CaGma+JlT3BFQPMbe6gssWlnjz5BmZt9VQ3SVUG6gbz6T9&#10;O4NwAZWRnSX22ZjIyzcEVN8nXN+W2UoNlABJTEsSNk+AJHZSfLGZtpjz91/MWIqoYMz39eHaxByy&#10;41Px/f/6Hr5CpdLSEVDZ4/U3X5E7fhgZGSCYeaq3pQkb4zPIy8yBKsEbSc12hIpB0k0fZpbmCAj1&#10;ZX6yw0VdPUIlYLFHIKGyElBRqcwFVOzcKQ2EalgHgcL+WfN5DjbI7QhCM6HKmxdKJZ5L+9dG+0eo&#10;sgiVe7QNf4Y1POirC8oyERapgCqMIHLEC48KQ2ZeOsPyNq5R9jOoTvoG+nIzBAGVSsnRMDIMBWlq&#10;qEbjXbFI+7cQdFROqB3zPY7Ovi7UiYIEO1U5R+uy1ZsEi7d5X9z+P5tYzlku6cxRXTS1su3lLt4W&#10;q9AWUqWyqVLi2qs0qlQKgRJKFTm2iGjauuixBUSN7DXej+QxQrRhqtXwAmESqkWbNrqI0NF5KIVq&#10;EawAUUof34TP8Bo8CJVr5yTsGgdhWdkF06Im6GVV4mJSAY5FZUAjvxp2LQMImVqlzaMNpZJ6D83L&#10;Jcsyr99HDDNUGJUyhtAliWlKHEDSV+8SpvtIW7sjz1tJG0iwspkbB3//N7Q+/yvGP/oUWwBqV9bx&#10;+qtvwsjKCvq07JbWNjjDjq+jrwtlkB9OnjqGfW/tQ0JCLJ/9+b/Vq+uEShPuzEdhSUm4bGqF4r44&#10;5M7ooXDeEGWblihZN4OqgZmKShVIqJzcXXDgwkX40v04cqD0pmKlplOpvGn/0kWmyqT9K8XYxBA2&#10;2Q/Ezh53Hz/AzNISLplZ4K1TZ1BUWoCHTx/JibZrhKp2LINQnWKmIlSWdjY4amvKfGQkZ0h8DpWw&#10;fUKh1EB9i0AJqIRiidvisZfstfFzZqskdrK10VGsDY5B5avE17/+NXztm1+Fto4WHAjVa2+8Klek&#10;FasoxcVFYWaQsjo9j9yMLIQk+CCpxR4BxbqEyoAdnkoV6gMbN1tc0CNUDJ4CKuW/QGUFVVQIkup9&#10;kTKkDaWESg+2TrbI6wqWUOXuQWVpQ+vWGY+m+yp2Slu4RlnzZ1jBnVAVlmcQqgCECKhaW3g7BNkF&#10;WbhOP77NLzOdIAmoxHJmAqpgQhUdGY78tITPoFoKOU2ojmEu4DDm3I9gsDgDtUJ1mBHKl8SOHdvq&#10;zQVW1ZsMfLG9eEy9o8eObGXsjKKJnT3EirQlBE8sBJMjoJrjZ6K9SiZUiYQqglBFDs8imhYsiioU&#10;OTiHiKFZhNHyhRIc0UJo/VT9UwjsE20aQf28PzALZc80fLunoBhaJhwrcOmbh0PXNGypVlZ1/TAt&#10;a4VObhUuJRfjeGQmzmaWwayxF2H82clUzzgOGB58r+jFTYhdQMT6haHjy4ijwiQzVyZSkVMJVery&#10;HVkFFCesC3feQa6YNX/1Hob/8Fe0v/tX9P3mH7hKODpu7OCXr76OCwaGOKmpg0t0OT/46U+x/+hR&#10;XNa6hDfeeoX96Jc4ffYE7t67pSaK/xaWV3BI4wo8qTqhyUm4RKUq6Y1H3rQeiueMCJUFitaNEVSn&#10;BQtXTQQqvODo5oxDl2n/RPGLWUwREYqU9AR4fhGqxlKMTAxg85oaqntPHmB6foFKaI6DZ86irLqU&#10;SvUYt+/fl1DVjKYTqpMI6zmCL1nbWuIUleoHYra6k4HcdlRs5iah2YNKFCVEhhJQvTiqQdPCcRdT&#10;VJcUYmt8EpOtXbDlKPPlL/8HXvr2N6BDqMRqRK++/gqh+jmMjQ3lQvJXZ2dwjTYpJ4OjP6FKJlSB&#10;hMrSVSiVGZRhPvS/QqmE/TOArYODhMrSxUVCZcHRLCQqFEkNhGqYI1mRlrR/tk42yCdULbf3MlWA&#10;BaxsbVHSk4SmByGEygaukVZqqLyFUnF0IVSh4XwNlUos+ZtTlI0bu9ewde0q/XUq9AiVWPtPQBUU&#10;4ItoWsS8tHgJ1UicC5YFVKJQ4X8EG64nsEjla2JHKxcwLd2UC2SKZZxfgCRu/382dtIXTWyZ82Kp&#10;5xKqglhMM4fWL4NZJY3WL2WaasDOLZQqbGAKUUPTiBQVOQIk7of2TyKkbxKqXtEmEMzbgTwGdE9A&#10;0T0um3/PGMEah3fHGBVqHM69M7DrnIJVy4icRWFS3Qnd4kZcTi/DyegcHIrNgmFNJyL4OcTlH1EL&#10;m/AamOTtG0gg9CG0mdGz60hZ36FK3ULS0g6Sl3aRMH8TsVQxMQNEXlB54zmVbBfDH/6VavUJOt//&#10;K1b/CUy89yucvawBDVNTXGHH1TMxwk8YI948cgL7jxxi24eDh9/Eq6/9DAWFuXtI0TbOzePAlcvw&#10;Dg1GSGICLhlboIRKlTeti6I9qArXjBFYowVzF00o/bzg4OYkofILD4GtrzeU0eFI4d9UQpVB+0eo&#10;GqlU6pK6sH/3ZFFifHoGZ41McPDsOVTWVkiodmkNV2+soWoklVAdR2gPlcrWygwXrIzxP8xVopr3&#10;XTZ1wUKA87lSCZgEbPL4Ai5aP12FA/rranFtbAqdpVW4wgD4la98Bd/57regp6cj9/j95au/wC9f&#10;+SXMzI1RW1WGW8uruMEvIzs9Wdq/1GYHhBTrcSQhVNamCAz3of1zwAVd9XkqCVUIoXJ2gaahKaGy&#10;RmgMv4hGBVKH9Pag0oOdC7NPd9C/QGVtZ6eG6n4I0uesJVTmViJTCaWiDyZU4ZEqQtVMGxiEvOJc&#10;efGZgColLVleaOnk7Cjn/gX5+yAmOoJKRahS9qAKPoU5QjXrfxSbHuew4WGI7q5BVFKFihe3ULS4&#10;jaI9sP4/G0GT66aLtf6WX4ClVq+SNfH/11DI9xBQZVKd0qbXkcrckiIKAhPLCOsfRxQhiiA4Eb0E&#10;qm+cII0jmOAEdY0hsHMEgV2jCCJUQrVCqGYq2ragoTmpXH7to3BtGYJDyzAc2sZgw6MpoTKo7oJe&#10;SQs0cmtxnmq1LywVmkUNiJbLkW0jQixOOTxFVbqFyNlNqEaXCdc2UpkPE6mqiXPi3Nk2YueuI56/&#10;V9rmPRSLOYpUq8SV2+j+1R8x/Veg84N/YOFPtHF/+wcsHJ1xwdAQGmaW0Dc1xo9ffQVvHjuOfYTq&#10;rUOE6tBbeJP53MLSBB9+qN4QbmJ6GvsvX4Qf1SY4IZ5QmaO4NxZ5MwIqA0JlLqFSVmvD3JmuRuEN&#10;B1dHCZWSf0sbHy8JV1LqXvWPUImTv02i+sdMtX3jmixGCKhGKBxnDYxx+NwF1DRUfwbVyvUVVA0n&#10;I6T52AuozKFlY4FXbY3xfWaq78pihQHVSJTXqVj2hEco1V6T05NEMYPg/cBaB25hCky1t2NjaBRF&#10;KWk4euQwvvHN/8R//eA7tE66slDxKmX71ddfhSV/VltDLR6sr+Pa1CwykhOgSvRCWiuhKtGnEunD&#10;QkAV4S3t30UdkakMmJVoD1VBMHd0gpaRKd/HCqHRoUhu9KP900PAnlI5uNqisPcFVA5qqOwdUNqb&#10;JE/+ps8KpbImlLbw8vVCSUWWtH/htJLNAioqVUFZgYRqc5s2KzUJuro6cHZWK5WSfjyGo1peajyq&#10;qFTDcU5YUJ3CQuBR2r/j2PK8gi3HCxjMikItIRHbixbPsRGuElrB/xMotXJRjahE4ijWTZf3CZJ6&#10;Gx0eJVRbyFsQqy6tE6oVQrWCFFFO5zGkb4JAjSG8dxQhPSNQdY0gqHNYwhTQMQz/9iHZ/NoH4dfB&#10;2x0jUHaNI6BrAt6tI/BsHoI7m3PjABzq+2BNoMzqCVVlN7RLWnE5rxbnMipxNKEQh6KzEUSoowlP&#10;xOwaVJOLSKAyKZnjwvhZ0mkDxbY60TObiJ66ipjpLarUDSSt3kbW9mOUiAspmatSCFX9o19j/ONP&#10;MPD7TzH9h0+x/SngEqzCOWZoTQsr6NLV/OQ1QnX8ON48fABiP7ODh/bLdvTYYSwuLUqohscn8BYH&#10;8gA6iMC4WFwypVL1xyB/Sh9F8/oo3zRDwZoRAqq0OCgzfxMqscnEQUIVGBUJK28v+DMnJyTHwNvX&#10;CWmEqoQORhQqJqZGsXXjuixUPHj2GP1jYzilb4CjzGMNzQ2E6hGBu41lQlUxnCChChNQ2Viaw8rN&#10;EWc97PE/YukxwiKqet+2FeegBEj/B1TiOipCJyqDr9sZylnd8z3dmGnvRKQyEG/texPf/d638D//&#10;/X1mKD1ZqHjjLcr4vjdgbWOFrqZ63F9bxQohjIuKIFSeSGt3hKpUn5mJzcYcgZE+sHa1kVCJ81S2&#10;fA+FKhAWTs5ympKlNZWKUCXS/iUN6sC/gFBZ0abtQdV6Rw2Vvb+FBLK0L5FQBRMqW7hF2kil8vT1&#10;RGllNpXKH+F8r+bWZgRTqYrKCz+DKiklUULl6kqosgiVwgexMRHIS4mTUI3EOWBedRKLhGpBcQLX&#10;3DVxw+UCRnxPobGvF2XzWwzL6u1xSvegKmaH/D+hKhUKxVYkwKIKvNiXSm6nw/tFhCqf75M9vYq0&#10;qSWksDMnT64ifmoVIcxLod3DCOsagqpzAMHt/VC29cG/tQ+KFrbWASgJl/IzxRpHoLB9rYNwb+qH&#10;W9MAXAmUc0MfHOp6YE2LZ17VBaOKLkLVQqjqcDarBidSyvGWKg1uPZOE6jqz1Zrc+C2SKqoYnJYq&#10;lbl1nxbwqrSCYraGOGclFp5JXRc74j9D+b3foEBMmVq6xdvvoev9P2Lyz8DQh/+UxYqIzGyc0daD&#10;lqUtdE2M8fO39mHfiRN448BbOESoDh1+C4epWm++9SbyigokVAPM8vsuEKrIUPhHR+KSmShURKFg&#10;0hBFC/qo2DJHPqHyr9SQUCmZqcTGfQcuXYIqOgqW3p4SSAGVj58zc7SAKp3Q/CtUYimy7qFhnGDO&#10;P3bpIhpbm/ag2pVQlQ/HQdV8FOEiU1maiT12PWET4odXPa2kEn1XlMqFWklVUtu+z5qYmc7cJcrq&#10;Z9wtUVqUhYWuLrSWlMLJxg779+/DD3/4Xfz0Jz+EsYnII/YcZd7AgYNvwWYPqttL8xihMigovcGE&#10;KqPTGSFlBlQqPQlVUKSvGipR/aMFtHV0gD+hMndyklBZ29ggLIajS70PEvq1ocjThLEllcrNDkX9&#10;wRKqvHlHKpWlBLKsP4H2LwgZMzZwiyBU1oTKx1MqlSpcgQi+l9iMICg0ECWVxdi5cwNXtzaQSCXV&#10;IVRu9OBqpdqDikpVTfs3HG2HhaATmA88hhXf07jupolNt3OYcHsFnWmeqFq8rt5ZnmCUsSOqixJ7&#10;isSjaGV7BQq5ZjrvCxsodvj47DlUsWLaqQLavxxp/5aRPEGoJlaQQLBCB2cQ0NYPFWEKJET+zV3w&#10;aWiDN5tPUxf8mtVgKdoGpGIFEC6vln54NA/As20Inq3DcKflE/P+HAmWXU0PrCo6YFzWAr3iJlzO&#10;qcWF7DqcJFT7glJgVt2BaGa+kCmxXsV1qtUKgkbnkSWmKHFgCGXOUw3PI0IoqZhOtbor1xgs2Hkb&#10;1Q9+J9Uq4+oDVD54HxV338OMgOqP/8BtAtLS04vTWjrQsrKDLu3f63Q9+0+dVEMlgdqPI8eEFXwL&#10;XgpfCVXv8AjevHAJSqqNIjIcl82s1VBRqQrnDVC5ZYG8VSMoKjQ4KKuhEv1JQBUSGwMLTw+ZqRKS&#10;ogiVyx5UGYSqXA3VdUJ197aEqqN/AMd1dHHiyiW0drXiwZMnUqmWri2jbCh2D6qj+JKpmTECaGuU&#10;8aE46udIlaISSZgEVARKtC9AJRbQfFmoma0WrFUe6K4pw0xzMzIjo6CroyOl+cf/81/4+U9/CFNC&#10;JTYkOHb8AI4cOQg7W0t0NtZha3IUtfnZsOF9VYo3srpdEFpuyJFEj49ZICjKF1au1l9QKgcogpXS&#10;/kmobG0RHhuG+DovxPRqwTdbEyaWBnCUUKnUSrUHlbCf5QMJaCRU6dNid0XaP2tbqVRF/PKCw3wR&#10;HReBpuYmKFUBsqojtpvc2FxDfEIctLW1P4MqgNbhhVLVUMVGI+0wrzyK2cDj2PA5ixuumlhyP4Mp&#10;rzcx5v2W3EazhsBUERKx63yZLD6IIoQaJHW17xZK2UTpXGxIIDYjEHCpbxMy3hZrq+fzPUSuSp8T&#10;aiXAIlTjy4hgBw7sHmGWGkNw7xhzFFWpQwA0AN/WfvgSND9C5E/7p2DzEpfNEzTv9mF40wp6dYzB&#10;UxQrRK5q7INtbQ8sK9tgUtoA/YI6aObUUa0acDq1AofDMnEhrRQh88xQhCqBEClHFqhIVFFav4iJ&#10;VQQPzCB8fFEqVjw/t1gMRqwzKHYBqbjza1Tc/x0Kbz5D29sfooiq1fv+X7D653/gLwRkcXGBUGnD&#10;hNnKnpZ739GDn0NFoA4fYT8iVIeOH4KBKXPVRx+jZ3gYbxCqYP5dfMNCoWFuS6giCRUz1bwhKjYt&#10;JVR+5ZrsP7qy+ifcy36qTTCVysTVGUq+Nj5RQPVCqWj/WiowOT32L0rV2t2DY1oCqoto72n7DKrF&#10;7SWUDcYQqmNqqMTeS2KhleikaFxUuMiSupzXR4X6jr3OHmTCEu41gvVNOx28TjWLT47GTFsrRqqr&#10;EOjGkHn+Ak6dOY2f/+9/45Wf/TehMoAzQ+HZU4dxil+Evb0tOuprMdXVjLjQABgb6yEi3Q85Pe6I&#10;qKCto/2zsbdCcJSCVpCZSpf+ms3OyRF+QqkIlS6hsrEVShWKmGoPRHZpwDNDA6aWRnDytEfBYCCa&#10;71Kp5pzh4C+golINJaLxQQDSJm3gEm5DqOzk1paFZVkIDvGVC2g2NDUikFBV1VbgFqFav7qG2PgY&#10;CZUrf4ec9GT48zUxMcxUKfGoJVijUdbMUkfUUHldwHVCNe95DNM+r2PG/ZdoizRF4+IqalbuoEpA&#10;tHYD5XsnfSVUBEkAJe4LqCRYvF3E/yvh80pWdqhcN1GwJFatVZfVM9mB05lrktmBEwmVOPHrT6h8&#10;mztp7wahYrYKG5yU56oi+f+R4ysIo3qICba+fJ6XgKl9BN6do/BhtvJmtvLoGJWTaSVUtIDmFW0w&#10;Lm6EPvOUZnYVNPIbcCatEqdiC3AiJgfOfI1qVqypfp0qtSiLE/EELWhgFiHi506vIYbWVyymKS/j&#10;3xAbJDxB8a33UHr31yi79Q76fvM3VBOwlvsfyCXLxD+xC/wpXV04KxQICFbgTUIkNnN7jVAd5O3D&#10;Rw/g+KkjOH7uJM5qXMSdu/fROThCqC5QdaLgFRLMPOaA4v5I5E/roHDBgJmKUC0TqlIqFV2WcBuW&#10;hEpsaBBEu2jo7CiPcQmR/xdUE1Nj2CZUohjx6O2naOroxFFNHZzS0EBnXzvuPXkEsWrt4tYCSgYj&#10;oWo5qi6pmwmlCvJDHD2lto8LfmgrLB6bgwBKgPUFoNhEkUJU/Qx9HNBaVoi17m4052TBQl8TZ86c&#10;wXmOAK+/8lO88Yv/kQsOunCUv3LuKC6eOQoHJwdZfq8vSIeLvQmMjHQQkxWA3F5PRFZawNJVVPqs&#10;6HUD9qASSqVHqJzgF6IuVIjVaW3tbBBKpYqqckdYx2W4p12GsYWh3BExfygATfc8kT/nAkd/KzjQ&#10;P5cNJxMqPwZ8WzgTKnMre/gG+KKoIpdQ+SE2IQr1jQ0IDA5AbX2lXJ12bWOVsPE70dKCC6HKoN1T&#10;UN1iqWq5yXGo5YAyEmlBqIRSncBV70vYdtXArMdRTPjsx6zn6xjxeBXtdQWoufqQUN2U8MgpSmwv&#10;1EmA9UWoini7aG2XSqVev6JILBpDsMTimhIqdmZRVpeZSsykmFxG8NAMvJs6aPW6qUq9UDT3MFMx&#10;W9HqBYlzVXsZRyz0EjGzjdDpLQRNiOrdEnz6ZuDeMQ5nWkAxm0JMqDUrb4dhURN0mae0cqtwMbsG&#10;Z9OrcD65DOeSimQhQzl9FVFzW4gm5KKEriJMoqIYSeDFirVJ/B3EZfbiIsn09fvI2RR7Yz2jSr1H&#10;hXoP3b/6G+Zp+7Y+/ovcwV78e/buu7LQIKDy8vfEG3Q3+0+exKuMDgePHsIRCdVhnNO8iFOXz2J2&#10;fhktvUPYd/ECwjgAiuXDNCyEW6GbmNamZTaQSpUvoCrRhKWTAaHyham9nZymFBwbCQMO2CHR0RxA&#10;w+HtJwoVMSgu/SJUN6RSPSZU9W1tOKyhJaHq7u8kVOIyFSrV1jyKByMQ3HJEDZWFmQmUHBXiqVQm&#10;nk74mTWVSS499kKh9iqCAig2ce7qF7a6CIkJxmRLHRYY8JMC/XH04Js4ffYMrmhexv43f4EDr/4E&#10;lhbGhMoOtqbasDE1gJOLExJjIhGtcIORzml5BXBsthIF/V6IqrCk/TOgsljxvRVULRtcoH/V0lMr&#10;lS+VyszBUS6kaccvJTwhAlHV7ght/wJU3lSq4QA036dSzdJCKMTyzoRqNElClTZhB+cw2y9AlYMg&#10;QiVWUKppqIcyJAD1TTVya1IBlZhgq6WlCVcODBlUJz9fD8TERiAnKRY1hGqYUAn7Nx94ElveGsxT&#10;lzDnsR8T3vsxKdb/c/sZ+iKtUbuyLUvsZSu7Uq1eKNULkErXCRCb2BBbQCUutRdgiYVhxMKaYqFN&#10;MU1JLA8tzlWlsuMmTq0iTsyomFhGKFUroIcAddP69YxCSUVSdg3Br60PXk2d8GrsgmdzL7yoRkKZ&#10;/AiS/+A8AoYX5Ox0795ZuLaPw17Mpqjugml5GwyKGqGbT6jyqnE+qwrnMmtxJaMa2rk1sKFVDJje&#10;QDQhF9ORhCoFDs9BRcgFUGKNCrHHsCijJyzdQuLCdSTNX0Pi/E154WLGyl1M/fpjeSm9WKrso3+K&#10;bbaB33/0R+jaOUiofJXeeP3wAbmJwGsH9+MQbZ+A6ujJgzivcQFnrpxD98Awatu78RYH8qikeLgH&#10;KaFFa1/UTzexp1QVzFT5S8aESqxJYYAAP2+Y2tnh8MUrCKZD0We0CGW2iokLg5ev4xegKpf2b/um&#10;GiqhVLUtLTh0RROnNTXQM9iFe08fy13rFwhV0UAYgpsPI6xXQMVAGKhSIIEdS2zReNTOFD8Ss88F&#10;VHLmuhooAZaA6luWV6DhYYmK3DTMtzejvSgPptqX8d8/+j7Onzsn5/edOrYfR/f9HBbmhuyILkgN&#10;D0BcoBI+3l5QeLrDwfAydC8dgqm5HuJylPwSaKsqLWHlbEQ1s0ZonB8Bs8IFbV1p/0S1Rtg/AZXY&#10;8M2aNjIskVDVeCCk/QrcUq/sQWWHwmElofJSQ+VHqNwcP4dqnFCFCqWi/WM+KijLRlCwDweUGCpU&#10;LZRBYg5gvYRqdX2FUEUSKi24uTsjI/n/hmoowlzav4WAU9j20sRV9wuY9jqAKW+xrvoB3hYLwRxH&#10;E31/BQEpZ8YQlk7M+xMzJUrkjAlCxDAvIHrRBFRiVdp8QvZCoQRQ6bRYQqWSCFQ8YYoRU5LYkcOo&#10;Gsq+SbUy9ahP9ga/mEXRPyGbsm8C/sxcvl2jskDhxpzlwmzl1NRP29cvbZ9VdSdMK9phXN4Kfdo/&#10;HZGp8qhQ2dW4kFMP7fxGmJS1wY4ZzH+GmYkDQCoHgwhCHjKxhPAZUby4RqDEpttiDcAthFMhQ6li&#10;Ycx+4WMrzFvLSCV4Y29/gPf/9je5oOaf91aq/SvvG7u4wDUgAH5Bvnjt0H68deK4PB4+fhhHjx/E&#10;sZOHcPrCaZy+dAZ1re0orW/GgStXEJ+RCrfAAGjb2NCKEaopQrVIqLbN+R2awKdYrJ6ktn8voFLF&#10;RxNiWwlVdGwovAmVuEixqCT9c6j2MpWAqqapGYcuazD3aaJvuAd395RqYXMOhf2EqkVAxUxlbmoq&#10;5+OJoObt5wFDdwZEZwtZAZTNQQ/fI0zfJmjfYJZ6jS2U9myoqgQTtTXIjgzD8f2v43vf/zYuX74A&#10;Jyc76Gidxakjb8DG0hiZKdHorS5BTXYWlH4+8KQFtNA6Bd0rhwkVc1kuoRoQUFnR8hnB0ZnWLo5K&#10;tQeVlp4h7F0c4ROspGwLqMxgR08cRrmOrHZDaBuVKkUDJhYmcPN1QMkoleqBO3JnnQiVJRzdnVAx&#10;loim+wqkjlvDJdQOVsxUfkoFisqz6d29kMB8VFtXSxvsj+b2Rrme28oa80h0BLS0teDh4YoMjoR+&#10;YnVajm65hKqednk43AwzyiNYJFTXvHRx1fMKJr0OY9r3MOaFLfTaj1H3V9HWWocqwiT28y0SsyxE&#10;6XxF7D21t1QZm9yUgJ1UqJMAq4CdNYfPySRQGaJAQaDEnD8BVMLkCuIIU/TovJyqFEZbJ0/mdo9C&#10;1TMOVfc4gsVsioFpBA3PIpjwqUZXoBpbo5qsIXBkGf60fr4Dc/DqnoJr2ygcCJc1wTKjUhkyU4nZ&#10;FFoF9biSX4tL2VSpPAJFW2hd1w+nzhkECrXc3EUGP6coVIjL6cXOi2Lp50SqV9gkfxZtZ+jIEiIm&#10;mE/ntpHIAUKoVenWHfQ/fIqJZ+/g438Sq71MJRbXtPLyhluAAv6MJK8dPIB9x4/j9UMHcOTEYRw/&#10;cQgnTh7GSWaqExdPoaKuEfmVtYRKA4mZKYTRH9pUqtKhcOQKqJYMUb5lhlwqlW+hFgdt2j86FBOC&#10;dOjSZUQkxkGHfSk8LhaRMSHs/xQACVUaGpvVhYoXUD15/hTl9fU4eOkKzutqY2h0QC75vHP3LuY2&#10;Z+m2VITqKMKFUpmbm8vljOOTouBLqMQVt+edrfE/duoJtuLKXlHxE5Nnf2qvBxt/J1TnpWKEUNVm&#10;JCOGcmp46Tz2vf4LXNE4D3e+3ohKdPr4fjgxH7XVlWJ1oButzFL+zCSelFtLzRPQu3IU5lSy+NyA&#10;z6AS9s+Rti80zh8WzpYSKm1dqtceVCaESsfIjBbRQe7WEFXjhrD2S/CQUJnCXeGI0jGCQahy5qhU&#10;vpZwospUjovqnwIp45ZwCbGHtY0dgkNVKK/KR0CIt7yEvoYDhH+gAs2dTdi9v0uo2BmiwqGjowMf&#10;wpQllIrH+LgoKlUc6qluo2EmmFYellBte+tjzVMDU14HMeN/BLOESijWmNsraC2KRhmzUSE7XYFY&#10;94+gFNLOFSzekK2QoInFNuX66bIowQzFlr34+cz05NnPFUoAFTO6iKiROYSNLSB0hhlpaB7+HUNq&#10;tSJcSjaxCKayZ4zqNc77YprSJBSEyE/M++udkTbQo3caLrSEDu0jsGoegBkzlSHtnw7tnybt3+W8&#10;GlyiSl0paINpdR/c2kfRsPsANfeeInLjFmKpTGLp5yBx/RZ/p2gOHIEEKXB4ESHjK4ihWiXQ8qWs&#10;3ZWrQZXefI72B2/jxl/+jtU/fISHf/7L3mYFarJcg0MIh59cUPXVgwepVCewj9nq6MkjEiqx/dLp&#10;C6dw8vJpVNY2IKu4AgcJVXJWCpz8/KBrS2cywtz7GVTmyBZQFWjD2tmYUPnB2MaaNu4KIhMToEXV&#10;ikiII1QqQuUqoSouTkNTcyUmZ4T9U0P1lFCV1NZKqC4b6GJkYvgLUM0gvy8Iwa1HCJVQqs+gioaP&#10;n6ecPaBvZ44DNgb4maMxfkgL+ENC9bqLMSwVzshKikR3aQHqKLfBHo4I9XZDjD/tmp4uDPS0mD8c&#10;YWttBEPtS/D2cEZXYxWWe7tQmZ0JL09XeDjaS6j096BKyPUnVJ5qqOh5nVztqEKEykkNlY6esdxM&#10;wCc4QK1URiayohcp7Z8rwjouwl3YP0sTuAfwC52gUj30RM6sKxyoVGLRzMrJBDTQ/qWMUalCHGBl&#10;ZUvLG4gyAZXKC4lp8aiqrpI77LV1t+C2OKG3SjsTESah8uZgkEp1UitVFNISYlCZEI6RMCNMBxyi&#10;/TtJqHSx6nmZUNH++TJT+ewnVGyuv0B3siNKmCkKp1dRSDjyCVceWy4By2fekFARLnE/R+z+Mbcl&#10;96wSu4NIuze9JjOULEyIHEXliaJKRe5BpaJSBY4uEZ4xhAiFotULZgvqG5dz/sQcPwVzlh9zljet&#10;nzhH5dLYC8e6LtjUdsOSIIksZSEu+aBKGZQ2Q5sqpUmgruRU4iKhulzcCYvqblTfuCv37l393ccI&#10;mr0GU76PC8EUa7VHcgBQ0OYFjBAoKpXYUSSWg0Q8s2TKmlhu7RGa732Agcfv4vbf/o57tH1PqVR/&#10;/KcASg2VR0SMVBwfZqpfUqlEoeIFVEKlTp0+hjMXz+DUlbOobW5FekEpDmtqITUnDQ6+PjB2ckPl&#10;aBTtny6KFgVUlhycTOGbr0uoTBHAvmpsa40jGhqITkmCBu1iZGI8IgiV155SiUzV3FKFqdlxbO/c&#10;wM79O3hMqAqrq7H/4iVoGhtinComrrESawLObU4RKiWhOvw5VCEvoFIIqBxhyBddNNLCWRsjHHUw&#10;xjF+GEN3WwQHeMnljutzMhHNjGRqrIcAdtqc6Eio3NxgY2UOBeU1ktItSuwh/r6oKMxCS2khYkOC&#10;ZOD3ZD4y1z4BXY2jMLUwQkK+P4oHBVTWsHBkLnK1l/bP3NFCnqeSUPF1UqkYYnWMTOW5p4iEMETV&#10;EqouKlWaBoytjOER6ITySQGVB6Fyo1JZwI2fr2oqAfUPfJA8SqhUjhIqP45YRcxUEqr0BJRXVlCp&#10;/NDR1y6hWlpZRGhYiCype/q4E6ZweHtxAGHOiosMQX6kEoMqfbnc82rAcez66GHD/SKmPPZh3Evs&#10;S7WPgO3DhPPP0ZzsjWJCkc0RPY/WLZd5ROw5JbbQERCJLXNkZqIipRAiUYgQc/zSp9bVVT6qU6wo&#10;AozMy9noEii28JFZmVcCJzcRQKgCu9WqJGZNCKhECxSTadkCeFvBx31pDdWl9DG4dwzDqXUQdg29&#10;zFMdMC9vgWGJAKoBmrm0fFlVuJhRinNZNdAopNVaWsPib3+NkXeeouXOY1wRe5C1jCBl65FcCTeS&#10;NjZm4y6Srj1C8rXHiLv6ANFrdxDDlrB6FxkbD1B3510MPXsfdwnV/U/+gV+RpY8/VWeqX7O5x6fC&#10;VeEPL38vQrVfQvXW0UM4RoU6SbBOn1FDdVbzPNp7+5GcUyihSs/LgB0zu5GjKypHIpFPqIoXjWSh&#10;ImvBGD55VConE/grfGFEpTqiqYm49FRctrKkDSRU0cHwEvk/LUpmKjVUE/8CVW5FOaG6CF1zE0wI&#10;qB4LqG5j9uoU8noDaP8OqaGyoG1ShSgRl0D75+8NF3cXeYnG+UtnoWOoCyM7C+jbmsHSlqHfxgpe&#10;zCiRfL6H2LvXQAdeLvZIDA2CytsT9nZWCOXtTI7kibRXoUp/JDKDJEaFwY+5RGxO4O3uCgtDfjDt&#10;U7CwNkZSoZJQeSOmnFBRqVzcqX60f2aOZmr7x0zlxNf5qYL2MpUp7Gj/wuJDEVXnjMieS/DKEDMq&#10;TOAZ5IyyKVq4hyJTESoqlRtBqJxWQ5UyYk17QftpZQM/2oviimwoQwhbeiLKysvkqqNd/YTq3i4W&#10;lznahqmgo60pt/WJ5O/g4emMiAgVnxeAlEBPDARq0uodRqfrKXQ7aFCpLmDecx9GPV/BpOebmHT5&#10;X/RGmaCurxe5QwtIJQiZVJksgpI5fVVeypE9L2ag3+Dtbdq8TSTtKZOweokEMIHKFCvUiUCJyzrC&#10;B2cQNiTaLELE9jfMUsrJdfgTKkXXsLSA/p3DCOgaUTcqlD+PfgTIR8ygaBuGG5trqwBqCHbNfbBq&#10;6IF5TSdMy1tlKV0nTwBFhUovw/mUYhxNqYB7ax8e/eMv2PjwI9iLQgUV0Invp+JnV1KVFLR8UcyC&#10;6bvvovDpH9D9+79j9g9/Qe/bv0XFzjtI2nyIBAKXwdbz7F08+Mc/+X7/xO+EUhGmp3/9J7YImHdW&#10;AZz9FPCga/rlgQM4cPIU9h89LKE6ceoIzp45jjO0f5d0NTE2NY/4jBwc0dJGRkEWrD3cJVTlw+GE&#10;SgclVCoBVSah8sphpnI0gsLXGwbW1jimpYnY1GRcMrdEZFICwqMC4eUjFn7Zg6q1BjNzk3tQ3SVU&#10;z5FVWoL9Fy4SSkupYvceCvu3K6HK7vNDUMtBhPccI1TsjMGERJwA9aYSuTKDiJ0Dz14kVAxktvai&#10;WmYOPSN9XNa6Ai1aPBc+R1wmb2ioD2cHawRR4Txp0WxtraTqJUSHQ0mrJLKIWNMhkKrgwucLqBS+&#10;XrCzNoChwUVY2aihKpJQ2UioXD0dEUKoTB1M9woV+nJHeF9VsFQqCZWTM8KTwhDb6ITY/iv8Q2hL&#10;qLyDCdWsP5oeCahcYUelcqU9rZyJJ1TiMhFCFUT7aU2ogglVpRqqFAFVaamEqnugg5nqNhaWlvi9&#10;BDPTaXMEc0NIaCCcOTCowsOoXL6I93ZAu782WnwvI9VJF74GFxBmdAptbicwTes3SdvX73scVf19&#10;iJ24hszuWaT0jSKZUCSxAyaNrVGFNmReEjClzG4ikaDFM5uIK3gjCUv4wPReI0Q8hvZPIWRgak+F&#10;JuXM8wD+n//4KvwIlTeB8pOzKPrh09IH76ZeeDV3s/XAs6kH7o3dcGnogmNDN+zFoplsYq6fKS2f&#10;fmkL9JijtAjUJVFCJ1CnCNSBhBycTS1Fx/3nuEqgqu88glX7LC5SuSKZocRCL6IoIS63169qgW37&#10;sFzZNm71Jgbf/Q0e/o1qRHB2P/oY9XffQ/TqA7Q/fh83xF5V+ARPafu2P/4HRn/HjEW4AvJLqFQC&#10;Km/8Yv8BHCRUB44dxnHavpOnj+Lc2RM4e+EkjC3McXXzBlUmFUe0dQhVNqwIlYGDyx5U2oRKXVKX&#10;UGXrwMrBCH4c/HUtrXFCSwOxtH+XzCwRTqUKi1ASKhckp0ShsDgdTa21hGoK13ZuYufBPUL1NjKK&#10;i7D//EXomBljam5CDdW9W5jdmERmrw+hEkp1XA2VWMI2Kpb2JsAbrh5OMDY1woUrF2FgpAc3KpO4&#10;nF3MxbqirwM9WkNnfngxdcjIxAQOjjbw8XKBk5MtrO2sEcz3igin1WM28mSHDiNUfgqCRBUTKqgM&#10;VMit9Y3NNGFlZ4akokBC5YVoKpW5gMpbDZWJvTnO0/4JqJypbj7BQTC2s4euqP45OiMsKRxxTc6I&#10;G9SAb44OoWIYDeUXOkf798hDDZUP7R+BqJ4VUFGRhmzgQqjErvnKsACUVOUQKm+kZSajlFAFBvmj&#10;d6iL9k9AtYhgqqOmrq4cHFShSrlmYURwIPzcHBDlbIIiTyOUeRgiz5UB2EIThlrnYcu82OWyDyOq&#10;06jr7Ubywg4VZgmpbSOI7R5GdN8YIvumEM7HYsavUo2uIWHyOmImthA1topIcZXu4Dyz0TRUPepr&#10;okL4fDFx9sV1UUoBE22ev7guiv/nN7YMb4LqTuXwFuejCJAH4XGr64RLbSucqpvhyA7vUNkMWzar&#10;qmZY8r55ZQtMaPf0Cmn3CupwKaca5zMqcCKpCIfj83E0qRBn0yvgxc8RtbgFR9pLPwKfce05PAm/&#10;vxgE5Pp+N+S5qUDaUavWXtgRLN/RVYSJCbY3nqD60ft49tdP8IdPP8Xce79F33vvY+m3H+H6h59g&#10;9IMP0f3un9H3B2CDUKmKKqhUHIS93QnVQQnVweNUKdq+U2eP4dz5Ezh97jgB8MKDB0+hiknAUR1d&#10;qVQWHHyNnKhUI6L6p81MJeyfJW22KbxzDGDjbAZfLw9CZYUT2loSqoumFohMSeRgGQB3L2ckJEej&#10;oDgTTW21mJoXUN3ArT2oUgvy8RaVStfSDFMLhOqRGqoZAVWPGqqo3hNqqELCAuX8N2/6WAGVCUm8&#10;yCBnbGIAT/4gWxdmGTMLaBkYEgYTqom7vMRcLDIpzuH4MHO4ODtQ1eykUgmoXNzsP4PKn7bSwcFG&#10;bqMjZi24eNnCyFoH1o6WSCoOQiGVKrLUCqaO+nD1cYAqXkGALHBBV0BlAGd+WRIqW0JlZE6lckVI&#10;chgSWvglDGnAL08HJsxUijD66QWlhCpn2gW2PubwUHigZn4vU30BquCIIJRW50qo0rNSCFWJ/Gz9&#10;I70SqvnFBQSpAqGlq8XfzxtKKmWImx1yXcwRaX4F8ba6yHMxQYWPKYrc9RBpeRFOhuehqXEO9ude&#10;Q01RPNIHF+GZUwX7pFxE1PUgtHkIyg7mnc4JRFFNUqobkVLfjHjatejhZYQNr0DVvwBV3xyCe2jt&#10;uqlGYrEWAhTQMyZBUnSNQtHNxlykYC7yI3Q+I4twJ4hiupE4D+XD5tUxAo+2QXhSudypVC71VCjm&#10;JtvKVliUNcG0tBHGJY0EShQkanEuswKnkktwOrkYeiVNsupn3tCHiIVryLrxEMqFW3AdWUMY78cs&#10;i4VeHiOU1jVy6aYsRMTSysZPbyBilJ+F2c2WtlMhqoLMjbrtYzDsmUHx7ad4/Le/4V1mqc6nv0Ll&#10;zfdQe+/X6Hvnzxj+3SdYJ1ShZTVqqGjbf3ngEA6dOo1DJ6hSZ4/jNNv5iyeZq45SUZLw9vP3oIyI&#10;llBlFmbD3MUFxq5uKB8lVJNfgGrBHL65JrB3tYC3hxt0LCxxSlcH8WnJOG9ihsjUJP59/eDIKCNm&#10;1xSW5qCpo/7/gioxJxtvnr8APWtzzCxPy3UrxH7AM+sTyCBUolARKaFipgpldoim/ROZyk2UxAnO&#10;RYY/E3OxC7wb7GjbdCmTekYmcsUiT28PeUWvE0FSUIX8fEWBw14uERasUiKMkIrLJbwJlbiqVjzH&#10;gTbSgzCK+XXOPjYwttaDtYMFoVISKk+El1rQ8ulTWRwRFMcwSajO6+pDS9+QgLrBOygARrZUTEJl&#10;T6jCksMJlQsSh65AkasDUysT+EUQqvlACVX2jCtsvS3gqXAnVHFoECX1ITvaPwdYUP6VoQHyIkV/&#10;lTcystNRQmkPUvnLRenvMJjOLcxDGaSEjo4mfGhZ/Xm7UOmMBh8OQiZn4KV3Gj7ax5FseQHVboZI&#10;ML8Eb+ZEG91zOEebIi4HNzbRw+WTB3Dx4imEpGQgnCE8Ni4eGfERKI3yRXOUBxpjPVAYw+yZmoZw&#10;dvygrjlmoDkoOibh10ZomH18WgbkpRpeVDufdjF/b4jQDPP+sJwM69E/C9feGbjwuR687909BW+q&#10;i7cAjmrmTZA9Wkfh3NRPy9cD69p2mFaKqUgtsiBxMbsSGvk8ZlVAv7wFIcx8Yrf5YOY7j7E5WTbP&#10;u/kOIboJ1cwW4tZuIXb+hpyCJLbjiZ67Ia/uDaOdjaANFUWU4KFpOHOw8B2kyjIbmnNQuCwunLy6&#10;g9H3/4CBD/6IIr5n1e6v0Pn8jxj+7d+xRqjCyuvgHuBPpfLAK4cO49Dpszh88gROnTuBM1So8/wu&#10;z186iZbWZrz7/AP4h0biON1MVmEOoXKGqZu7hCpHQLVkjLJtS2QvWECRZw5rZ0s4OzFCmFvgjJ4u&#10;4tJScc7EHFEE1IuDr7UogDE75xdlyyrwzMKMtH8CqkfPnyE2MxNvnrvATGaBueVZ3H38GDepVNPr&#10;40jv8ZYl9Yi+k4TK3Ix5QSUzlYJQuTOMG5mb4pK2NkwtTeHlR4Dc3QgVO70FOylBERU+OwdbuHu4&#10;ECJ/+Pp6wMnRFnaEKojQqNhEhvLiaCOspTeVzI55y4O2UaiBs7cVPbEurGjxkor9CZUHoipsYEVL&#10;5aFwJlQ+MLQxo/37HCqvQH8+ZgMdQ1MJVURKGBJb1VD55+oSKlMootxQtRCIFgkVlcrbEp7+7qhd&#10;jEPTgwBCZS+hsrSyRUBIAArK0qEI9kJmTjqKiwuhoiUcnRjAXUI1Oz/HjOXPXKkFTz9fJIQq0Bzi&#10;hAY/c8RYXoGb1kmYHH4VRm/8NyrcjJBueR7+uqfgrH0G+heO4eiBV3Hu2BuwvXIMafy9yvwdURFg&#10;hbogSzQHW6Mp2AZNkR5oYKuLdENpiAfSI/wRk5GEkLJ6+NSNwK1+GC51vXCuZRaqpZ0jdG4NAxIO&#10;JzEbonEA9m39cKAddKD6OTUOwrVpEG6tfC3VwY2PubIju3VNwrl9AnaE0LJBLEHWLS9CNKjsYhYa&#10;hitVUSUuKqSNC5m9Bp+BWUKyiYzt+3Jv4GAqUNzqDtJvPpWVxhAB1tIOovh40vJtiAU8xaUeYnFO&#10;MaFW5L/woRmEji/Cg+rqzs8YNDiNQCqX58w6QmgVG6hUox/9DfV3PuDfi5D9mlB9CoSU1sAjkH2E&#10;Nu2Vw0dx+Ow5HDklgDqJs7R+wv4ZmehiZXUZzx+/A9/gMJzUN0BuUS5MnZ1g6kqoRsKQI+yfgEqU&#10;1Octocgxh5mdKXO/DbQI1VkDfcSnp+Ms40RMSrKcFmVHRxYWGYoCQtXe3YrZpdm9THUXD589RSSf&#10;/8bZCzC2scIc/++OgIpKNb0+hvRuT0J1FFH9p8SEWo68hCoqJgL+AT7w8HKVIfAyJdXMyhzefl6w&#10;p2Tq8oNY2HCEDxJLegVKqMRMg6BgBTOVKxypYGIWemCwP4IY+B1p97z4uIDM3cMZNqRb7PghMpWj&#10;pwWMLERwJFQl7NwDHoiudICduyVzHS1irDcMbEzUmYqW05VQeSoVX4CK2UZC5UT7p4bKjEoVEE2o&#10;FkVJ3R1Z026w9bKEVwA77VIcmh8oCZUDXALVUAVSTcUaFS+gKizMpw1WynUJ7ty7zZA6C3+lP+2n&#10;Nu2fDwoDHNAaaIXGAGtkOOgixFILjpdO4MDL/4kkKy00+TEf2mrB1+QSjDiS7v/lT2B2+hAq+bre&#10;SEc0qixR6ssM5mOEcj9TQmaJsiAnVAS7oiycuS/WCxUErDTaB0WxQUhMSYBPfiEcixthV9gG22Ja&#10;t7IO2FV0wKaKraYTttVs9VQeQmTROAzT8g6YlbXAjGpjVkabx+daV3bCgbddC2vhnlMKj4ws2MdG&#10;w482MGn7OVJ33uXxMRKWxVai95F97ZnctT5m+RYSF2nzVu/w/j2oZjfkrPT0LVpB5iUxMyNyahUR&#10;4yuIndmUx1Axc4NQqQZn5SX9qp5hwjUr7apjfRs8OCioqGBCCaOpahO//RNmPvoHWh//Hv3v/w1r&#10;/wQCC8rhzu/dia7mtSPHcOz8RRw7cxpnzp/E+QsncYbWz4fO6OGDh3h87ym8A0Nwin0ktzgPxsz5&#10;psL+jYTS/mujeJnftYBqzgqKbIqCtRFsCYQW7d8FI0MkZmbgjLEp4lJTEB6tYqZylVXeorI8dPS2&#10;UY3mcf2WWqkEVGHJKXj9zDmYsZ/PL899BtXU2h5UbUcR3X/2c6gio8MJlTehcqNCWUFDxwDm1lZy&#10;b117Dw/omVvCkuAISIJo8cRMcbEwpgDIg1bPntDY29lKaBQKT9jSd3p6isKEH22iLSzFjAdmKoW/&#10;WH/CFIbm6kyVXEpbNeCN8BJbWLuYSaiCYn0osaYSKm1DIwmVh9JPQqVrZAoHeueIlFAJVSIz1WdQ&#10;xbJzLqlL6llT7rAhvD6BhGo5llAFImXQEc5Ke9o/sTNjsLR/imBPZOVmoiA/V0I1MT2shmqWnSFA&#10;AQ1CFU9LWuVjQTW6hAZ/KxS46CHGWhNBxpdx9n/+C2b7/xcdIS4ocDdGuLUWzK6cwes//g6S7HTR&#10;F+2BMm8jZHkaI8/DBOXepqgNskVbjCda2RqivVEd44PaWD+U8Vga54e6eB/UxXnTFgYgOj4Kfolp&#10;sE8thgltmkluNczy62Be1AjzQh4JjHFFO8yYj8wzC2CTmg27hDQ4xcTBIzICwbS5MUFuSPa3Q6af&#10;DXL8bZDlpY+46BBkUSXS7/wOGTvvUJWeUHV25SKY6ZuPkLn1DDEL1xFLmMTy0gkrt+UsiXhmJ7E1&#10;j3JsDf5iC1NR3hcXJRKmEAITKlr/NDPhOAI7BxHY1ovgLpElB+Ba2Qin4mr4t/UhjMqVObeJuT99&#10;gpHf/B197/4Vy38D3FNz5HLMTnQ1bxw7gRMXL+HEubM4d+EULlwkXIQqKzMd7zx/H/d3H8IzIAin&#10;2EdyqFRGDvzbunugcpxKNa1FqNQnf3PnmKHz7eHkbgd3RhmhVBeNjZCQkcHXmjBbpSIpJRqBQX6I&#10;T4hBWWURuvo7vgDVXTx4+gQhCYkSKktayKXVBTVUtH9Ta6O0f15QtR9HzMD5z+1feFQo/Py9JCgm&#10;VoRKzxBWttZyjpyjhyd0SbeVvZ1UKTHx1Jp2zpOjib/CB/a2FrCkZRT2L0DpCy9vV5gzj7m7u0ir&#10;aC/K8qLA4eoilc+aAd/QXBfWTlZILhOz1D0QVmjNEcCIULmolcraBBdo/3T4hbm4ucLD3w8GVoSK&#10;ci1K7BFpoUhoc6BSXeYopMcBwASBcZ6oWfYjVG5qpRJQBamhanpIpRpwgjOVw8zCSq5HUbwHVTah&#10;ysvLofQHY2puDPfu3cH09DR8FQq5zFoZLWOZqyE8T7+BYmddVHuZINb4DKJML8D59AEc/PbXUepp&#10;jjJ3Q4QaXISrxkn4Gl9CksIEMYGGiHHSQImfBWpDrNEeZo1Bwj+Y6IOuOC+0EJ7meAWPCjQwS1ZH&#10;+aAmPgA1iYGo4WMVUV4oYv5KjQpCNAc+v7hEmEcnwzgyDta8bRseDTtFAKIiQ5BIi5oR6omcUBfk&#10;q+xQFGiJ4kBzlAdaoEJphmpazxqVDepVpsj3NkHa+AKy7n+M9OtPkHrtMVKoQtFys4NtKtRtpPJ+&#10;xOymeiVcWr2wiQ340U7GTq8hbf02wqa2ENA3haCeEYSINTL6JxHaNyFbcM+EvMrYv7UHAU2dCGxk&#10;a2iHb1ULXMvqEMjHQwld3c5jjP/uE/S/+2fMfvQpTAJU8AkJZp9zxZsnTuLkFU2cunge5y6dwcVL&#10;p2UhqKO9De8Rqns79+CmCMRZIyPkluTDyN4e1t4+qJyM4KBK+7dsTKiskD/vhOhyL+ZoJfujEhqm&#10;dGKmhCkjHScNjAlXGpLT4tknlEjNSERFTQmh6iRUc7i2p1QPnjxm/4ojVGfZfx2xur6Eu4/Us9Qn&#10;1kdl9S+s4wxiBy+JGRWmzD0quYmVKH17UgJNqFCa+kawoRr5CSvn6UGoLGjX7PncYJk1XkCl8POB&#10;jQ39qqmxVC9/QuVJqMSO7mIzAn+O9g6EUQ2Vswz9Nq4mMLHUhb2zNZLKlcjrd5Xbk5rZG9KuOUMZ&#10;7Ql9K2MJlS6hEueH3NnBDagwQqnUUIUhvtUeCcMCKqGqJgiK56j/AqopN6lUfipP1K0IqJip+p3h&#10;pLCXi2mKS+jF5fTC/mXnZSI3NxvhX4BqklB5+njDwVQPjSHOKHTUQaDGUSQankVHsD2ybS8i0eIi&#10;VDpnsf+bX0M0Hy91MUSQxmmk2GiiMcwFqUpDqNzOIUDzDVR4GaEuwETawI5IJ3REOKE13Im5ypm5&#10;yhONtH/NCf6oT1SiMSUIDYkBVCsFVcwbVTEeqKDilRCu9DAfxEYHcgCg7aYSiVV5o31sUBRC8MMd&#10;Uc33q4/ie8a4sDkzrzmgNswWdWE2aIy048+zR2O4DSoV+kgqyEH63Q+RSpUS66CnL92R2++ET6wj&#10;Vpx8XthmdrqF0JFFRAzPIGp8SZ5sVnQMydwkLukQm8YpB9SPKQmKsqWLrVuulxHSNYzg9kEEtBAs&#10;QqVs6ERQYw8Cm3rgX9eGwLoW5M+uo/PpH9D/3p8w98Efoe3oAv/wUOZuN+w7dVpeXn/myiWcv3KW&#10;9u8U+5oZrq6t472n7+Puzh24+Clx3tgQOaX5MLCzh52vH6qnCNWkjsxUFVvWKF3yQ25XEnLLy5CY&#10;nkWoLHCF/TMmPY1QCcVKRVlNJbKL81FWV4GmzhYMjA5hcWXpM6juE6qAmBi8fvYsbN2csLaxgnsP&#10;H+PGnbsYJ1TZvQpEdl1C3JCAip1dnOQMjQpRQ0XLZsrspEWCRTVPwQylhsoSNvSsolIYHBIkTwp7&#10;e5N+oWQO1rAwUyuVyFw+vh4QVUVPL3dKqlJOfRLbkcqTv/wZTu5msLDWg5OLjdxNPrfPBao8C5g5&#10;GMFHKbaM9ISepREu6FKp+Es7u7sRKj/oEwYxTcnJVa1UEipR/csiVDYcHDj6V6/6qqGacIWNhxl8&#10;Q6hUq2qokvegsqDixSfFoqI6T0KVk5+FnJwshIYHSqjuEqqx6Um5NHQYQa+n5Wv0Z5ay0YLq4iHC&#10;o4P2ENpAJz0kmFyB1k/+Cx4n3kSDnyMtoh6qPYzRTlVojbVDsvNZBF95HSkWZ5FqdRZV/uZoYeev&#10;o4rUB1mhPsQONYS2JsKFUHFASFWiIckPTQm+aGFrTaSdTfChinmjMtoLQ+Xx2Jlqwo3ZNlTWMiO5&#10;OyPGzYSKRutLpW6M9+DrPNCa4Ia2OGc0RzuiKcoezWyt0eJoh9ZQazSGmiJH5YSUJVq76+8gnrYv&#10;flysK7GDUCqSWNk2ZnQe8Xt5SewHHNo/hvBhkZcm5AWR/rR2MSMzcqOE0NEV+HeNwq+xAwrmJ2Vj&#10;G4Ka26Dic1SiUNEsYOpGMIEK5f0IWsI4Zq7ihXU03H6OiV/9CcuPnuKMoTECo6Pg5uOBA+zA53UN&#10;cF5LAxc1qFbMVBHhKjx58ATvPHoXt6/vwslHgQsmxsglVPq2dnDwU6BmMgzZsvpniKptB9RdjUPr&#10;fAsGZ+dQ3dgs1xXUoJjE0PadoiNLy8nG6PQM+sYnMci/+9j8LFVqGVe3tnHj9q6ESpTP/aOi8MbZ&#10;87DzdMPyxjLuPnyI63eoVBtjyBugk+jRlM7pS5aW5lJ9PlMqCRXDnIDKwQ7+tHpOXsL+WUiowjiK&#10;hIaHyAUmFQpfhFLlfKhM9rY2sKeSidkZoiLo4GALbx8vhEXwff28YUcrKTKVShUEX6UzbB3N4Oxm&#10;T6UKRFavEwJzTWHCDuwdSHWL8oCOhcFnULkQKg9/KhVhkFC9UCpp/67AL8sQFramCE32RdUaoXrk&#10;jpwJF0JlDkUYlWo1Wlb/kgmvhMraVkJVXp0rocrjiC2gCiFU0wsCKo4+k5Pw93FHgp0+IjQOo9rb&#10;HIVOuojRP4GAk79Ai4JQ+Jogw+IC3I69Bvu3foZOlQ+6I5XoJIQNHvyjOl5GjrMmVewEgrUPIsNB&#10;Aw2ErS2MihFsi1oloQqmHQt1Qn2kC0GiFUwJoEr5oomtmXC1JCn4uA/Kw5wwVBKJu+sjeO/9X+N3&#10;H3yAjblRVJQWI9bDAlUciBqo1C2JhCrJC+1JHmgnVG2xVETC1BJpg9ZIa7RF2aAlzArNkZaoCNRD&#10;Wm014q89R4TYqX5KzDFcQeTkGgKpPuEDk4genqRCMS8xN4nZ7yHdgwgjDMGdffCqa4ZfbRNC2noQ&#10;yedGji4glDlLKWZ20PL58f/9a5qgpCIF0foFCqViU1HJIqhkqcxfYrWp+u1dPPoE6J+cwuGLlxES&#10;F8sBzQNHzl/AFSMTXNbTwQXavou0gGUVpXjn8bt4+/7b2Nm+CQcvX1wiIHllBdC1Zh/0pYWeCEXO&#10;pBaKFg1Qve2Krp0CTN+YxbW7d9HR148LzFFalhaITk2V5fjMwnxc372FqzduYPO6um3x9o3dHTlD&#10;XVT/xI6JfhGRePPMBdh7eWBlk0r14AGuE7rJjXEUDocito+DLDP+lxwIjoBEXOYgOr8ok5sJpeIP&#10;lkuDBQXAydsbeswhNgRJlBxj4mPh4e0pZyCkpifLBVK86WUdCJ3Y4ykrO5O2z582UYGsnAykp6XB&#10;i2D6ME9lZKchNTcJfgFecPF0QnypH0OePZTZZjCxNYBXoAv8It2gba4vS+qiUOFCpXT396VSWcnq&#10;n7ObByLTmana7T5TKgtbc4SnMY+ssxMKpRonVO4WtBI+qF/fg6qXUPnZw5yKFx0XjmJR/QvyQn5R&#10;HnJys/gdqDC7MEmodjEyMYUwP3fkOhlAeeEwEg1OodxRG1k2lxB25SCiNI6gQ2mNfKuLCLt8CLZv&#10;/hgN/m5YL0tDT6ANim0vI89RCyUeBqjyM0NdkDUaQmn9aMO6wx3QQevXQMVqpFVrjnFDE3NWE1Wm&#10;kWrTSsVtEVClKNCYrEAVv4/KCHus9Fbg+XvMEh98jEfPPsS19VXMTIwgXWGHcr5XU6w738OVasX3&#10;ovVrZWuPcSBQ1mgKs0BzqAXaIqyolIQ+1JyA6yGHGS5W7GO1uIuIeTGrYxnRtHmRo8sI6mVeYueP&#10;GBxH2CBvi9kcrQNy1aYgKlBQaxf8GjrgU90IRU0j1agLobR8EcxWYpHPIGamgKZ2+Nc2I6CmGcpa&#10;wkXbF0I1i6QlTCakeQR2+O4D/AFAUGgkTtLuhSclSKU6cvEStM0soG1kwEx1Vm7APjE+RqjewfP7&#10;T7GxsgErVw9oWlkgv7QQWlZWVCoOrJMhyJ3QQvGSEaqveWDobhU27q7Ktc97hwZxjoKhx9dEU6mO&#10;6fA7KClUz44gdLfu3GG7jZ0XTUJ1R26Z4xUagTepVGLbnpVNKhUfu3F7B1NXx1EyGoGEfgPGEUKl&#10;ELslREXI5qvwgauHsxoqjhBiKpJfYABHA0LFjmjn7ISo2Ehk5efIXThi4iPlmg7iqtno2Bi4UxZz&#10;87PR3NYs18wTk3SbWurQ2tqM6JhIOdWnrqkajZ11SGIw9FF6Iq7EGymd1lBmmcLMzgiegcxd4S4S&#10;KpGptGgHXDzc4Uao9CwtJVRO/CIj00MIlY2UW78sPZjbWiAi3Qd1hEpU/zLHXGHtZgllpB+h4ud4&#10;oERyj9r+mfPLj4oLlaspSagYcrMJVWR0KOYXp3H3/g4GxiYQGeSNcncjpJgR3FNvEBRN1DAbFTpp&#10;QXnmFeRba6DMXhvRlw7A7+TrUJ07hB7azTZ/C5TQIjYEWqGVNrEpmFaQVq+Dx44QqkWIDZrD7VEX&#10;RRvI7FMf44oGAVWcO2EiVFQsAVZzCm0glapU5YCaWGesTfXi/ju/w/1nv8azx6JTzaGuPB+pHkYo&#10;DTRHHa1kfYQNYRX2jvCwtQqYVKZoCjJGc6AxWoJ5DDbifQM0BuiiyOMSEmtqELV2V14KHy5O1nYP&#10;S+URU6TEKkwBrd0M4f0IE5frdw5D0doP/8YuqTqBje0IaGiDHxXJp7IeivI6KKuboGrqQEQ7bR7B&#10;CmXWCqFShVCxRAujPYyhWiV1DaBkZgHPCVTL0BBOnb2IS8ZmhCoOrt7uVK1LMLC2h4ahJk6eOwZf&#10;Dvp3bt7Cs3sP8fTBI3R3dsPQxp4wWfJvWAgN/l0d6Wgqp0KQR/tXzExVQ6iG79Vg694aHj97jK7+&#10;PpzWN+LrLNVKpa1HIIslVGJ5ZzHrXDSxfY6A6iZdy85Dgsb/8wghVOfOsy8SqqsrciO464RqenMc&#10;pRIqfcQLqMQqrHEJsQinUkmo6NHVUImJq45SqRy8vKRS2fJ+bGIMqmorCU0CMrNT0D/QjvHxQRQy&#10;5CkCfFBRVYzxiSFUVBZz9E/D0HAPpmfGCBs7bUwountbMTrVh5KyPCjDfBFb7InkDiv4ZxjL6p+n&#10;0gneYc7QElDR/mkTKleZqXygz1ynSwV1cnUnQCokdFh/BpUFoYrKJEAb/oTKAxkjbhzFBFS+aNiI&#10;QiOhSup2hqOvndzgICZBKFWmhKqAUIltc6L4+RaWZ3Dn/i4GR0fhy0yV72qMej9rJJpeQeCZt1DD&#10;Dlzva4Q0k5MIubAPhbZayDE5j9Cz++C976dQ0Qo2B1igxscAXUE26AqkNXPjaGh7EVnMVA3+pmgJ&#10;sWWnt0cNFaueUAmFak3yRkeqLzrS/NHO1pKqQGuqH9qSfFEZ4ojaeHeMdtXT3z+n7XgfN7ZXsLQ0&#10;idz4cEQZHqWiXkGpqy6qFXqoD9AnMGy83ajQQaOfNhq8NVDneYVHNh7rva6g2vMiqpyPI13pgsiR&#10;JfhRiVQdhKihBcEtHYRoAEp2fLmoTD1VpokqQ8CCqTJKqpJQKWHv/KsaEEC1CmRTVtfDv7IG/hU1&#10;CKysRTD/P1SARLUKZwujXQyvb0ZUczsSO3vRS0jmbt3EK2++hvOXruCSiYCKA26gH45evgIjeydc&#10;0juPU2cOoK6yCm8TqCe3bjNP3UB2dhaMJFRWUqmucNB1CwpE1XSoVKqiRUJ13ZNQ1RKqdYjLNzp6&#10;e5ijDBg1bJmp0uSSY/llJbj/+NEeVITps3YbN6hUuw/VCuYWHIo3z5+Xp3fWNldxh0p1/fbNf4Eq&#10;UUBVUlmKhNREZqoweJNAoVTmzEfq2eCOVCp/2HsSKiqVLZUqISkajc21yC/IJijpGB3txOLCOGpq&#10;y+VaF9W1RZidH0F9QyWfk46xiV4sLk+juDSPKheKvv42TM8NEr4CBFFFYks8kdRmCZ8U/qI2BoTK&#10;GZ7MGJpmensldWO4uYt9Wr2hb74HlZs7IjPUUMUPXoJvpi4s7a0Qm8M8cjUALQ89kT7sASsXSwRG&#10;Cagi0Xg/AIkSKnuYEk5x+XRBcRqh8pZQiW1zBFSLS9PYvX8Hw6PDtJnOUFkYokvliFJHXYTRBgaf&#10;foOQ6KPE7hLitY8jWvM4sk0uosLRCNmGV5BheAFD8S7oJUwFpucQenEfgq4chkrnGOJMaCF9qBSh&#10;dlQQZp1IV7RQndqTfdCZ4osugtSdHoiOdCXaCFYbM2IrlasxygnlwWYYayjGGoP0xiy/08kObN5Y&#10;Q5SPI7yP/g8S9A8j0/Q4c9xZVLheRLXHZbaLqHG/iFrXC6hy4uMOp1Fhd1LdeLvMkc3hJHLMDiOK&#10;Nj5khJZPTCVq7oFvZR0tWwNU7Pwq2jwFwfCuqIN/eS2CCJGK90OpUKGETVVL61dVjyC+JpjHEL4u&#10;pLaBMNUjvK4JEYQosl4cGxHT1ob0/kHkDY4gt3cIIVl5BOp1fOsbX4aOvj4uEqooDvThdEQiXzl4&#10;+8LM2hj2Nqa4vryIpzs7eLJzCyP9PexrFbT4nsxHAqoiXGbud5VQqe2fGiov2r86bN/bwJPnz9Da&#10;2YlTugYwZeYXSiWgKhBQPdqDSti9L7Qb9+/S+vH27dtwVqqkUnkHB2BVKJWwf3duYZr2r3Q0HIm0&#10;fxKq8poKxFN1BFQ+VAMXZipzcZJVzAYXC64IpSJU+hZ7UCXHoIlQFRRmIS8/jVB1YWFhFNU1pQgM&#10;VhCuYszODdMSliEnLxWj4z3sqJNUslxarjCpbJNzfaiozpfr+8WUeiChzRTeyXowtTWk/XOizDpC&#10;w0QPF3UMCBGVivbPlT5Wn2qpR/vnIjJVJu1fhyWhugi/DD0JVUyePxq2OMoTqoxhd1gTqqAYXzRe&#10;JVTMVIldznDwIVQMqeEEPHcPqsKSAmRkpBGqMA4Ac7jNL3N4ZEgWSCwMDVAS4MiOeIUd0BCRV04h&#10;+uIR5FteZLuCKK3jCDn7FnqDPNDj74ViJ2MMRdmj3PwMnN/8EQL5/2UKG9QG2tJ+WaNeaYkmlTW6&#10;maW6aPk62TrY2mkBO+M80MEs1Zbgg9Z4T7TxvqjetYXb8fWm6CtNw/NbV3F/vhIjtbGoK8mEp4ku&#10;nA98D1GabyDJ8DCyzY+i0O40iglNCeEptz9D4M+hVDxmewrFlsdRbMVmfQKF1idRYHMSeab7EWt9&#10;hjmnC/5d0who62b+oQKV1UBRWolQKkxofTuCqEQCKv+yKgTw8eCKaoRU1yGsrhERdQKcZkRQ5WIa&#10;WhHT2IpoKls0VS6quRVxzS0o6B1EakMTzPyV0LJzYD45hy9/+2V88xtfxU9+9B3o6OniopjhkJ6C&#10;ZEJ+6PwF+KiCEE/Aumtr8HhrDQ83VrHCXNVYX4152l8zZ1epVHm0f1fMzeEaHIjqyWDkTGhLqOoI&#10;1fDdemzdv4rHbz9DU0eH3M7U1MEOkanJOKZJC1xRJtfw+yJU4vyTbLx9+8Fd3Ni9DafAIOwjVOKC&#10;2VUqldhc+8adm5jaGEXJCDO+UKpBTXyptLpcDVUkofLzkpdnmNvYfgaV7xehEkuMJceiWUKVSajS&#10;MUKo5l9ARaWqrStRQ1VXypySipEvQBVDq9I/2IEJQiUuZQ+SULkjrtUQXkk6MLXhMdhZQnXFhKPW&#10;3nkqAZWLr4+0oPq0pW4cnSKzCFUnoRogVOmEysEasYUKNGyLTOWBzCHaP2cLOTuj4Wq4VKqETheO&#10;fPYwsTBDCFUppygN/oSqqLgAaWnJVC9CtbIgZ1QMDQ/Czc0N2vrGKMvJQGeSilZPB61+Tqh1skSc&#10;5lEUWF1C3JWjSDfQQLENbaKPJZq99NHqpoOI0/sQq38WtXys0ccMrYSpmbmqSWmB1kAzdKqYd0Tx&#10;QmGKRlrCxkBLZiA7NNEW1hG+BjE3UGWDxmArZiK2cEu0pwZggN9bSbQH4hzOI8bNGBHuNrA//RrC&#10;L7+BLAKVR1gKCE+J0xmqK5WRcKlV6gxKbE8QqGN7UJ1EodUJ5FnSOpoeRZLuawgNdJfXbCkae6Ag&#10;IIqScvgVlfFYjUBmpZBqKhDtXQjVSMUWLOxdeTVU5TUEjLeZqUKqCJkArbEZcS3tyGjvQlX/EEbn&#10;l7Gyui0nan/lpa/j2997GS+zffv/T9h7eEd5pVm//Vfce79vYnfPTM907nE7YUyOAkkgJARIKOec&#10;c84554QiIJRzzjnnQA42trGNcbYxhn33c6qEcfd897LWWZVLRdX5vXvv5z3hH/8B//CP/xd+JVDp&#10;050Qqri0FLqIbLxxkC4k0BcdbU3Ymp/FBoFaGB9Bf3eHWnhzdmEep2WOnYkJMnhgPGp0VgNVn7eC&#10;KmfcABXLjui6IVAt4O7D91BxtRa7T56GkZUFguKi8Q6VKq+0GDfuy8KYWvunBWunbd26gaWNTZh7&#10;euEv+/fDI8BXQSWZanVrFQPz3cjtYn9s0duBqkBtXy/nqWSNCpmAaHxRA5UsDfZzqKyZpSJx+UqF&#10;VqnE/v0ElQyJqaBCCVSXyvOpVIno6tNAlZ2XjojoYLS117+ESpQqjEoVfpW2L/YE/64Bj0y2cKD9&#10;O/qqUjkSKlEqWlB9fi47eyeEvoSKX3yiBqqoPA/ULItSMVN12BIqY3hFOKFiMRBVNz0QdY1QOZqp&#10;LVBlg4OMnAR4+P4ElcwpE6i2rjNTdbTB1tYWevyhC/il19ZWI9nfFdeiA9EYF4jOrCiMZPqhxPwg&#10;KqyMUWzF3HVmN7o9j6LR4TgidPbgGrNhsaMO7eIx1LmfwiU7qh2BK7XSQZXVEXb0A8i3PoISZ31U&#10;eBmj0tcEZV5nUephiEsyAoLAlTqdRrmnMaoDjVEXZIoCNyNkBNgjlY+FEpgoVyMFltPePyLO4K8E&#10;ah/h2YcS64P8e4dRSutXYrOfakXF4vMLzHejkApWaEbICFbuBaruuV3IOvM6Qk/+BYEpyfBoHYZr&#10;VRucLlXDJb9UNTc2USjvEkJEm+dXTLCKqmj7KuBzidZPQKMNDKXNi6yhUlG9EglcU0sHBjr7MNjW&#10;DSc6jH/4x/+FX//Hr/Cr//g3/POvfoX/+5//Cf9IqP7tX/83dE/tQJXGg3Au3pSNB5j1ewZ61QKn&#10;16VgQGsuC67cff89TE5O4xQz1Uk6q3T+hocNecD188alAR+k9dL+TfC7I1Sd16sUVPcePkRZdQ12&#10;6ejD2NoSgTFRCqqCS6VqDb//I1SEZ3FtHaZu7vgL1dWHAjRD1dy+fYOZahX9c10aqFoJVQehyi8t&#10;fGn/nF2dYK2UyhR6WqVyYabagcrMVqCKwpUrlcjJTWVmStZC1YWS0nxV3aus0kBVdikPaWL/+low&#10;JlDl/hyqguJMBVUolSr0ij4conVwnlC5+dupTKWBSpSKmcrRgfbPVaNU/Fz2Dk4IS6PcClSthCpB&#10;DxcsCVW++0uoktptcN7qLDwjnVBOqCoJVWQtoXIww9lzxgiiKglUnlSqPB7lEujjpZo5MT2uoGpt&#10;b4W1tTV/6BPILynEpcvViEuOw/T4GNaXp7A23Y/p4mAspdugN8SU0Big3k0HfV77MOBxCK1Up7Zg&#10;ZiZnParCQSRaGyA2mJ+BGVZmqeZ62qGESlPCfFbicIqKRqvixgzgYcBmqIAqdjZAru0J5Nnqo9BB&#10;F5cc9ZiXdJFgb4RobweE2ZxB0MUDCLXXhb+lIZyOvIHEc1QpS8l4zFU2Rwj0Yb7mIKEnaLSBRbws&#10;YO4qtNiPQnPawot7qFi0gefeRpLBX+B39gACL9fDpWkYbpfb4FLZACfaPmfC40KYXKlOHgRIFSWo&#10;THLdj7kq+kodkqqvoKCxBUVXmpFeUIbTZ85g7zu7cPqUAQ4eO47f/On3+OVvfo1f/+e/41e/+Tf8&#10;0y9/qYXq/8a//+ofaO1P0f4ZIj4tgxm8CG8yU/lFRGBgZEStFHvjzl1ssoNvsDPfenAPY5OT0Dcx&#10;g56ZmRoNcdjQEI5Bvigf9KFSHVfr/lUsO1GpqgnVIu69/wFKKqsI1SkY03UFREfi7WP8fnnQvPn/&#10;A9XC2hqhclNK5RcWrKCS+1e2VjRQdb4KFX9kDVQBcHJ1UIusKKgMjWFOZXL1olKxE59ihza3tUFs&#10;QjSu1FYRqnRk0QL29DYSqh6UlhaoyY5V1cUYIlSlZbkaqHqb+XgflS1dLYPW1lmP3tFm5MuSy6Fu&#10;CMu3Q8hlPdhFH4exGaEKsKP9I1Rn9HHwhD6/6NOwdaKC8j8kUAnsAlVImj+iGs4RqoNwFqioFFEF&#10;zFQrmtWUEttsYWxpBC8Flb9Gqa5awVygkhN/UcHIFKXydkIu/Xh8QjwiokIxNTOOTULV3NYMS0tL&#10;dfQs5pdeXV2BOP7fxycn+GXSDkwNYbrAHwvplphNtcRwmD4GfQ+gx+MtDLq9gylvPXR6XUD6uSOI&#10;dLNEFI/ikV3jiJBRC51jzBn1iMgqQkJ0BBJ9nZDqxFxgdQo5tqeQaaOPdPPjSDE+gCTjPUg6+y4S&#10;jfYh+rwunG1M+eO64IxXIOwCAuBOlXI1OwJHQmt90Rgm5/Xgaksl5u1IKz3EWesi2UYPaTYnkGl9&#10;HOnWx3h5DDlWR5FtcQTZ5syGZvuQQriSqVjhOn+ElxttYMcgPOr64V7bqpprbTO8qhvgWVUHd+Ym&#10;j6pr8KutR1x9KyoIWGNWDjLTc1DX2oeWtn5ca+jE6bNG+Jdf/wv2HT+Gt44dxV92vYl//6/fsP07&#10;fv2bX1Gp/gn/65//Af/0j/8PfvPrf4Q+f+uDBDE+Mx25BcV448AhBMXGYGxqFtOzzJK3NduBbsqo&#10;8ffuY5gHuJM82J82N0daTqYqxzsF+qFsyBspvYSKSlWx7IruGzWEaolK9QEKy8vxNvuVCV2Ib0Q4&#10;M9VJ3veTUkmGEpCkpK7K6owCW7dvYX51BRdcXPHfzHmBkSGYnp+hct7CsoKqEzmdfuyL2pO/ecX5&#10;Wqj84ejmACtCddZEoDoLCyqTq5e3guo0rZelnS0DZDQu14pSZSi1EqhGRru1SuVJqIoUVCWESuxf&#10;N+3f6FgvAUxTULV3NaBnpAl5RYQqxJVQ2SCkRhe2UYTK/AzcAm1g72uJwwb6OKCjB/1TpwgVFdTV&#10;FboCFWG3d2CmSt+B6gCctFBFF3mhatULNYQqvsUOxhZG8I4iVEuE6gahumINM3sNVLJzXg6Dvgaq&#10;XMQnJiAyOgyTVCpZTLOptQkWFhY4RahKL5WgsqaSr4nCxOQwA+0WViYHMEOoZlMtMBlvgsGAY+hz&#10;fxd9rm+j1/1t9PN6S7QtbW8uMhtaENs7qjYUiO2bRHTPJEKah+B9pRtuFa1wK7oC18wCuCSlwSMm&#10;Fu7hoXALDoQb84GPhxv8PBzh4uUK8+AwnItKgkF0Kk5FpuBUaAxOB4ZBnwc+PXcnnPDxwSG/YBz0&#10;9MNRDy+ccOeByMUNp5xdcJoHpjNOdjhrZ43z1mYwtTXjd+oARy83ONONuHq7IySMuZEHGgsXJ5in&#10;lyCgexy+DV0IrmmH/7VW+F1tgg+hCq66jNTaWlRUlGMwLg4TjjaYdHdAaXoWmvun0DU0ibbeMdg4&#10;u+E/f/ef6gT+Pl1d/HX32/jNb/8L//Hb/6Ra0f4ROIHqX/7pf+G//u2fmJcNcIgWLj4rDWlZYv8O&#10;ISQ+HnPL68xPi0qptm/eUhlHoBoYHaGjOQsDcwvm4ywcOn0WzkF+KBr0QDLtX9aEPu2fQHVZC9VD&#10;5JaV4s3jujC3tydUEXjrxEkUVRAqWcNPoNIWKNT5KjlPxQPs1u3bmF1ehDEd22uEKpj9eIpQSfVP&#10;oOqd7dBA1SZQHcUvcovyEBkXpZRKoLKWTGV6UXVeSzsbftne/AB/D5UojwaqBkLVheKSXDXJr7pG&#10;o1QlpTnIyEpET78olRYqWSp5B6rCdELlhtB8awRX68Im8gTOWWigsvOxwOHTegoqPUJlR6hs6GcV&#10;VPTcDvzPhWb4I7LhLCK1UJnK4NwSgcqTUDkhrplKRah8Yl14tPJHpRYq2aHRiPYvMSUW+UXp8PSm&#10;/SvIpQrFIyomXKtUG2hsadRARbhLK8tQeZlQJUbRymqhoqWdzvPFTIIpxiMM0O+1Fz0ub6HX+S10&#10;u7+JAZc3UJfqh6zeYWR2DSKtbxQp/TNIHphDgizu0j6CwKY++F9tpwI0w7m8DvalV2BTUgPLogpY&#10;5JfBIqcYplSzC+l5MEnNwbmUQhin5ON8UgbOJ6TCMD4D+rFpOBEcB93gGOiGRuFEWDh0QsJxPDgC&#10;x4MicYzQHfEPwiHfABzw9sNeT1/scfPEQV7Xi4zFqdhkXEjOQ8jVVlyjxZn94jFyRyfwV78oeDUP&#10;IrZzBJF1zYipob2jMtVOjmN+cxMDwSGYs7HEioUZli3PY8LFGiWpaegYmcfg1BLdyByzRzh+9+c/&#10;Qs/IGPv1T+GNve/iN7/7rYLq36hW//Lvv8T//pd/xL/+8//Gb//9n3GKKnWQ9i8mPYn9LFllqtDE&#10;RCyvb2N28RWoaLsEqv7hIR58DXHGwlJBdfC0EVyC/VA46E6ojiNrXI+/vZsWqkXmsIfIKqICUp3M&#10;ZWkHfle7TvKgWV2uoFq7fh1r25tY1TbN9Q2lVNOL8zjLg7koVWh8BO3fHFWTjmVzGT2z7YTKl1Dp&#10;aqDKljX5YiPhHyJKZa+gOnfxIvQVVLZw00J1yvi8ui0rD/0dVGOdhCobAUHs0JdLMDQsJ3+z1Xms&#10;V6GKiQ9XStU93ER5T9MqlTWCqnRhHfETVDI799Ap3Z+gchao3HBSzlPRNzs4OSA00w+RjYSqRQuV&#10;jQniSqmUhKr6liNimnhwoP3zixeo/FB5nVBdtiFUUqgw5meJQFZukoIqvzAPMXGxCioZ0r/BL7Kh&#10;uQHmtBWy+XdFVQWqasT+RWF8aoRHtE0s8f80ke2F8ShDDAccpUK9gW6n19Dj/Bp6CVefy9u4nBuJ&#10;/O4RFPConT00h3RZ7294AakEK657AhGtwwhr7KUKdMKrphUeFQ1wu3QVjpdqYFdaBev8S7DMKSFc&#10;pTDL1gB2UVpGAUzT82GSXoCzaXnQi07C6egEnInlZUyCpkUn4nRUIvSjEqAbEYeTYdEa2IJCcNw/&#10;gCoXjgsE0y6nEBk9Pei7dxPTn3yEqcePMP/N13C60gDDjBKkD4wivbcf4VSf4ffex86/pbQEzMiI&#10;cWbwJSrfDPN3RSwPohNLGJ5dw9DUKkJiEvHH1/5bQXWAavXm/n34ze8JFduvtVD9w7/+E375L/+A&#10;3/3mX3Ha8AwOKKgSEc2D3JsHjyIiOQULq5u0gNOE6p6yfwKVrG3eNzRIdTqDc7Z2yMjLxsFThnCj&#10;4yrod0Fi9xFkjp9ExcpPUN157yHS8wvVkmYWjrbwDAkjVPoo428rC2OubW9jbYswsSmwqFIaqG5j&#10;cn5WTdV/jZZUoJpemCXgNwnVIqFqQ3aHDw/wJ3+CSpTKPyQADpKptNU/+SLU0mDeXrRMjipTWdnb&#10;qa3xL1+tQGZ2CqGSTCVK1YGi4hw1yltBNdTO2xqoegdaCR2hyk5Vlqu9u572oAnZhSnwDqXlKLRE&#10;YNUJ2ITr4Dyhcg+ygY2PGaE6Sah0IRtZ2zozU9HPyjoZspWOI2+HZ/kiutEIEYTKJU4fF5k14sto&#10;/da8CJUDYhpscNb8LPwT3VApSnXdXa2+JPbPmP8XsaLpWXGEyoVQ5SI6NgrRcfyyZicVVPVN9TAz&#10;u4gzhqcJVCUqmaliCNXY1KiCanGkByMZHhgMOYNe7wPolCWeHf6MPsc/o9/5TXS57UZ1RRYK+qZQ&#10;ODyH7NFltYCmQJU2tIik/jnEdk8ismMEIS398K0nWMwtHtWNcL4kqnUVtkWX2apgW1wNm6JqWBUQ&#10;tEJp1bBksyiohGlOOc4kZsM4WVouzqZIyyJs2TBMy8KZ5EwYJKbDIJ52kaDpselGxMOQCuVSXIHU&#10;jl5Uz86gbXsdA/fvYeQjQvX555h88jkSewZQu7aO2pt3YTa1huL7D7VIAe/NjmPM9AIW7C2wyO9+&#10;xuwcSkNC0Te9ipHZdYzNbiKUkP3ptddUXzpEWHYfPIj//OPv8Zs//A7/9tv/wL8wV/3vX/2zguoP&#10;//mvaiO3A/x947PSEU+Y3jp0BNFUv/nFNUxMT6hRD1u3bmPzjkD1gH2rnyAZwMTeAanMVPv12X/C&#10;Avmd06n0HETGGKGi/eu9fhlLhOr2gwdIzc3DG+xXljwwewSHYpcuoeJvK++9TqjWtVCpRrBWlP27&#10;ibGZaZwmvH89dAhRyTGYXZpVg2xFqbpnW5HV6cUocgLR7UfwCxn3tmP/BCoLeu6zUlI/uwOVJ8O9&#10;o7J/tk72SEqJUWuiZRKSnDwNVFLtKywiVMG+hKoMg4NtvJ2lSu59hGp4VIYppRCqCHR0N6BrsBmZ&#10;+cmEyhMhRRYIqDwOm7BjhMpAA5X3RRzUP0GoTkKXimXDv2tNqPRk8ZkzxmqeU0Q2oWow1EAVqw9z&#10;m4tILPfFZUJVdcseMXX8fxCqgCQ3VK0IVG5qnUAz24s4f95ULUWVlhn7EqqomEh1Dm56TgNVXeM1&#10;XDQzgeFZA1TT+lXwi49KiMbo1Jiyf8ujvRhOc0W/vw56PAmV6zvocha1+isGHP8bvR7v4EpdFYqG&#10;51E8uoDcsRVksqWzpRGw5KEFJFCxYnunESFr/DX1wq+uA95X2+BR06SpulXUqebM5shmLxaRzVEu&#10;y2phc6kWZkU1hIfKRUUzYTufV4bzuaW4kFsGE7YLVLhzmYVK0QyTcmCYmIMzcVm4kJoHj8pahNS3&#10;Irq1CxnD47i0vIbmm/fR+/AjjBOqhe++xwZeIHfzOnbX9sCcB4UftMszf/vkCcbdnLBoaYpFK3NM&#10;WZxHRWQUhmbWMD6zipmF67R/kfjj66/RYZxTWelddsj/+tMf1AiK//jDf+Ff/+vf8L9//c/49b/+&#10;A/70X/+qdqQ/YGCE5LwcZqocQnVYQTUzvah2thQ12b51S0F1m1B19fUoBTRh/0wmiPsIlUdYMKGi&#10;U+nex+9aA1Xf9hUs3VhSU+KTsrLwOqGydnWBW1AwdumdQjl/35tUo43t65oc9QpYy8xWm3euY2Rq&#10;EqesbfHGkYOIo0pPL05roNpYQedsC6Hy1EJFpcrMy6TURiEwTKCyU/s5GV00ZQc+p5RpByqDC6Zw&#10;YIBNTY+n/aNSEZLcfNq/vkZC1YGCwhwEEqrLV8owQKgKCjP4nGQNVCPdGqgSBapGdA00ITMvET6h&#10;HoTKHP6Vx2AdelRB5RFsA2uvizigT6U6oUv7R6VytIeViwt0af8k6zkRqsgcPwVVePN+OMfowZzB&#10;O6lCoKIFJFTR12xgZGaEoBRCteqHCkIVXkWlov0zMTFFHD9LmiiVj4vKVDL+Uc7ByeSzDR61a+tr&#10;1R7FRsZnUHOlWkEVkxiD8elxLVRUqmQ7DHjuRrfzLsL0NlrdDqDJRxddHgfR5nsU5a2tKB5fQcnE&#10;KnInZFucNR491wjVKlJHlpE0vIQ4ghUpKxC1DSNAxt419MC7rgsete1qUUy1vShBc73SBqfLrXCq&#10;kUUytY33W1LVjLPLYFV2BVbltbCsrINFZT2sKuphWX6Nj1+FGZXuPAEzziiCcXoxASuCCV9jRyid&#10;qpvU+8scqUiqavrkCsrXb6Pp3gcYfPw5pn54hrIb92FI4N+q6cKtr2UjUc2/RXbk2QtnsWx1EcP2&#10;VqjMzqJCrTKXLlNdtmHH7PanN18nVMY4YnwWR/VO4Ld//hN+/5e/KMX61e9+g3/49b/g3375T/jz&#10;b3+J01Sqg2fOIq0gD5m5+bR/hxGVkoKJ8TGsrC0rxZAcI2V1yVTtPV0KKjNnZwXVHr3T8IoMQV6v&#10;PSK73kXqmA4qlnagolJRiWMJ6evMVHLe08nPXylV5dVq3JRR6ltUqr+BavX6NrYJ1fDEOPQsrfHm&#10;kUOIpz2dXJhSWWt5k1DNtCCzk/GiTQtVVn62GvsXGBYEexeNUglUupRsmRz4k1IRKldnHt0TlVKl&#10;ZyYrqHr7RKk6lFLJdPQrVy9hYIBQFaRroOpvZcbqUs+PS4xER1cjOvua1DkiOU/1KlQXLHmkCbaG&#10;lacpDugxUymodGHrYAdLZxc1DUCXUDnzKKOByohQMVNF6/JgYIbkSn9C5YGqm/aIumqroApOc1dQ&#10;lW+7KqguUqlMTC7SxkZpoKJS5UmujApXmWl2fhobW+u4Wnf1JVSXa2s0UDFPjk+PqTLr4nAnhmMu&#10;qm1zeh2pTva/R63tHpQFu6MpKQT1iZ4o6x1FyfgSiiY3kTu1haxJAWsD6ePr/MFXkTS6gvjhRcQQ&#10;rAipCFKxAloG4Nck09F74SWAyVg8dnjv5gF48H4P2b2jXnbx6Id36yBsqlthWnwFDldbYFfbytYO&#10;WwJoSwBtCZ417aSAZk6ALhbXwIR20rS4Si2uqaBV25V2w7tlGME908xOi4if3ED20m3a6A/Q+tnn&#10;6P3oM3Q9eB+7cq/QCj7QIgXcGeilBTTCitUFDLi7ourSJUzPr2NhbhWzVKvT58+rhTBPGJ5Va/JZ&#10;2VhQpf7InPVX/O4vf8a//eG3+Gfmqv/45T/jtd/9GwzOGimlSiVU6dm5VKqjCI6ORm9XK65fv66g&#10;2r4pc5tu4BYzVUtXB/Yzc5uyfyZlpmGP7mm4RwQju9sG4Z3vIHn02CtKtajWmZB1KV47xrjh5gp7&#10;bx8FVVXtZdySsX9/o1Sa6t82s9wNDI+NQdfc6ieo5icVVEqpZmRZb0K1o1QZ+aJUMQiibDo4U6ls&#10;LHFWzlOd1awF8VKpBCpnetfMBFQTnIxMWdYrRUE1NKKxe0GhfqitvYTB/hZ21DTmqBRC1YZBgSoj&#10;SalDe2c9OnquqTzjHeqCULF/FUdhHXJEs4B8sC2sPDRQybLPeqf11MlfS2cnQmUMfdo/J1dXROT6&#10;I6rRAGFNe+EUpccsaIaUatrPdU9U3nRQlb6zZoYISXdDtUC15YqwCmuY0iZe4P8vPjkaqfwMHlSq&#10;fKpsRGSYKpnPEKp1QnXl2hXCZ8L8ZYir1y6rTBWroGKmukmoBjsxEH5GZag+x7/Q8v0eV63fRmaQ&#10;H65k5+NqYRZKRuZQNr6mdlDMnSRUvMwkXBkTm0gZ30AyVSthZAVxQ0uIHlhARN8sQruoWp2aTdJk&#10;VSL/jiFeDsGH173ZZMsc3/YR3j8Gfz5XdpQ3L6UllMUzCaEjmyyqac/bdlc7YEvYbC43Kbis1JLP&#10;darZ8bZHfZfaEUTWRffl+4bKNHqqaNz0dcRP3UDK4l2U3vsUQx99qja6Foi9Ooc1RPHfk3t3MOVs&#10;jRVbU3T4ePC3r8XyEnPI8gb7xTDe3n8Au/buwwn+ZpZ0OfaONvivv/wRf3rjDVXA+M8//x6//M9f&#10;4z+pVq//4d9hQEXbf9oQGfk57GeZeOvwUWb9QIwMdOO2WD+qlIKKl7IOn8yN2kP7ZkXVSc5Kw7t6&#10;BvCMCEJGjyXCOwjVyHGUL7uh//pVZf9u3buP0LhEvH7sJOx4ELDx9NJCVUNwNJsNCEh/2+SxgZFR&#10;nLhohreOHKaFTFGTFLcJ1eLG8kuoIluOE6rD+EVabtpLqJyc7WFpoz35a2Skqn0ClZmDA84wUzkw&#10;26Skx2mgykpEXv5PUIndCw7zR+01gaoZuQWp6uRwf3877WAnbWMiO204WtquoLWjGilpUfAMcVRK&#10;FVB+BJbBh2BibQivEKqSuwn2653EIan+ndZXEyKttFCdMjCGi5sbIvP8Edl4GmGNe+AYKVBdREqN&#10;N2o2PFFxww6RNTw4XDRAaCahWhOo3BBaTqisCRWVOI5QJWfEqgG1kqkiIsLU6YLZBQ1UMifswvkL&#10;OHfeCNfqrqCqagcqKpUWqr4QXfQ6/F5B1e/037hi8ybS/T1RnZ6L6rIS2r4llE5soXB6C3miVGyZ&#10;k9tI531phCx5bAOJo2tUqxVEE6yIvnmEM2OF9k4hiJbQX5aA7hpDgADGS9+ucV7K/WN8fBKBPbNq&#10;B0TzMuYvKphL8yBkEU25Ls2+rgf21zoIVxtsaCOta5phxbxmRaDsL7eo6e+igLIeu7xv+MA8Yqmi&#10;STM3kTB1HckL95G+8SF6P/xYQTX20SewoBJ+8v33CqpnT7/DYmQAlpws0cTO3N3VgzVCtbl2nQfV&#10;EkLz39hHME4Yyj6+Tmr5u/967U/409tv4s9vvI7f//cf8evf/jt+S7V664//AUNCdYD2T4pnSWmp&#10;ePPwEUQyx96gHRe1EJgELLm8S6ia2lqx++QpKo4nlSoVuwmVT1QIoTJHePvPoVq+KVDdQ1BMHP5K&#10;pZKFhKw8PLBb/zSqedC8wZwm56TWtzUKtdNkwqKU2/sIlc7Fi3jr6BEF1bTYP2aqxY0ldEzTebW7&#10;K6iipFCRlpNKqKI1ULkwuzBTSaFCoLK2E/vnpYXKVA1jkpHnNYQqPSOBX1wqlajxJVQhCqpyBVXO&#10;DlR9begf6CSMCYiJD0NjczUaWi7RfoXCI8SeUJnBn1BZCFRWZ+BJpbJ0v4D9uicIlT7tnz4cnRxh&#10;LVAZnVUDal14lInKl5O/hKphHxwj9GDlcBGpCio3lF+3RUSVZEMqWZYrqtd9cWnTDSGXNFDJ7vay&#10;ak4qoZIBtWL/wsJCqF4xmFucwfrmGv+PNTh37hzOMzPUN1xFlVKqaC1Um1igxe0N0kGv/e8UVNKu&#10;2ryFdD9CnZaNqiu1BGodRQSqYHobuWxZ7KgCVQabQJVKxUoiWAmj64gRsAYJFhVL1sQL6p5CQJfA&#10;Nam5Tmvm3zNDkKYRzNuiKgG9szC91ER7x6xFOFxbh+HWPASXJoFrkKrVB4d62TKnC7a0edZX22Ej&#10;7Uo7HGq74EkIfVpHqIBUvd4ZRAwtI2F8CymztxDDz5U6fweZm4/Q8eFjPCZEnzx7igQeKK4/+UJB&#10;Jf+2ygsx6WGLuoxkTI7PYIXWb3VxnQdne/zmz3/BgaPHoWN0DjYemjUlf/fXv+C/39mFv7L9+Y3X&#10;8B/MVX/8za+x60+/wRlD2r8zRpBIkpCarIYpJbAD371/Ww1eldm3AtQOVA0tzWoah523BxLSkxVU&#10;3lHBSO++qIXqGKFyJ1RUUEIlcPhHRiuoHGVBIh6cf4LqhiqjC1RrWxqgxALuQNU7NIzjFJu3FVSp&#10;mNLav0Xav47pRkLlSqh01FjUX6RqoZJMJavPWthawtBMo1S2dvZq5u9Fe0J1wVRNDZE5Upev/A1U&#10;w23IZ4aSSYgC1QAzkyzyLlD19rZSzdqRnBqnoKpvrERdUzFVK5BWz06TqS4dfqlUnsxUFm7G2Eeo&#10;Dh4/pYauOMl5KoGK3vzU6TNwdXNCtEBVfxqh9XvhEC5QmSH1shdqNl1QfoOeulKy4RmE51CptFAF&#10;lxEqhmqBSk7+pqTHKKXKK8hGaGgwEnjf3OKsUqrqK69CVauGKQlUst7b5g1CxazYG3QMfQ4/hyrD&#10;3xvlGTmoaOxA2cS22oW+YOY6cmipsqdvaKHaQjpVK1UWsBzfpFptIG5kDTFDK4gcXEZY3wKCqEKi&#10;RMEEKYSXQb1zCGQL7pnj48xgzD6y3agJobKp6YQLM5Fb2yjcWkcJ1whVa1gDFrOXPeGyI1x2VC47&#10;WkNpjpLL2kbg1zEBH1nHvX8ekfwMiVM3kUyYQocJ2OwNFN36DI0Pv8D6sx/x8fNnaLr3AGuf/wTV&#10;g95utLlao76yDEtzy9hcXEVdbRNe27Ubf9y1Cwd0TuC4QOXpQttujz+8Keuj78Wb7+5Reeu3f/kD&#10;/kS12vvGH2Bibo59/H0z87LoJBLVfKoEduA7dzVVv+s3CdcrUNU3N6nihL2PJ+LTkgjIGfhEByOt&#10;2xRh7W9rofJA//Y1BZUMgPUJC1eFCidxYC4uP4NKjaRQMGmAkvK6QCXl9u6BQTWz+O2jR5Gam/Ez&#10;qNqnG5De7ozIZh3CTKiSs5IRk6iBShbSFPtnpLV/MuVClEqgMrxwkbbLRRUfdqDKL0wjVE3MTISK&#10;12US4rW6CqoTlYrWUKDq621BD8GSUnxsQhgamipxrakQsfEaqEILqVRlh2EVfJB5x4jqZaO2wNmv&#10;q6OU6pTBabWAjLWLM3S0UMnniMrzI1SnECJQhenB2tEcaVeoVJvOVCobZfUMTQlVrjuqCFXphguC&#10;S61gYmkKU1MTBVVyWjTctWP/QujdZaOC+SWBikp1uRrGxmdxTqBqrNXYP35PE1Oj2LqxhSXmxv6Q&#10;48xSf9BsnM1Wa7sLWYE+qMgsQGlHPy4RoHxRKoGKKpU1eYN56jrSJ9l4O5WPJ9MKJjJfxQpUw6uI&#10;JFjBhEoAUhD1zlO5FhEioPXxspfZi7cj2em9O6epVM2wq+0mSKPw6BiHR/s44RqDC287ES6npiGC&#10;JXBJG4CdQFZPq8jbXu0T8JPVZrsJbf8SImlFE2cFqrvw59+TbHXp7ueouv8EXZ98jbs//IChDz/C&#10;9Kef4QU0O8p/uLSIqyFBGBvow9L0HJZmFmBubYff/vV1/GXfXhw6eZJKZayUytHNEX8mSG/t38+8&#10;tR9v7t2Dv7z1V/z5D/8Ffy83BEZE4B1ZMyI3ExGxMeo8VSKz0m1mtxs3CdYNKtUNjQVUEw4b67Gb&#10;SuXAPhqfmoRdVCrfmBAFVXjbW0gZOYqKZU8MCFTMVDKsyDOEUOnowoUgmjo54119A9TQ3ov9U9ZP&#10;W6R42XjfrTu30dHXjyOMA7uOHePnS8fEnGSq2ypTtU81IK3NGRFNOohsJVRJmUkKqqBwgYr2z0Y7&#10;ooJWS7bMkUyllIr2TzqznMTVQBWvhaoZg0NtPNqnqR2+6+oqeV8LlSoZMudKoOruaaYKRCM+MZz2&#10;rwrXmgsIWJBGqQpNCdUhWAYdxEVbDVQXXc7jgIJKV0El26aoQgU/0ykGWUfKdlSeL+3fKQTV7YW9&#10;QOVEqK4KVC6ouG6P0EtWOHPxNMLz3VGx7o2SNScElljggoWJUqqklDgNVD5OyMvLU1CJRZ1fnqP9&#10;W1EnfGX13vMmZ9HYdA2VleXq5O/E1AiVahtLAy0YCjuBYZe/YMjtDQy6vY56u93IDfJBZW4ZSnvH&#10;UUolEqDyZ24QKlGpG8xTN2j92Hg7lXAJVElscbSAUYQqgkoVxA4dwHwlQIUSoLCBJYSwBfO63I7i&#10;c6JHVuHeNgHTsiaqTp8CyZOKI82D6uNKuJyoXM4Ey1lUi00Ac6A9dGyiVWyUoscU/Ggh/fl3QgZW&#10;EEPVlN0Ok2Zu831mEMfPXfXgS5Td+wzVtz7BzOMvMUOVGnjvQ3z59KmC6uOPP0RPYxNmpqaxSeuX&#10;lZWH37/1Nv66dz9e278PR/R01cHQTsYYerjitXdlE+yD2M3A/y6t1Bt73oHeiWMY6e1hH0nD28d1&#10;kJiWDN+gQOxiHkvOSWcWuoPrApS2SCFNoLrcUKegcvLxRlxqInbpnoZfXCjtn0D1NqGS6p9AVYeV&#10;61RRAukerIHKlTbdxMEZe6huAtV1KpUAtb618TOoxBIKVK09PTh07gLe0TlOJU3H2KwWqvVFtE3V&#10;I63VRQNVy6EdqGJeQmVta43zZmY4dZZHF0Ll4uXxM6jkpK9kqlRClSdQUZUGh1qVFQxjaK2rr6Ay&#10;NakhQDKMqXcHquQoJCRFoLm1BnUthYjTQhVcaAK/soOwDDwEc4Eq2AqmzlSqk8dxmP952SrVUQuV&#10;Dj23vkDlLoUKX0Q26mugCtWjPTRH+jVvXN5wReWWQEUbe/EUIgrcCJUnilYdEECred7iAi6aXVR2&#10;NDElUmWq/Pw8BAcH8P+UiIXleQVVZVW5WhD0guk5NLXUU6kIlSjV9Kg6TyVKNcYsN+7+V4x77cKY&#10;19toctqLgmA/XCqtQfHQPIpp8wpoofIEKlq/jCnJUtd/DhXVSkHFDBMzsk6oVqgai7RjC0qdBKgI&#10;qleoFiy5Hc3bApVryxjMKpinGgbgJirFDObJJjvPC1juvM+VsImKubTQEkoTayhWsWUUvnxuIOEN&#10;4t+KYKZLpHqmU6Xi+PmcWsYRy89e/d63KL71Kcq2H6Hx/iOMEaqxhx/hvS++UVA9/fEZpscmMNwz&#10;gPKSKhygtfrjvn14/dBhvHHgAI7q6yulsvd2V8s1/HWv7Nd7HPtoC/edOIk9Rw8jIzEOD9mZY2Pj&#10;8eYxHaTT/kUnJiilSiJUN5lpZEjQpkxtv0Gw2O4+uI/qulo1zMjJ3+clVP6EKrXL5CeoVjzRvyVK&#10;tUwrtw0X/2BCdRLuAd44b+eAvaeNeJCvJyDXCZEAtYHVzZ/AWtFC1dTZiYPG5xVUWfkZGKdSSaFi&#10;fm0BrZO1SG11IlTHEN5yAL9IZEeKZUAPjgj+G6jOKqhk6seO/XN1d1U7IghUMq1DQaWUSgOVzOyt&#10;r6/SQJVDqPLSaAVb0d2tgSoxJQqtbVfQ0FqMuMRgqpIdgoouwLeUShVwGBZi/wiViZPxS6hOESon&#10;V2dYODmqI56+AaHycEdkgR8iGvQReG0/7EI0+1qlX/MiVM6o2LJFSIklbewZRBV5oHzdDYUrdvAv&#10;MFPT7mXnh+S0eC1UTigoLFBKlZaZjMUVQkWfXF55CYZnZJXe8zwQNLyEaoxQrckwJebGiUh9THm9&#10;hUnfdzHp9y7a3A6iOMQXxRW1yB9ZRhEhEpXKm7mFbF6m0wqK9UtTaiX27xWoRjcJywbC+1epVEtU&#10;KrF6BIqQRVLBQqlOIYNLCOdlLOETqJyoNhZV7VShIbh2EipZ0JLNvesnxXLX2kEBS5q6zib5Swod&#10;sXzvhLFVpMzwsy3cRgbzVPjwGmypbNFzN1Dz4fcoufUIJVuPUH37IzS//ykWP32MrQ8/VFDJv+W5&#10;OTSUV/CAZ4A39x3A60eO4c3Dx9SICJ3Tp+gwjOFIu+Xi6Yo3CZoAdeCkrlorX58H75H2VjzaXENU&#10;TDTeOHYc2UV5iE5KUNW/FFpBBRWVSoB6FarKq5fxjt4pOAf48reJo2oZICAhXANV60/2r3+rFstU&#10;qrXNTTj5BuKNE3qEygfGtvbMcEZoaG/SQCUwsQlUO22ZkAlUDe3tOMDP+u7JE8gtylZKtcmcN782&#10;j5aJq0hpcUB441GEtuxnpkpLQHxyLKEKgaMzobKz0to/OflrD2dCZcpLAxMTVXWTeVQvM1VRuiZT&#10;DWrsX6RA1VhJqBpVQSMvn1DxiN7d04REQpWUGo22jlo0tpWqvVU9Q+0RXHQePqX7YRFwEGY2hpRn&#10;S5g4EqoTOjjM/7wolTOhstRCJZMWnT2pVIU+CKf9C6zdC9uQk7B1pVLVeRIqJyoVFbDEnFAZIbrY&#10;ExUbhGrJBj75F3GOyiOZSqxeQrJA5aIWaNyBamFlFmsbq7hUUQYDWk9TswtoIVTK/skodWYqsQQL&#10;3Q2YijqFGd93MOO/B7MB+9DpeRjFYf4oqG5ENju9QCUqlTt9E1lskqNUnnoFKgXW+LaCKnJonYok&#10;mUosIK0eW8QgcxYhCuOlPBZOlUqgqkVJx68bgEV1O1VnhCpFiLqmCdUML6URLiqWO3OT2ERpbq0C&#10;GC8FKsIWObiIfIJTuHwbZet3ULb1PtIIlR9fb9U0goSlu7j66ClKbn6KS9sfoezmI+St3cfNr77G&#10;xieP8NWzZwqqTXY+G/OLeP3tN9RGfW8RqreoRm+znThj+BNUXu7YdeSIWiXr8KnTOMhmYmGFma4O&#10;3JwYgZe/v9rALbMwB5EJceo8VVp+loJKspQsbLkhYF3fxp3791B+hVBRnRz9vRHF5wtUQYwYqZ0X&#10;tJnqOMqXPNC7eQ1LhGplYx223n78G/rwCPSFsY0d9p46Q+fUoE4oy+KZq3yOPG+F12WBTYFKli+7&#10;1tyCvYwfe05ooZqeoHJSqVZ3oLJHWONhQrVPoIpn54pTUDm42BIkgcpMQWVlbwsnfhGmdnY4LTuA&#10;uLv8DKqCV6DKpSrJDu4CVVdPgwYqgjbA7NHN24lJUUhJi0VH1zU0tZURqjB4hTogpFig2gdzv/24&#10;SKVyCzLHBUK17yVUBhqolP0jVAaEysOZUHkRKj0EXd0Lm2Ad2LiYESoP1Gw4omLTHkHFpoTqLGJK&#10;PVG54U6orOGdZ8KMZKwylUAVTzsqUBURqtDQIKRlEarlWayur0LmUAlUF81NqK6NqKi4hOh4QjUp&#10;UG1goatOQTXr/y7mAvdhPnA/uryOoCgiEPn1XchmRipm0BelEqhUnhLbJ4UKQiXXd6BKGt9S6iPA&#10;BA8IUMxPvQvMTwsEbY1QbSCUl2EDBIzKkjS2pSCzqu2DzZUeeBASsX2e3bMvmztvu3UJVIStjYCp&#10;NkmV4v2iXp1TiKea1mzcw7VbH6Dl3gdouv9YldOdm4Zh3TqBvOsfovnxMxRt0/5tfojCrQ+ROLON&#10;u98/xc3Hn+H6l5oq4Nz8HH77+9/h0LGjOEq1evvoMZWNdh07gZP8zRRUvgKVB945ehSH9U/hmKEh&#10;jhkZMR+z09N+tV2thKuvLyHRR1ZhrgaqI0eRTqjk5KvkITUTVyYP8qB2+/5dXKq5TPvHTBXog8h4&#10;QnXSAMFJYUghVGGttH/DJ1Cx5InerTpCtYLFtVVYenrjTfYrzyA/tWiMgqq1UeU02eFjlU2gWiZU&#10;0mRdP9mF/ipz47t0b3tPnkR+SQ5Gp8b5WW5gjs6mefwyobJFeNMhhAlUScwWCSnxCIkMVbsm2jjQ&#10;/pmbq6kfMqJCA5UtlernUKWl7xQqmtSwJIEq4iVU9Qqq/MJ0DAy2qsVhFFTpsejsriNUGqXyDnfU&#10;QFWyD2avQHXe/iwtghQqtFC5vQqVIZXKBZFFnoTqJAKv7oF10AnYupkjrc4N1QSqfMMOgYUXmamM&#10;EFumhWrRGl6EyvjCWQVVGrOkRqlctVAFv4RqZW0FxaWFOE3rYmZhSqiaFFSyloeCikevOSruBDPV&#10;DG2fQLUQfADd3kdRHMX3aR5AhkAlRQoCpYFKVOqmBiotYDtQJRKqqJE1gkOo+pcRSNsnFcBw2r1o&#10;AhU1ukX7t8rbq4jh+yZPbPN5S7C8LCd3++FBNfLsmoVHz9xLqDy6p5UN9OigJWzXNIHKvX2asAlw&#10;00iZXEPrnYfoefgII598iv5PvkYs39+aCmjH97h8/2P0fPEU+QSqeOMD5K+/z9y1ibvPnuPxN99g&#10;9OOP1fDa6zxi//XNN9UsbR0q09vHjmEXLd5u2nfZLFCHR3gHHw+lVHv4ux7nc06eO4eT589D5usN&#10;jw5i+9amWttcMlVOcb6C6m0FVbYGKnZgGR6mOSFLqO7dVVPj3zqhDxcCEh4Xo4VKMtV5RLTtQtqI&#10;LqHyQp9AdWMF8yvLMHf3VK/xDgmAkRaqa6JUWqikyaYES3KpheoGoaqpb8C7PAjs19NHXnEOZJsd&#10;WX1pdmUOTWM1SGq2oVIdRESzFqrE1ASERoWp8wi2jj+HSk6SmWihcvVwRS6hkpHoO1D19jUSqlbe&#10;n4qo6GBVMu/s1kBVWJxBFdNAlUDrlKqFSuxfXEII/KJcEF5m+hIqM5uzCqpz9kZKqTRQ0f65uRAq&#10;R/4YRrR/r0J14iVUdgoqVwJki0vrtgjMNyVUhogtF6hcUbBoBa9cqtc5Q0JlgrSMpJdKVVCUj2Da&#10;v/TsFAXV8uoKikoKceqUPswtL6KNnnsHqtGJUVqCdcy2X8V4uO7PoaJSlUSHIJZ2LGV4HUWz11Ew&#10;dUtV/jSldA1Mr0KVQkuYME7rRwUKIVRBCipNCV3yU4xkrbFtBVXYwJpSNMlgfj3zsKjphlP9MIFh&#10;hiJQHlQ3udyBSmUsQuXZweuEylPA6pyBKy2iC5+TMbOJnvcfYfSTx5j/6isMfPoNAvh8i/ohOA8t&#10;of2jTzH69ffIJUxF6x8ie+kekgjV/efAV99/h673HuEzUvXt999D98wZ/lZGSpl2HT+O3Sd0mT/0&#10;IWs1ysFQlMrV2wOHTp1SGwieYpzQu3ABbgH+WOD3LePygmPj8CZfK1AJJBr7l62mrW9cv/5yGJEG&#10;qjsoYo6TqfFuIf4Ii43+GVSR7e8QKpmk6EX7p1GqmaVFXHR1V1D5hgXB0MqGmcqQ9q+RVk6gWsUK&#10;XYrsnrgD1TKz3vU7N1F9rQ67qa5iWfNLcjE6KQOrbyqoGkcJVZO1gipcoJLzNYmp8YQqnFA5wtbB&#10;RkGlx6OLUipPDyqVPc7wC5AN4GSpsR2oCqhEcvJXLN6rUHV11SMjO5FQZWJoqI23BapIdmRCRfvX&#10;0CpQhRIqZ4RfMlFQmfsdgLmdQGWBc7zcR+96mFBJoeJVqPROESrav6hCD0KlA/8re2ATKGO5LJDW&#10;4EaVskH5mg38ck1wlpkqvkKgckPBgg28c0xxVqtUmhEeoXCXmb/5eQgKDuBnTsE8oVriEU1A09fX&#10;g6WVOdrbW3CpcgeqYR7J1jHdchmjYTrMVLsxG7gXc0H70c1MVRYXiUB28iRCVSxFCgKVTRuYwdyU&#10;IbaPLYNAZajq3w2qxXXEMyNpihFLCGSOCiBUokSRgyuIo4pF0+4ppRpa5XPXqWyb8GLuMa3ugCOz&#10;j0fnNLwIkxdBk0tPlakIkjQ+5i5qxUt1nY+5ESh3Pi9n4QYGPnqMqSdfYOuHp2h58BhOVCmr1jG4&#10;jm9g8PEXWPjuKbJW7qNo+QHS529TqTbwgFA9e/Ejej/8DJvf/KAsoI2TM86w04nVE5USoPYKVFql&#10;cvT1gruvD47QechKw/oyu/yCCdwCA/idL6oBrUExBOn4CS1U0VSqI2ocoIJqW2blygBXAWtTldkL&#10;LpXjLfYRt2A/hERF4h0tVGmd5xDV/q5SqsolH/Rt1GP5ukxHWYKJsxveosUMoDMztLTBfvapBv6+&#10;ojrL64SIUC0Rqh37J22bSllx9Sp2GRjgoKwDWUaomAFlLUAZWNswXIXERhuENhxAWPMe/EJGaydo&#10;oZIN2WwdbAmVZCrN2D9HT0+Y2O5A5YLc/AyN/csgVNpM1S/DknJTEB0Tos5DdXdqoJLFXSRvaaCK&#10;QHpmnFKqhpYSxMSF0P7ZIaTEGF7Fe2HmcwAWtH3uQZYwtt2BSlNS10BF+2dgBH3KtShVtFapBCrr&#10;ACoVoUptcCVU1ihftYZPzgUYM1PFV3qiSuzfgj18s2kJLxjDjP8/gSoqLhhuXk7Izs5GQIAvMnNS&#10;1cnfheUl5BbkQk9PoLJAR0cLyghVZGyEWmt9aWMDU83VGAk7rpRqNmAvwdqHbo9DKEmKg1f7DJKH&#10;1wjVLeQSHhmelEYwMsd3oCJk6uTvDSTzupyjkrJ5CEGSqp8/mxQqogQisYajGwhhngofXqFKbSCe&#10;z3cjKLJfr0ublNJnlDppwNIqlQJrRgORwKQFyl0LlCcBLFi6hbGPP8fcV1/j1osXKFm9A6vLvbDt&#10;mYbn7E1Mf/Ettp7+gKzle8hfuMu8dR2ZCzfxHqECnmOYSjbw5GsFVXRiEjPoGeicNcY7zCx7dU/T&#10;Kp3C6XMmBM0ITgTqVaj0ZG1JE1O1F9XCikB1C8HRMbR/J1WmCo2JUlBlFWo3DxCotrZUkUhOyN4k&#10;VPlll/Am+4hHqD+hisAuXQOEpBCqLi1Uoydp/wSqOixvr2BqdgHnnVzxNi1cUEyYUqoDdGSNHW20&#10;ljI3aoNArWJRwNJaQGlbtH+ll5nfZA2N07R/pbkYGhnADLNkez8PuG0ZiK0zR0jDPoQ07sIvZOhQ&#10;QkocwqLDmJm0UJlpoLKSbUE9PLRQmcDV05VHdQ1UrxYq+gc0UMXEhiqoujrrkJ6VgDw+Ltawo6Ne&#10;QZWRFa8KFXXNRQQwCF5htgguPgvPwj2Eaj8s7Iw0UDFb7f0/QaVvoBZBEajC6nXgd/ldWPrpwN7D&#10;AumNLqjYtCJUVKVsgcoICVWezFkeKFp0gF+2OQzPn1X7aIn9iyLYrp5OyMrKIlQ+yKLaClTzSwuQ&#10;VWv19HRhaW2Bzs5WBVUEoRL/v8gj2RQVWUFFpVLVP0LV5X4Q+Zmp8OmcQzoVpWjmpspUMjQpheoi&#10;FlDK6aJSMv4vhbcFqhiqWviAQLUMf1o4aQJVDMFMYH6K3IGK4KXwdbHMWU6t4zC/0kMVEqB2VGrh&#10;76HaAYpN3cfnuvXOw5OtcOkmJqhGq99/i5Wnz5jrlmF2tR+OIyvwW7yLZVq/ez/+iJzlO8iZu4PE&#10;yQ2UrN/HAzVP8QWWPvkMNY+eyA1UXbkMIyqSTM/ZfVJP7axxhCpgaGJGpfoJqmOGZ9QsctlLSgNV&#10;EKFaUmXroChRKkJVlIeQmEgtVLlKqda3BCrNuSM5SXvj9k1kFxUrpfIMC0BQRBjeEahSQ5HcYaQy&#10;VcqoFCp80LNRi4WtBYxMTMLY0VlNTAynoxCoDtOeNnd18DfdwDQPprO0iGITd5qsTbG8vYGc0lK8&#10;zcx4jAeF4ooitHY040rDFWSXpyK+3Ashl08jsP5dtrfwi6iYYGaJZETS2ji7O7yESo9SrjKVhyiV&#10;bFmqhaogU0GVkSn2LgO9SqmakJOTgtg4GTBLqDrqCBCh4+MCVXt7HeITNFC1d9biakMBomIC4RNh&#10;r5TKs2gPLnrvU1C5BVrgLKF6af9kmBKhkvNUxxVUZ16B6jh8awSq44TfHOlNToTKApdWbOCVKVAZ&#10;IqGGSrUlUDnCL9MChueMVPEhlVBFx4n9c1FKFRjgR5AylP2bX1xQK6Tq6p6ElbXl30A1hIW1FUw0&#10;XsJwqED1roJqhmrV5XYA2VQ4n65FZI+vo3D6hspUAlUSoZIihUAleUpOBKcQmCTaQgVVv6aUvgOV&#10;2D85Gaygkurf4Bot4prKYdG8tGseg+XVPtrAHZgWCdPfQ7XTPJmj5H5PPs+NwHoNLFLV72H+y29w&#10;88enGPr0K7gxc12sH4E77WrQygNsffcMHzyjUtEmZi8wTxGq8s0HuPWjDFJ6gftffoWS9z+DnAbu&#10;7urCGSrQibPnsVf/NA6dOatWjDXSQuXs5/sSqjMmF2FgYaHA8ggOpi1bwObWNnNOBN7mby5QBYSH&#10;qHF22UW5CqSF5VXMsZPP8beZZ0eXFpecykz1E1Ry8jcoNRgJbacR1voWkkd1ULbogfblKkwuT6C9&#10;pxunbGzVuS2Z7W5gaY2jBLyxvRUjU9PoGRlGH1vv8DC6BwfRNTCAzv5e9PI3j01Lo1KdZj40RFlV&#10;GcoqShAQ4QuPSHserE3gX3UYvtfegl/9G1JSj0Z5ZTE7USY8vV3VWuqSqXSNDNnJbTRKZaPZB9jN&#10;yw35hVm4QqgyCU1hSYaa+dsvA2hzkmnpwtBMW9TeUatGs0umGqA8trbWIo6KmJmdgLaOy7hcl4fw&#10;KD/4RjkgtPQ8PAvexUUvgcoYrgKVtdi/k0qp9A1OaZXKGTo88ukzKLpQXaIIVSih8qvZzTx2DPae&#10;GqjKCVXpijU8M0xwTpTqMjPVljftnzP80gUqQ5hbXERqepJaksyd/6fM7Ez4Ualy8jOxsDSHuYU5&#10;ZPG+kyd1YGNLqLraUV5BqGLClVLJwopjDSUYCWGm8qNS+e3DNJWqx30/MopL2NGXUDglo9OlUHED&#10;mRMyzWML6eOSrbaU/ROwNFDR3hGSEEIV1LsCf3b6AEISSqjEFor9iyBUYbSCMSNrajSGDGWybhiG&#10;1bUBeCugtI1QeVOxPLvnFUiSuzw7CVKXgKZRMw8+T6Dy5vvXXH8fy99+i/uE4tqdR7BuIqgtE/Bc&#10;vI/oNcLz7Dne/+EZMueoCgt3+Hk3UXv3Y9zg/c8I1cfffI2y9z7BPb5+dmoK501NlVIdYPg/YnhO&#10;7a1rZEqoDM9SqbzhwmZoZo5z7MyG5hY4raAKwuDoOManp+HmH6DG/skSzp4B/njn2HGk5GZjeHIM&#10;Xf19aOvuRAsBkEV5rtVdhXdAIAExgHdoAAJDQ5T9C0oJQmyLHkJaXkfSyFEUz7midqYA3WO9qKmr&#10;hx5z1F4DQ4pIDE5bWuEY7WlNwzU0d3bianMrrjQ2qvXWy69cQUlVJYqqynlZBr+ISOxRmfEMLtWU&#10;04klw8HdCg4BzIWpp+BduQ8+tW/Av+6v+EV+QTJa22tR33hFbYRm6yiZyhwn+QayeKbstWtiTajO&#10;m6gOmFeUiauXX4GqtxF9vQ20TolqurxA1cb3k7GBxVqomluuqBHqolQtbVUMfVkIDvOEDykXqDzy&#10;duOix15Y2p+Da4AFjCypVDoyn0rG/unDxc2VULnQ/hm+hCqyyENB5Vv1DqE6CnuvHagsUbxqBY80&#10;KpXJGQVVxaYX8ucd4ZN2EWfOnoGFpZkWqgh4eLnzAJAGb19P5sUsHgHn1ETFzKwMnNA5Dhs7K3R0&#10;tqG8vAzhhHBgqI9HzDUMXS3CSJAOpqlS0/4HMRO4F73u+5BecRm+PSsoUUARLAIkUKVQkdKlWDG2&#10;qcrrAodAlcjbkqeCqFKBvcvw00IVPrCkslOcPK6FKo7KJUolJ4UtCJQNwfIR1ZH2EqoFDVSdhEo1&#10;AYqgyf1UQA8+1713EX4Dy7h2+yE2f/geN5incpZuw6xxFI6832vtIVK238eD5y9w55vvkU7FFaiy&#10;Z2+h4cFnCjY57fvF0+9x+f1HtI58Hu2Yta0tQTqrVjU6YngeR89SqQiOFC+cCZSjjxdVygxGZjIT&#10;wgJnzC2V/Wtq70JbVyecvH2xW1dfjQJ38/XCu+wDsrDm1cY6Wq5SZDNfJacnUmXCEBkZADsXJzUy&#10;Xcrj/iFBeFvZP4FKF8GEKllB5YKaqRy0D3ahouYq9CwkR51FVGI8TvHvHzM2QeW1y6hvaUHVtXqU&#10;X65Rfyu3pAAZhdlIzslAIv+mKwHee8YQenQ6ly5XIIV92ZE53s7XGE5JJ+FZsVdB5VdPqCor85iJ&#10;WmjjWpCcGgt7Z/ufQWXn5oYLVraESpSK9m8HKiqR2Lue/kb09tQz5CciLilSQdXadlWVz6U6KCPW&#10;G5tqEB0bws4bh6bWCpIuO8G7ESo7QnUO7nnvwNRjD6wctFBZGGI/gTrIL1WfUDm7u8JClEoLleQg&#10;gSqk7hi8K97BRZ+jcPBipmp2pKWxUFC5p56jUhki8aonQXNBzixBSz6P00YGCqrM7DS12ItsCp6S&#10;lkyoPAh9KsYnRzEyNoyk5ATo6BxjR7Hg569HUVEBAkL81cq1gyPj6CxNw2DAcQK1D1OBBzEbsAe9&#10;3of595oRQMUpnblBtZJR6lL10yoVW4ZkK9rBVFrBJAIjUElWEqgCBCqCIVDJ8CSp8sWzRciICila&#10;MFvJOapAPn6xdgB2VBY/5jAvQiJQCVDSPKhMUukTqJRK8T4BSgPVEjPVIoJGVtH64GPcefEcS98/&#10;QyT/zsWmcXgTLt/ND5F7+2N8QnBufP4Vbd8WsuakNWrJAADAoklEQVRvoZAKJlDdpP2T4bRf0xq2&#10;PvwEI1/+gC++/BzetHhH+Bsdok0/angBx86KUl1UULn6+8KFjx9jx5RtZs8IVGxeIcFoaG1HS0c7&#10;HL18FFQpOelqDf89dCsJGWmouFKpxtvFp8QgJMIHPv5OzMCOsHWyw7sE2CcsEH6EatfJ0whNC0ZM&#10;y0ktVMcVVFemCdVAO8rKq6Brrqn4RSfFQ++iuVaprqjVsyqv1KCkshQFpXnIkdXA8tMhY2NlRriT&#10;jy/2iFM6f47glSMlk6y4msLW+wycE3XgVf4ufAmVr0BVV1eFsbEeDA93MbCnwtHZCectNFBJ9U+U&#10;6mdQFdP+XS5DBpVIlKq7r0FBlUFrtwNVS+vll1D19TahvqGKHTgYaRlxaGy5hNLqVAQEu8A70oZQ&#10;GROqXYRq90uozpifUUp1UNk/fTX2T/bI0kB16iVUwdeOwvMSX+t9hEdCa2S1OSv7V7RsCbcUY5y/&#10;aIikWg9c2nBE5vRFuCca47QhobIyg6xDGJcQAy/+eBqoPBGfGEN72oIGfsFy3uo4obKyMUcF81Qi&#10;j2yuXi4oLC1EafklVMT5YMDvCGapVFO0fnN+e9AdoIewuk4E9SwTqusoohrJjN90dlgBSKAS1cqU&#10;yh/hSOZ9CaObCKOdU1B1L8FXoGKnjyREApUMtA1n5gobWlPnsxL5ej8qj6kUFFqm4D+wqmDZUSpp&#10;Gqg0SiVQeYglFKCk0faJWoXSSvY8eoIPCMfQ4y953wos22cQcfdTBGx9iEJefsrHtp58wb+5idyl&#10;uyhefg9NolQvoGYCf/3DU4w8/hydn3+P777/FkEE5CihOWzAPPUKVGL/XAN8CZYfjvP6KWYqAcqA&#10;ndo7NBSNbR1obm+Do6eP2pBNoHLx9lRKlZCZgvKaMqTnyhSlEASFesCXQAUKVI722KNnCN/wIPiE&#10;BqmSelh6EKE6geDmN5A8rIOiWWdUT2SipacZJSVl0DWzwj5CH5kYB11a0+N0YNX1Nbh8pYq/azF/&#10;33zklxAqxpzUnBSCLOtBhvCg7aWgOsUYdKmG/SE9Cnau52Hrxf6ZcATupe/A58pfmatewy96upsw&#10;OzuC0dE+BvY0tVLRBYZIyVRW9pKp3HHOwopZ5DzcvJmpSPBlQiX2rrAkE920fjIMSfaqitfav+aW&#10;GnbUGBQWpRO4BtTVVzKPBCmlamgqo7wmwC/IWatUZ+GWuwsX3HbD0uEsj2ZyBDPAvuMncPi4BioZ&#10;pW7m6KCqf3r6p2j/XJip3BF89TDcSt8ikEcZhC2R1e5Mq0f7J1AlESqzs0i+5oGyDQekT5nANf4c&#10;Tp05pc49yYYJApU3bYZs+CZKFRMXiStXq1Faxlzk6UH7dwyW1mbIoy0MlQ0c3ByRkJKgNlrI9TFT&#10;UEmRYjpwP+Z996ErkoG1eRjhVJwSUSpatTwZmU6YZGhR+tg2sghTFu9PpRWUWb+iPmEDKwRpibAs&#10;Eqo5ZqsFxBAiNXyJj0cMr6omt8UOetLSna/phXPbFAIGV18qldi8nUuPrllmKk2WEqg8+jQq5UFl&#10;cydYkeNrGP3sS3xEOK7d/xj2hNFpcAPpH38F/40PUPXwC3zGx5Y/+UypZf7qe8yq76GZUEkG+5qZ&#10;6ptnzzDz+AkaH3+N7358htCoKBw6baRWRFKZivnqrKm5Uiq3AD9VrBCoTrMznyFQp03MCUMo3YtE&#10;hGY4eXhjj65AlaFG8uzROYF4HvDKKkuQmhmPqLggBAZ7UBHt4e9nB2t7W2X/fMOC4R3EfEX7F5Ye&#10;oqAKaX4LqYSqeMYRVaNpaOyoQ0F+MXRMLDX2LyFWQXWMUJVdKUcVQSktK9BAVZyrlDE5Qxb1DEdo&#10;pD9sPd2wx+AMDEwvUDkrkJgWBWuns7DyZP+MPwT34t3wrqZSXX0dvxig0iwvMSiO96vKnpzgNbGy&#10;hv65c7B2tIOdpzv9ryUMjM/D3ceDlu8VqGj/ZEiSjKDIoB1MSApHE6FqbKpmR41GoYy44OMyGzgi&#10;WqCKRV1jCQouxcCHRxqBKqTUEK45Gqgs7I0YZgnVRQPsPyZQnXxZ/ZMdwY8zAOvKqGRPZ0QVuCCw&#10;5iBcigiV6xEGYXNktjmgYoNQLVnANfEsLpgZI7mOUG0KVBfgGie7hujDytpC5af4xFjC5E1VTYGP&#10;n6dmR5OrVSgrK4U3j0wntVDJarzBtH6ygYOcxA5nHsz2uIAhKuSM715M0/rN+r6DllRXeLGjx/Wv&#10;oIi2L582L0+snhaqNC1UmWwpvC0DY2XGb6hU/XoIFYEQqGQiYuwwoaIqxRIiAUpODsvcKxmmJKMi&#10;zlZ2w7V9GoGEaqdYobKTAmqOz5HhSlKYIFi9AtUigVqBBwF242Xc9Bbmv/4OsuZsztp7sOLz/Rbv&#10;oeDJd/BZex/1H32tNreee/SYSrWNAt5XQrBa3nsCWVLzJVSPPkb9J18p5YpKTMQBdnKB6rChMaE6&#10;T6gscJJwufozU3l74zgzlwFzlqjUaT7mHRKCBmamxsZ6Bn+qE+1fUhYP7ux3ewlVQloKissLkMRO&#10;HBHN7BTkCg8fG3h5WcKMLmK3vgHBJFSBgWo6fXhGGGKadRHW/A7SBaope0KVjqbOa8jLK8JxgcrI&#10;CLFJcThJxTxKqC4RKtkd9FJFEYouFagRE9lkITUzGbHJ0cxwwbBnTNh9+hSMzE1o/wSqGNi6mMDa&#10;25BKRcdUshe+NbvgX7sLv1hZGsP0ZC9GaP+amq8iMiYCZrR9ApWNs6MKmDJK3dDEBN6U8FL+UVnb&#10;T0ZHFBanU6nq0dFVpyATqBqbqqhGVUhKjaJSpaGnuw61V0tVCT0zKw7XGoqRVxYFLx5pPMOtEVRs&#10;AOest3DB9R1YClRUKgPT0wqqQ8ckU2mqf6qkrqDSg4uXBir/qgNwzn8Dps5i/8yR1UGoNs1RRKic&#10;440IFZWqXmP/MiYuwCVOtjfVVUqlgSqOMHnzAKDJVALVZUJVWloCT09PKtVRWNmaQzZj2IEqNiGU&#10;quWDMFdzVLqfxoDPCUz5votZn7fRmBsC97ZZJNO6ybJk+aJUWqgSafNEsbKYpQSqZN5OoAoJVCFU&#10;ED9C5UMIBCqZiLiTnxRUzFwygVGmiUQNr8CF4BqUdcCtYwaBhE/lJVXZ+3uoRKk0WYpQESgPQuhO&#10;tUqdu4HNpz/ixg8/InruDiwJX8ydRyh88g38Vx+i49NvFVRTH32KBP4/itYfomTtA3S8/0Sp27fS&#10;CNXiJ5+i4eOvIUvBJGakY5+e7NxB+0egjrMZX7RQC/a4+HnBgZZOoBL7J2olUEmmqm+uV1DZE6o9&#10;+qeV/ZPhcXuZqRLTk1FSUYi0LNldMQLhUf6qyBVCG2jN/P8OoQqIDIdXQIAWqlAktJxCZPNepA2f&#10;UEp1eTILHYPN7K/FOMa/ecj4HJL4vidpTaWkXl1Xo8Z31jVdQ23jVVxtuIrLdZdRzb5QSYCqqUyy&#10;mcHbunp0baYoq7qkwAuO9oNriAV8Mg3VgrABtbsRWLcbv/j2uye4e3eTYPWju+0qqqqKEZcSB0d3&#10;F/gF+iIrj8RSjt35pcQyc9Q1VDPUVSEtMwYFRalUqjq0d9YhLT3uJVR1DRVISolkpkpFd2ctM1gR&#10;IqMCCFUsoSpEbkk4PH1t4B5qiYBCymfGGzjnsov2z0jBoaCi/TtIsGThFydXJyqVI3RoLWQTNoEq&#10;Is8JXmV74JD1V1x0PAxXwpjd6YiKLTMULljAMZZQmROqBoHKARnj5+EUew4nCZW1jSVkWbIEhlVf&#10;fx8eAJKYrbRQ0VsXFxfBzdUVOsePKKhy8zP5I/rD0dWOdiAE4SE+MCewjlbnkMts2OBnjH6vk6gp&#10;YxZon0Pm2BqKZa0/gUpUiQBpoBKl0kI1IlCtI2ZklXaPtq9nkVDN/RwqQhQzQvtHqKIJnyiXlNNl&#10;AqFuYZOCS6CS6p+yeFqoBCiVq9i8+H7eWqjcX4FKTuje/vEF5r/4Fp4TN2DH+3Np4wqpOoGEauCL&#10;pwqq8Y8eI2HqBqGiUq3Jykpf4GPeL8r0LS3f6uPHaPzkawVZZkEu7Zvs22v8EipRKrF/ApVU/44w&#10;q+teMMEpqpU+raF3WCjaezp4cO6i5fPB7pNS/cuEK58r9i8lKx0tnU3sN5dRy84vC7lWXy2n+6mE&#10;f1gY3jwhQ47C4Onvr+xfVGYoUlvPUK0OqrF/JfPOaFgsxOh8P2qu1OAoLefR8xfUOhi6/AzHjC+g&#10;ob0Rk1PjGBofYRvG0BjbzuXoCCZmxhGelIw3mPEuWJqpDSuuELrsokz4x7sipNAc4VcN1IiK4MZ3&#10;8QsZbvLj8+/wyScPMD89gI6WK2htkYVOLkH29u3rk3X7elBUmscMlY2+AVlzoglZ2YlqREU3laij&#10;4xrS0ggV/WeTQFXPIMejSgGVqotQXa4pRHikHzKZqa41FCCnWKCyhkeoBfwLCE0aoXKmUhEqFx/x&#10;2gY4wDx1iPZPl1DJEmVmDvY4bmCohg4JVGGESnysdcqfcc7uEO0FM1WnE8o3zFEwbw6HaAOYEqrU&#10;Bk+UrdH+jV6AU4zMx9JTZfKC4hwkJicSKl+136+Ht7sqVAhUUulzZbY8dvQwrO3M1GTLoGBfODrb&#10;Iio2EKG0IOcvnGZmuwAPLxdYn6WHN9VFankVXLvmkTu+gQICUEAocl9RJSlUCGhSWk8gLLIuRRSz&#10;UyBVSgoUvsxU/mxh7PRSFRS7Fz2smQ0cp5RrS80Atm0cw7HcegIsSrVOJZIyOYESsAiSKJiHqJSy&#10;hcxZAhVBdRtYVmrlRTCLN9/DBy+eo/PDz+FAZXWZuYWq739EzgdfInz9Q4x89QwyVmL4w8dInr6J&#10;IlrE4vUPMPzp16qA8a0MpH3+I9Y+e4yWT7/El7yv6FIp9pzQU5nlCIHSYYcVqGTGtgu/Z1GqI8wl&#10;ehdMoccOfZKX/hGRmJiawMzcDNz8ArCL6pRRkKPOU717XEdtci3rlk/NTmJ6ZgoTvJzicxcWZhGZ&#10;wI5ON+MfEczX+tE6GiA6Jwxp7WcR03qA37cuKlc80LVZiaXtOSpRIw6duwgdQl1YVoST/AxHz59D&#10;R3+nmsC4sLqKxZVlLLAtri6x8XJtFZs3eGBLSVELxpjZWPP/WYjmjhZcaahFZmkiEqrcEXHtjFov&#10;JaSBUL14IcVRGRT5Az779D10tBGCymKMDHZjerwPq8uTWFmZISgM8OW56B9qQX+fZgBtUUmWKkS0&#10;t9eqDBWfEEalqsC1a2VITAxXUHV3XkVNdQFCwn2Qnk6lqi8g4YTKxwoeYebwE6hS3oCx4zuwcjwL&#10;V2aqUxckU51U9k+XPtbe2YlQ2eEYf5CTevoqU4XkOMAl7y2Yxf0eZ20Owi3IllA5o3yNKjRjCfsI&#10;A5hQTVLrPVG66sij1kU4RfMoKctI2/8ElY+/H5IS4wmVG+ISo3kAqKLC5sGZIAtUVrZSKUxBYJAP&#10;ZImtmNhg2j8vXDAxhJnFBbgT8N1738Eff/cf8Ci6Am/mo0J2/ly2IgKV81KVNtQ5KoEsjVDFDcv0&#10;eQ1UAVQp364F+HUtIqBrCRHMPMnjWxqo+LgMrE3ga2VURmDfAiwaRnAsrwFuBEiUSqp6O1DtKJU7&#10;FUqUy0sKFPI4oRKl8hxYhS+Vr+bmhwqqstufwJb3B25/iIYfgeR7jxG99QgT3zxThYr+h58gZfY2&#10;oaJSbTzEJO2hgort++fPsfr5Z2j/7CulauVVNbRsGqgOMUcp+ydQGTE383sWqA6f0UClb2IKXSpG&#10;SHQsltdWsL65Do+AQLyto0MnUwgfZqR3jh1DUUUZtm5tY21jjc/ZwOrWuhoDeP06v5ukVLxx9CQC&#10;woN4MPbFnpOnEZUTirQOI8S07UPa6Am1C0zv9mVs3FrBtcYmHDhrAl3aT7FwJ8zMcIRQdQ/2qLGF&#10;S2vraoaCBiZCpdoKNq6vI4xKJUubmdna8DMVop3K2jc0gAb278JW5q46I0IlY//2UKmef02xkoEm&#10;3+HHH56glyrk4myDjJRYDHY34sb6DDZWptHMvFVJGzcwJNPjm6g6iSiryMHISJs6AZySEcdOKfav&#10;ArW1pQqqwpJ0KtVVql4+QsK8qWYxqK3PJ1SUa4Eq1By+eXpwTH4DZx0EKtoEKpX++VNaqE5Al5nK&#10;UZXUHQiVIaFixmJHDsm2h3PO27gY/QectT4I90BC1e6EshULdlwr2Aafof0zRmqjB5VKoDInVEZq&#10;wwN7BxvIWn/xhMmH9i8xIU6d2E5IJvTXLqOkrBCuroTqyEHYOljxdgHtayhkT+S8ggzk0w7aUu3M&#10;LU3h7eOKfQfewZ/++09wv9JGG7eAEilBE4hCApRNOJKoSvFUFDlHJasqScaKG1pXeSqKtkvOS/kS&#10;BgEriIolC7skTzKH8T0EOhlYmyCFDdpF/95ZXLw2CB3aPxmWJFC5K6i0hQoqpbJ/olrSxBqqtqTN&#10;VGvw4/t1vPcJbr94gYTV92AztIGUh5+j7fkLxNz6GPE3Psb0d88UKN0PHiFl/i4K+bxLWx9g/svv&#10;lIJ9ixf4ga/f+PJL9Hz1A2S64qXLl7GPUMkQpSNGhIpKtTNMSUajS9HroBwYL1yE/gUz6BqbIDQm&#10;DjKHaW17XY2oeJuWL6+0UJORjh1HceUlQrVFJeFz1IzcVbZNtdl5ZBLVg1D5RwbDmVCJUkUx16Z1&#10;UKna9hMqUSoNVGu3lnGlvl5BdcrMApeqy9XimGIFuwd61ZSSJQXUDlSLVK5FBdXaNnNvQgJeP6YD&#10;cztb5MuAWtrD+eUlDEz0oqInnVCdR3DdfkK1l1B9/yHw7DHB+hI/fPMBWlsrYW5lDFtbU0TRsrUy&#10;H02NdWN4oEMp1PTMIIaGOpFfkMYjUx5mJnswNtKlhilJpmogVFevliCBUBXJeawuWskqDVSiVLV1&#10;+cgqDKUyWGqhOgWHpB2ozsHZ2xx6516B6jSVjFbMXOyfTG4jVE5eToTKDs5Z7+Bi5B9hZHGQR0I5&#10;T+WI0mXatTEL2ASehomlEdJb3VG55YrsSVu4xjFT6evAwdGWcMhGb7GEyhvx8bFw85T1NzJ4UOlC&#10;Q0MdfH29cfTwQQVSU0udmpzpH+Snlivr6upEMAO2hbUJfL2dsf/Am3hH9oJtHUYQO3LZxAZyJsUC&#10;EiopUhCoOMKRScCypzR2MJadW+6LoJ3z756FT9csoZJFNOcQMyRQac5RCVRiAUWp4gmhT880Llzp&#10;g25xC3x6l+FPQGSArIw8VyV0NpWnBCixfTtAUUE9+9doAVcRSDjHP/0cq09/gP/sTTiM30TJFz+g&#10;5YcfEUKgkqlei7SCAkr7vY/UkmUFqw9QceNDrH2jyVoClYyq2PriS/R9+aOyfyW1V7CHtl3OU4n9&#10;ewkV7Z8ola2Hm9qkTYCSvXpPnDNFaHyCmrq+urUGZ1o4sX+iVGL/dh/XQLV5cxOrG6tYXV/DyvoK&#10;ljc2sH1zG6GJSWoJ54CoEOY1Ocd1BlF5ApUo1c+hWidUNbXXsN/oghpJUV5dAR1TUxynavUM9qnx&#10;hQKUBixaQAL1Eqot5t64eLx2VEc5ptxSisnEqPo8o7PDqOzNVFCJUgU3EaqHd1bw9Iv36P4+wY9f&#10;PcDCXC9tWwqP4iEEJwV1tHIdbVfR19uM2ck+XN+cx8zUEErL8lFBWzc91YtxQpVFqNTCLq01DJFl&#10;agJgUakGqirCF0yoMlSmKkR2QRjcvalU4Rbwy9OHfeLrMLZ/BzaO5+EkUFGp9kqmEvvHTGXn5IiL&#10;2kwl9s+FOUaUyjHjbZiG/RGGZuz8flbI6LBH2SqhmjCHdYA+zlsRqjYPVG+7IXfaEW5xF3BSV6Cy&#10;U0oVFRsNbz9vxMVHw93TBcVUpNnZKQwPDyI8PBRHDh1U4yH7aQ8uX65CUFggOnvaMDs/qyqHljYX&#10;ERDojQMHduOA/in4EI4IdmRRqhy2fLZMyVMC1fAqsqk8YgeTRtYRTYWKJRDhzDlyMldGtvt2zajF&#10;MuW5MhpdcpScBJYBtImEUzKYnNA1rumBXilVkTYxgIrnTvvork76svF9dqCSAoYnYdIAJdZPA1Uk&#10;P9fqN99h+Itv4DS6Bc+VB6gnIVcJTMD2R8i4+xkWf3iuFKnp9odIWbxPpXofV249wvWnGtgEKpkB&#10;cv2Lr9D/+XcKtNKWVrxLKA4RKimpS7HCkADJwVBGU9h6eDBTGdH+WUD3gjlOnDdFWHy8Uh9ZF8TZ&#10;1w/vnNRFAfOOrFfxLqEqqSqn/aLtI0yyzMHquqw1sUal2kRogmZd9MDoUFWulzUqonKDkdLBbLUD&#10;ldb+CVQVl69gL6EytLTEpZpKHGO2kgrgwMgQwVnHwkvLt/QKVEtUyVX40aa+dvQYrJ3sCX2eKmrI&#10;pMaRGULVk4Goetq/BmYqgap/qB8ri5N48vA6vn18C48/WMcHd5dw58Y87t1dwaOPbuKDD25ha2uR&#10;qtSPyaE2jLPJqkmtzF8L88OYGpedEpORnp2Agb5mtLReQXJaLIpLMzVQVRKqUE9Cpan+5eSHw9XL&#10;Cm5hZvDN0YVdAqGye4dWSwOV7jl9BdVBSrtkIBsnB5jY20LntEClp0Y2BGc7wCHjLZiE/gFnLlKp&#10;AghVpx0urV9E1oQZrPx0cd7GGJntnqimUuVMEapYQnXyJO0frWJOutrpQ07+RsdGws3DGaWXitSA&#10;2rGxUQXVoYP74enlisGhPqrvZbXdUHt3i9puJyYuCvZO1rSMMThx/BD0LW3UkKFYZhiVqeSEKRUr&#10;k2DEE4o45phcWrpcqlWCNifFEJiw/iXCNA/vDoFqFqGEMp7QyeRFGesni2vGEkqBSl7j1jYFo+pu&#10;nCrvgB8hCRhkFulZgjuBUk0LleQryVM7UO2U0936Cezsddz48QXqP/gM1sx2Yfc+QSehqPzyWwQy&#10;T+Xe/wLLz16o7FR74yFSFVQfoP4uLeOz51qoniuotp58jl5mKhnSVN4zoKA6SHB2oDqjoDoDV6qQ&#10;rRszFQ+MulQpPVNz6Jy7gPB4sX/MVITGkRZOtguVIoKXP+2cQEWl2iBAGqjY2MlFrbYJWmhc3Euo&#10;1IgHrVIld5xCJKGS/akqVz3QI1DdXEJpdTX2GDLn2Vjh0pVqdY5KCiaDo8NUylUqFIESkLRASVta&#10;X6JKrsAnKkZBZefsgNzifAzLDHDePzIzhCqBqu4Mguv3aOzf2PwShscmaPGGsb02jc8/2Aa+pnJ9&#10;/xFe/EBb+OIrfl1P8fzF93j8+H3MTXSj/kohFawUY6Nd2GLmWpobxaXyfB790zA23KGZ+ZuViEsV&#10;uejrqddAFeaJzOxY1DUUICsvFM6eFhqocnVhG/8ajG13aaGyxEljUSo9HBSl0idUjvYwsbNRUOnq&#10;6xMqJwRl2RGqN3Ah5Hc4Y7ofLgGWyOyyQ9m6KW3WRVj46OKC7TlkdQhUboTKAa6x56lUhIr2T2b5&#10;BocGqAG1MrBWbF7ppULML85ihF9yaFgIDgpUVCqBqrZWoPJHW2czpmYmEC5lXOapMr7m9CkdGHsG&#10;EKpVJA0u/QyqDIIhNi9ueEWds8oiVLEERRRKlgeT1WdFpbyVUs0ijOoiRQ0ZbCtT59VERV7KcCaZ&#10;Xu/SOgFDQnWmqlsBJSMqRJWkMOGuLVL8TKkIukalNFC59vFzrNzBLf6q2dffhxU/Z/on36CXtws+&#10;/hJBm49Q/P6X2CAxUjq/zOekLN5TStX83mPc+xGQHvGdVqnWP/kUg4+/UsOdqkYn8S6hkL13/xYq&#10;Z18fQkWlompJoUDPlLbw3DlEJiZglUqwurYMB9nahkqVT/vnwefvOa5DECoIlUapZI+qFQXVKqFa&#10;p8rFqf17ZcKhQLVX3xAxdEFJHfqIUkp1EhUKqhoFVXFFBXafMcY59qWK2hpl/U6amKK7rweyKrFA&#10;tbRCkF5thGqF6ugZEamBysUR2YW5GJ7UQDXMOFTJTBVdZ6gpVFCtfrGydQPzK5sYn17A0OgY1lZm&#10;8c3jO7SDHxEoGoAX37BJhVAc9A/4/vvPeFSZQnNLFfq66rC6MIrF6SGUE6pL5Xm0iP3o7ZGpICns&#10;iGWYGO1UhYuwCB/eF4e6Ri1UHuZwDbkIn5yTCqqzNhqoHD0tceLsaezT0af901VKZU0fK1DJyV+N&#10;UjkSKhvYp7+OC6GE6uJ+BmErDVRrF5A5Zgozb12+5rza4a5m250ZxwEu0eegQ6hkeevM7GSEhPoR&#10;Kjc1sNbV3UkVKKR8OzQ6xINAkILKy8dNC9UVBVVrRxMmpycQGh4C3wDZ47gSp0+fgHlkCnz61pA2&#10;RKgIjkCVN66BSikVARKo0pmToglHmIJqTZ2T8iYIApUsvxxO5ZJyuoKKj4tNjB+RTQxod/hch+Yx&#10;GFR14ezlPgQPbSBQlKqbuUkpFW0g30ed8CVU3ny+lwCloCJ8BEugqrr+ENd/ZH5auA37xdso++Y5&#10;+ghJ+vtPELL9KSo++gpbL15AVvar3n4fqcv3UbT6Hjo+fIL3X2ig+p7Pl7mKqx89wuhn36jpHzUz&#10;i9inZ6CmfghUUqwQqI4RKrF/Nq7uOCy5mPfp0gJK5opMTNRAxRxj7+WNt0/8BJWU1EvF/lGpRJ1+&#10;DtUGQmJjCZUuQuIjYe/pqZQqOj8USe36iGzdh7QRLVRbNVgjVPllZXjn9FmYsD9V1V3BMUIlgHf1&#10;dKtNKf4OKGnq71Hpw8IVVI5uLsjMz6ZSjWihGqBSpSmoguv3I7RhP36xdeM2Pe0tzKxcx/jsCr3i&#10;GGZmx/DBe1t4/i2PP88I1vNveFT6AS9eSOld1tD+Do8e3cbEWCf6Ousw0N2IpkbawZbLWKIdHBps&#10;h+wC0tBQhfnZITQ31yApNRLlFdloai1FJqFyIlRuoRfhR6hs4v4bRra0f8xU9rxfx5BQif3jUegk&#10;s4qNgwMu2NlqM5Uu3LypVDk2cM5+AxfDCZXZfrgHWyG7m5lqzRQZoxdh7qmLi/YXkN3lpexf9qQ9&#10;nKOMcfykDpxcHJCdl4rQCH+lRFHR4XBxd0TJpQK1QcHQyCCCgwOZlQiVrweh6kddXS2CqGzN7Q2Y&#10;nJpAUEiAgqqquhxnzhD0nApVTs8URSJMcq4qb3ydP6xslaNpahzg6DoiCFRE3xIVbFUtRebVMa3A&#10;CqDSRLLjy+BbKanLzF+pDopySZPn2jWOUqU6cf5qP0JHNtUwJclUbqJS0l4pUnhSqbxUnlp9CZWc&#10;+G2//ynmvv0ejoTc+/pHqOfP2s2DZtL9J4i8/hiXH32D7ecv1BCmiu2HSFui/Vt7H32PvlSKJBPo&#10;NZvpEKoPPsDw4y8gW8FVz61h/+kzOHDKEIcMz+GogspUjUyX+VRWrq5qBLtAJe248XmEJySozPIS&#10;Kp2TyCstgLsfodLRQRmh2iRAApTGAvJSMhXvC46J0UAVG8G85q4KFdHsW4ltegqqVKVUngqq1ZuL&#10;yCkuxa7TxjB3dlJLPR85fx66zFSdfYSK+ehvgVpeXsIylWqZYLmGhuGvR4+qpavTczNeQjU62/8K&#10;VHsR2riPUPEDbmxuY0nAWr2JicU1DE5MqaP15uo0vvzkLgWK7vo5oyhVSwOWRrW+/e4zbG7Nob39&#10;MpobymkhaQdXJzHQ24xcdtqr18oxOdGLa3XlDPZh6qRwX38dcgqi4ehB+xdqAr/s47CO/TMMbd5W&#10;hQqZbKiBSjOf6gx/GHsnZ0Jlpzn5Szvo7uuEkAJbuBe8BeuYP8LQ4iDcQiyR3WOP0lUzpA9fhJkb&#10;1cOBUHULVC7MWXZwijoLnRPH4exqz1yXhrBIgcoFEZGhCqrSco39GxweQGCgP6Haq6Aa4u16gUpN&#10;/ajHxOQE/IN84RfoicrKMhidM4J3RZOaIJg7to7cCQJEoPJo/1JkEzWqlJTVJVOlEDLJURG9i4in&#10;LZTBswKVVP8CpJzOzr8DlRQoBKpEKckTRpnyYdswAkMq1cW6QYQxZwUyZ0k53XXHAv5N5U+plNb+&#10;uREob9rTUcLR8cnnsBDVfP8LdNLHtT37AbG3P0XMjceo/eQ73KQM3WO7tPUQGYSqaOMDjHz6NR7x&#10;lxeoxP7Jv82PH6Hzg48UVJUL62rXDtm47SChOmJkTKgu4Ch/NydCIpuzSd46cYG2i7AdNz6HMNq/&#10;tU3JSoRKNmEjVLmlhXAjhDKiopwHLbF6P0FFxaJSbW7zu4uOxhs6egiOClXA7qH9i6P9E6giWvbw&#10;uz6BihUvZf9Wby0gq6gEuwzOqWlEl68RKma6k6amaOvrwgY5+DuoVkSlNDnLOTgErx85SpfkjlTm&#10;8R37NzLTp6CKEfvXoM1UNxYmcWNlAdvbN7By4z4Wt+5iamULI7NL6KcdnJwcw/t3VvD8a35tzx8z&#10;WxGs5yL+AhfD6otv8cFHNxnuO9HfXY/ZiR70UrnKLuWhsfmyguqKduzf1doSdshu1FwtgLe/E1yD&#10;TOGbqQOrmD9Tqd6mUl1Qa03oGJ5SUIlSGZ49Byc3N1o5OxyTTKWnDw8/J0SU2MLv0m44JP03zloe&#10;4ntZIqvbBqVUqtRBU5i6nICZwzmCRjXZplIJVJEaqJxc7LRQBSilUlAxU5VVFGFuYVpNRPQP8MH+&#10;/e/C288DwyP9VN1aBIb4UWmvYXxyXEEVEOSFikulMDY3g09tL3zY6QsEqvE1NoFrHcmEKoEWMHWU&#10;llC2ztFCFc5OL1lJQPHunFFQBVJxxO4l0eoJWNGEUY1Wl3K6nKMiNDLj14hQWRGuiInrCBD14Xu5&#10;aaGSNSgEKlEpT/6dHaiU9eNlCD/P/FffoOjOh7Ce2kLWZ9+rPNXw3VNE3/oUcTeeoP7Tp7jJ++48&#10;f47SjfeRQftXsvkQk59/qwoSX5MnGaYk/25+9hhtDx4q+/cqVLKgyhGjszhjYoIjpw3gKEpFqMQa&#10;6pw3VZU/gSoiOUnlmRUqlR0tnECVL1D5eTNXa6DaIlQaoCR7aaHiawKiIvE6lSowIhiWLi7Ye8oI&#10;cYWhSGg7SaUiVKM6VCrvl1BlFBbgbeY9Sxdn1BCqw7Sfuhcvor3/f1YqBRZVaoF8OAQE4q+ESmZq&#10;yE45I5OyqtaygqqyO5VKdQbBApVU/+7MT+AW242VOVzflmV172J5+x7m1m5icoF2cIKdjMF9ZXUG&#10;X34qWYtf6/MvCJao1k9Z69tvHjNrzSjVEohq6yox2N+GuelB1DVUIiE5HFevFmN6uk9NqQ+PCoRv&#10;pB2C885Sbd5QSmVHqOxo/44b6Cuo9h89QfunT/tnhwu2tH/8QmSUuieBjLpkg8Cq3XBOfQ1Glgfh&#10;EmjxEqrkfhNccDoOC0dC1auBKmucUIXzByVULm4OL6Hy0kIlmUpBtTiD/sF++PHIum/fHrWP8djE&#10;IGTnD7le33yVt8fgH+hD5fLFpZIimDm5wL9tUkFVJDARKlGqHF4mjqywrSN9VEZXEJaRVYQw64QR&#10;BKnuBRACgUoz5WNJQSXKJHtWiVLJyAtRLTlRLIUMK0IlJXXb5glETt1UM3jdCdGOUimg+N4aqJi1&#10;+Liq/LE50wrGTm1i9bvvELV2Dy7Ld1H+zQsM8BB5+avvEUWo4m9+hsYnPxCqF7j14zMUr72HTEJ1&#10;afsDwvi9qghqhgrQuLDd/+ILdNx7iPd4vWp+HXtOGagFKvcTqkMyIp1KJVA5a5VqByqp/Ml8q5+g&#10;WoKtuwfeIVQFpUV0I95qzfW/g2pHqfga/8hIyLroITHhsKRSCVTxRWGIb9VBROtuQnWcUPmgd/sK&#10;oZpHal4O3uJns+bnuFx3FYdldMVFs/9fqOaX52HnF6CUyt3HE4npSWoxzR2lehWqUFGqW1Sq2wsT&#10;uDk3geuy5eLaKja2b2H5+j3Mb9zG9NImX7iAvrExTE2N48P7G3j+HSPsj58RLkbW5zQCLwSsH3n5&#10;DR5+cBM9fU3qXNUws9X89BDq66vVOSxRqikqVUtLjdrMICUrCiX1MQjNMqO9OwBbJ2PYuZvTLujy&#10;KEWlOiZQ6al5XRdspVBBqHRPwzvABTEVhKrmXTilvQJVjwaqJEJ13uEYzAmpQFW55YyMcVs4hBlA&#10;R+c4XKlKCqoIgcoNkZFhcFNQFWOB9q9/oB8+vl4KqtCIQLV9TnNTPQJCfFDXSKjGRuHn76WgKi7I&#10;hYO/v5oPFcRMUyCjJlSe0uSqRDnnRJXJpNpI5S+BcAT3LyCYnV9AkeKEqJQ68UsQJEeJMkmT/apk&#10;nYqUCakYrir4LOuHcY5Q2bdOIGb6plIqNQzpb6Dy4udReYqPexJUqfw59TLzLVzHwtOncJu5Ab8b&#10;H6nzU0P89co+/QqRNz9B4u3P0Pr5j0qprj97hoK1+0hfeoBKPnfl22dqR8Wd6p9A9cHXX6P/o49V&#10;1qqYW1T7Pe2j3Tt4xhiHRakIlaybLlBZuzFTESopUOicM+HleUQlJyuolrVQyaq2hYTKw5vf/wld&#10;VFyuIlQ756mkLb+Eyi88Qi1RFhEXRajcqJJnEVsQjNiW4whveReptH+VKz5qI20pVCTlCFRGsPV0&#10;x+X6Whw6ex76Zubo7O+hIGigWvwbqMT+zS3OwdbXn0p1hC7JW+0wIuv+SQFjWOyfQHXNQJXUFVQ3&#10;FieVUt0iVDdmxrE5O4GN5WWsE6xV2sHl7fuY3WDWknUZJmcxMj6KrfV5fPEps9ZTqtaPzFo/U60f&#10;VdZaW5tS8HS216KxoRolZXloarmMmck+tMgUk+gQ5OanEMAGXK7Np/pY0/6ZwMbVHIcNTmIPpf/A&#10;UR3oyXkqB1tCZ00FE6USqJwRW2mD4Ct74Jz+uspUzgFmyOy15pHVBIl9hMr+GMyoVFkC1aYbMsYc&#10;YBdmBJ3jx6hKO1D5w8tLoAr/OVT9vfD29sS+/ZTzsAAq0zD/L03wD/bFtforGB0dgS+zVmioPwry&#10;M+ESEYmA/jV14ldO+OYwqwhQCipmHg1UG2rRFylYBPfNI0QLlU8XrR9h8O+ZUwomo9YFKFEqKbnH&#10;0U4m8z2jhwgIs5dl/YiCyqljCvGzt+AvUFEhlVpJoYKfQRUpCJC3FCgI005zJmjFa3cx8PX3sJTR&#10;Gu89QTvJEKgKPiZUtz5DMqHq+PwZbvC+jac/IG/1HtKWH6D61iNsfv+jGg/4JV/zrdTT+e9Tqt7o&#10;55+rOVY183PYzd9H7N8hgcqQSnX+PA7rEypVqHDBYR4YBarjhEoG3L4KlY2bO96l8hSXFcPDh/bv&#10;xElU1AhUmvNUKldpq3+bW6vwlVHqPPhGxEXCwkWUSkrqQYhuPoowgWr45Euo1m8uIyErG2/qG8Ge&#10;wF5puIYDzHyyolMXodrQKtXfQcW/N7swC0tvH7x2+DD7qQ9iU+IxOjakihgKKmYqgSqkjlA17CNU&#10;8+OQtj03xkawZnldwFqcx+bmJjZu3sfKrYdYoCWcXt3E2NwyBsemqFqjuH9rGT989b5Wtb6kJWTO&#10;Uqr1jJB9i/ffv65GsRcVZ6Cyqhg9PS0YG5ESeyU7dLBaK7CnqxEtjZeZufzh6mEFR3drHKP923OM&#10;9u/IcbWRtp2T5jyVFCrE/nkFOCG2ygYhV/fCJYPW0fwgnPwvEiorKtUFJPSY4JztcXpnE+T0+6Bm&#10;yxs5o66wDz2LY8fpiz1+gsqTUMkm2mL/LlWUYH5xmkrVTQVzJ1S7X0LV2tqsoLpaV4Ph4SF4+7gh&#10;nCqWl5MBj6QMNa09hrDkE6ScsbWXLWFgCakEI5P3yyh1VZx4FarOaVq/eeYpzZQPyVEClOQwKanL&#10;FHpZMzCKUMlKs6JU56/0wK17Ru16GDBIeydKxaZylfb6zigKL4FucI32bxXufQu4eucD1D/+Ghf4&#10;N9I/+Rp9/LX6+JtlPPwCkXc+R8qdn6Ba+e575NIiSqaqvfMIN3/QjAcUpZJR6qJUn1PNpr78WhUq&#10;mhcW1AYDspTyYcNzqqx+mlAdFKioVJauzhqoRKWUUl1AZJLG/i2zA1tTbWTNQDn56+bFg5pApZRq&#10;UwH1akl9g1D5EKq3tEpl7uxC62mI+MJgQnUEoS20f6pQIfbvslKq2PQMvKEnlUgf1DYSKkIvU1C6&#10;eRD9P0JFcGQhIHNPL5WpvAJ9EZEYg+FxDVRDWvsXVWeAIEIl0z9+cX12DFsEamNuHFsEaotACVRy&#10;fWNumnZwBds37mDj9kOsELAFqtb00gZGp+Z4xB7FKoP9k49oFp7SEkqF8Pm32vNaUnr/EV99/TEm&#10;JvsVVE0NVRgabOHRvgIRtH8y3X5goAntbVfU6G+/ADd4+7vj5BkDvHvkBPYeOaaFykELlRFO6OnD&#10;3d8eMVXWCL62F84ZbyqoNEolUJ1DQvcFnLM+DhsXU+QN+uDKpg9yR9xhF8wflErl4emCnAItVJ6E&#10;I1yTqRRUCzPo6+vhc9ywZ89uBBOqcULV1taCgFA/XL2mgcrLS7JYEPKy0xFQUAEfdt6E/jlCtaWU&#10;SjUqVHz/30BFUIJ6BSrN7F6BSoYpyZhBWUHpVajiRjVT6mVpsKihJbi1T8KybhCmhMqrbw5JolRS&#10;/aNtdBOoCI1cCjxSOpcyuhcfF6hkhLrvwAK6Pv4cefcfw3jiBkqYkQb5K3UyOyU/eIJYqlT6ncfo&#10;/FJj/5a//R7Zi3eQsXhPbfh2l8+T0RRfkSbJVCJWX/G+6S++VlPsu+bm8DZBEKgOnRGozuI07Z9A&#10;5UTbZCFQ8TdU1k/a2Z+gkg5s7eKmliiTAbXuYv+YrzRK9fcnfzc2CVXoT1CZOTkrqBIKqVSNhxDc&#10;vEst/FKx4q2gWr3BA1ZqKt7U1YyYr2uswwF+llO0fzL2b+P/w/5Nz07BzMNTQeUd7I/I5FgMqZWK&#10;lzBIqMp7UhEpUO1U/7YJ1ebsKDZmRrGpGoGamVRgbfNya34SN/kfuX3jFq7ffYj1Ow+wvHUbc6vb&#10;mJhfxpCs2TY2jDv80M++4vHqGaPsj1/h+fOnPJIJWM95/Tvcvr3Oo/1lWr9qNDBjZWWnqJL77OwA&#10;Jsd7kJefriYCSgHgpOEZ7D56AvsOU6moWnbOjmr28Ql+CTKg1i3AllDZILTuXdq/t3DG4gicg5mp&#10;ei1Rsnoe8V3ncdbyCD28CXKHPKlUnsgecYJdEJXq2BG4ezhroQqAh4cLQsOCVM4qryxV56l6BSoP&#10;N+wlVGHhzFSTI2jvaGWm8kPN1UoMDg6oeVRRUcHIp1KFVdfBh504eXAJ+YQpWwG1gcyRTcTy/nTa&#10;ucxxKVZsqHNTCiB2fLF3PsxJ/oRKtiKVCYhKnfj6RDa5FOsnUKnRFITK4togLtb2wndwAUlzNzUl&#10;dULlKoNqeenez0tmNlmHwpOPefHveQ2tw41ghY7QZXz2NUI3P4Tp/G1cefojrd8LND99hsS7nyOe&#10;UGXc+RRdXz5TUC3SJmYu3ELm0l20v/8Y7z/XjPsTqGTqh/y6Xz5/hrkv6Up4vZO5+63jx5UNO0D7&#10;d0TZP0J16hQcaOfMnQnVGUMFlc45U7WGRVRyEgFZx9LyPKxo4XbrilIVw41QySrF5TWV2N7aYOfW&#10;KJWczxKoZLdLr9DQl5nKzNEFe/XPIr4oGFGNBxHS9DaSh2UnRUK1dRVr1xc0c6L0zsBNoGpqwH4D&#10;KpWZmQaqjZX/ESrJcFPTUzBx88AbR4/BJyQAUUmxSqkEuOHpXkKVoqBS56lkRMXmzAg2pofZhtTl&#10;5jTVSmDaabSENxencGdtEde3t7B56x5Wb72PhetiB7cxNr+CvvEZ9AwN8Sg/gcePRLU+5jf+mSpc&#10;/DRf6ymePHnIkN+NS5dyUV5egMGBNsh0/rmpfpSUZiMo2Bu+/p4KqneZqfZrobJ3cVKbJGjG/p0m&#10;VDaIrbZGWN0uuFKpDCwOwIVQZfdYo3TlAuI7zsHI4jChuoCcITdUbbqyg9vCLtCIUB2m/XNCboGM&#10;/Qum/XMhzAEKqgqBikrV09cNd3cXHNi3h9kvVEHV2dmmlKrycjkG+vtoVZ0QzVyYn5uF6LpW+DGv&#10;pLID51NdsqSsTiBkMG0MO7YUKTJ5XzofiyMcQVSpSHZ8Gfvn3TGjpn7ILh9qMiItocCkwKK6pRIo&#10;AUt2UnRqm1Dr/Zld64P/MIM3oQrSQiUqpRmRzku+twdVT3KUF+2mQOVK1Uqc2ULvk2/hSOVx3HgP&#10;LZSaYR70rhKe+DtPEHf7CZXqU3R/8YOyf3Nffoe0uVvIJlS9H32OD1+8IFQvNPaPTYz+VwRtnq8X&#10;qJr6evHWsWM/QXWGSmUs9k8fjr6+CqqDBgaaTGVsgqPMNNGpSWrTuKWlOdr1V6Hyxj7dkyi/UqWB&#10;Smv/BCqpAq5v0vaGhuDNEz9Bte+UMWKLghDZuB+hhEqzPakXegSq7XmEUhVf0zOAe3AArjXVq1WV&#10;TluYo2/4/wzVmkA1NYlzVFGp/vmE+CMmKU6d/F1ZX8QIoaroTkZEPZVKChUC1cbUENYnpQ1Crm8w&#10;K23KLnE7jcp1e2EK91ZmcWNlBpsrMmnrLpbvPMTyDcK1fgtTi1skdgk9w+MkeBgP7qzgxTfvUaQe&#10;M2d9ScA0pwvlZ3j6wxf8cqbR0FCBns5rWJgfUqPfC4sy2Ll94evniRNnzmAvpV8KFbKYpj2V6pyN&#10;LY6eOoMTuoTK34pQWSK8/h04prwJB29jFFfnoGoyBCXLJohtO0dLeBTW7sxUhKpmywNZww6wDSBU&#10;xw8plcktTEcUoZABs0HBfqpQUVlVpuxfd0+HguzAwT2IT4zmkWoMXV0dCCRU5dVl6OvtIVSOiI0N&#10;RWFhPv/eEPx7FwnuKnIFqlFeiuWjMsUMLL+EKo0ZK1ZBNU+oaEeGeLRtn4Y/bwtUMmBWRqLLzh5K&#10;pfg6gSqJcMl+vwqq+iHmqkEEjRESQhXA1whMbgKSgortpUoJUGvwJLxiB3NWbqOWOeqiVA3vER4q&#10;zjAhqf7iW8QpqD5D5t3H6KFSXeevNUMFEqjyVu5i5FPNykuvZiqB6uvnzzH/zffK/tUwd7555Aj2&#10;8uC3A9Wps+dxgJbdwccHZgLVaYFKMy1EzmPFpCVroKJSWTAXySj14vISBdV+XV2UM1PtQLX8UqlW&#10;sL5BqEKCCdVJRMZH4aKDI6EyUlBFNB1ASDOVStk/DVSrW3MISojHa1I9DgtmpqpTn3MHKhnQ+3+C&#10;amJiHMbOrgoqv3BCmxD9E1RTPVqoTv80oHZ9YhBr4wNYl8br6zwqb0yNY3NKA9UGoZKy+3urs7iz&#10;IjuQT2B9fo6SfQPrtx5Qtd7D4iZVa/kGRmeW0T88gX7ao631OXz3+T1+848IF1VLChkvNGAJYA8f&#10;ShGjHs1N1RjsaWKHLoQs5hkeHgLZxmf/SX0cJlgGZ2gdnJ0UVLKt5bET+mrqfEy1GSIa3oF94psI&#10;jrbHxMwY+m+WoXjJlEHVGGcuHoWNpwnyhrxxZSMIOcNecAg0w3HaPy8fWRQ0A1Exof8DVLP8XJ1w&#10;pf+XsX+JKXGYnhknaJ2Eyh+llSXo6el+CVVJaQnie2bUSdzs0RXavlUFVd74GjIIWSyhymKWEvuX&#10;QqhiBhYRSLsXxUuZjChK9SpUMhtY5lGp8X98XdrkFpIJlexM79RKqBqHYdM0jLAJqpnYP4IpILnz&#10;/eRkr1xXg2iVSm3Aa3gDnnxPWZqsdOsBih58jnMzt5Hw6bfo5y8hlb/yx98ghioVQ6iy732GXi1U&#10;k0++RMrsDRSu3cfUF9+o0RQ7UH1D1XoJ1XdPcZvXS+uuEarD6jzVPpn+IZlFoKJS/U9QyVrrcRmp&#10;2JK5TFQqGekgUBW9CpUolWxp8zdQrTHPuAUF4a2TJ9UWRztQxRQTqmaBSjLVMZQvvwKVzImiUnmG&#10;Bimo9vBz/n9BJdfXeL+cQjFiZhOo/COCEBYToYGK7m1HqSK1SqWgWiFMK2MDWGXwWhPAJoexPjXG&#10;Nq7aDlQPVudwl2p1nVlrbWIMS1PTWF5axer2bSzeeICZrbuYXKYdnF5E/8gkuvr6MT01go8erOP5&#10;dzQHz6T8Tkf+484A3aeqiDE3NwxZJTc/P4WXxUhKSYQuv+zD/A8f4Y9hYMSQ6+4KW08vqo817eA5&#10;uPpZIrbSlPbvXTjK+hbWR5GaG43qqWAULZkgsskIBheOwM7bBPnDvri8GYS8wQA4BZgTKvpiX3cq&#10;YyZiYsIUVAFBPgqSyupLtH+z6CJUzi5UqgP7qFQxSqlk8qIULUrKi9DV2QknVzu1y0lJZTnipJrX&#10;u4C8MQ1UmeNaqJTdW0LWuJyjEqjWCdMSoZpVg2qloufdOY0A5qFQQhHJ+2Rkusb6SdVvC+mT28oG&#10;yg7yTm3jsCRQ9q2jiBIFm72FIGYwL4FIjZ6Qdf00M3xFobwJlTffz0MKIoTs0o2PkHDjE5jKWL6v&#10;f1SDaAdo/woffYVYgerWx8giVF1fPMU2f6HRz75AMqG6tPkelqhGj/j8J2wyouIbNvkVv6b9WyJU&#10;AmFedSWhYqY6baQpVhgYQjZ9O8gcLKPILzo5Kvt3zPicakfPGhOqNGxuU6kWCRU7rti/onLaPx9P&#10;BVXF1WpCt6aBSZpMGlxfU0olUL3J50QkRDFz8/eSERVi/5oOIrT5HbXunyhVH6Fa3ppFQGwcXtc1&#10;0ChVwzUtVBaEql9BJRCptrzwClTLGBkdgaG9E94gVAHhwepk8xA5WV0VqKhUXYSKmSqw4V1muXfx&#10;i8WRPiyN9rMRLoK1OjGkwFqbHKVqjTFnjeEmobpPqO4Qqq3ZST5nDItjI1gcHcXS9CyPHFtYIlgL&#10;2w8wu3YT44sb/KML6B2gegz0MTdN4vNPdrLWEzZawuca1frxxde4fmsR1+pK1Qzh9OxE2Lk5qakC&#10;1sxSJubnEREbjrxLpcgoLIaXbxD8Qz2QedkDsXUn4ZzyNvRMDsLRzwSZvZYoXDGhghnilPFhHh1N&#10;CZW32vUju98T9n5ncfw4fbFAVZiJWH45UjqX4Udunk6oIFRyTqKju13t1C/nqaL4tydoiaUiGBoe&#10;iOJLhehob+Pj1ogmVMWXa6hGS2qERD6hyhaoeJlLsASq+CFCRVWRnJVCWAScwO4Z5qkVdV2gCiRU&#10;YXyPSEImoyxEpWQ9ilSqVPqUQLWJwP55OLWPw6p5WF3GyP2zzFR8vjfVUAPUz62fD1XKW1SK1wP4&#10;noXXHyF440PYbj3EVcbcPgLV/+JH5H74pcpTsbceIVOg+vIpNvnryMq1AtXlmx9i4/sfCNVzKpUG&#10;qq+YxwSqr57/gBUCJxDm11Tj7aMnlUrJcKXDZ4ygd06gOg0HTw/mHnscEqVilpJ9rI4rqNLVGhDL&#10;i7R/TrR/hKq4QqDywD6qUPmVSjXOT0FFpXoJFa+7BgbizZN6qsRtQqgOnjZGAqGKIlRhLbKTopTU&#10;vdG3eRVLW8yusfF4g1D5R4QRKiqV/hkYWFrRXVFM+L6vqtROW1tfwuDIMAzsHPHm0aMIigilMwp7&#10;BapuDVTXZCud3ZrVlBaGe7HTBK7lsX7CReUiXKvMR+vsUAKVZKo7yzPYmpni/aNYHhnE8vAAFkn5&#10;Ij3nyso61m6+p85pzW3TLqzcxNjMGvpGZ9HWO4Ahvv/dG0t4+pWMfJfp+4y8L2Sss+a81udPPsBg&#10;f7Nacam6ugQjlOT6a5cRSnXIK0jnf6wHQ6ODaneS2Phw1LWXoaY7CcEZZjhtchSuwebIHrRFETNV&#10;eJ0Rj5BHCZoZ8kc9ULHpgIx+B1j76OGYzmFVDCksykJsXDi8+eMJVKJUApWM/evoaoWjk606T7UD&#10;1UB/L0Ip/QUleWhrbYW9ozVfH4pLDY2IoQpEsjMXjL8K1RrSeT1BC1W2gmr9JVRS+ZOp9FJSD6L1&#10;E6hkTT8Z4yfKlMzXpBGc9GnZvnQDAQJVxwSsW0bUnr1xMzeQQKhkaryUzT1luJJAxff35PsopRrZ&#10;hBdznSeVKlBUb+tDeG08hM+9x6pI0U9Aep+/QNbDz1WmihWluvsE3V/+oKAaIFQyobHp7iPcePYj&#10;ZIffHfsnVUCB6otnT5WKbfB6WX09leqEUqr9VCkFFRXpAKGy8yJUDvY4rG8AHaNzOGEk25aeQwKh&#10;2iRUiwtzfNxRQVVSQfunoBL79z9BtUoIluAiC8UQqkgtVPsJVVxRIKKZqcIJVaqM/aP924HKNyZW&#10;KVVgdKRSqncVVJZqAReNUi38HVhrm8tqZvApW3u1l3FQZBiCI0MwTKjE/qnqX1cSodJX+1MFy8Iv&#10;olTzQz3aRrCGewhML1sfWz8BGsL1+QncWZpWVcCNaQJEj7nIP7RAwqUtDfFydBiLi0tYvX4bq4RL&#10;VGt6jTlrnmCN8+jfP8Rc0os52sfPpEIo87V+/BzP1XktqQ7+iO++/oQq0IC87DQMdjVjoKcRBQSq&#10;vDwbE6PtqvReQIVJTIpET28Dxia7eVRLg5mVrNVtjpx+e9q/8wirPQv9s8fg4H+RloxQbTkhvc8e&#10;Vt6ncPT4ETVl41Wo/F+1f/P8rB1tsLcnVPv2EGBZQmsUg4N9aleUvKIctDQ1KajiEsJR3tpJK7eu&#10;spNAJXlKoNqxf4nDzFRapUp9Rani2NEjaPlkRIWCijZRAxVfQ6soUKXPEISZ64gnVH79c3AkVLa0&#10;fp69s8xTt1QL0EIlMKlGtfMisF7DVDBC5UGovPi3gghV0uaHcN74ALGffoduZiKxft3PniPtvSeI&#10;u/sZofqEUH2O3i+eKUi6PvoM6cxtne8/xl3aPIFKptjLehRP+Hr51T77/ltC9R1Web2mvR1vHNZR&#10;tmovlUqmecj2pAoqb08F1aFThmqVJVm99iihSsrMVFM7Fvi9m9g7YLeevsqt7r6eSqlkhw0NVEs/&#10;UypRCSc/f+xi9o5KiIYJlWT/6bOILvRDTNN+RLTIpm/HCZUn+gnV4tY0vKKi8NeTpxEcE4Wr9bVq&#10;9McZS2vaP4FKlidbxAKt347924GqTwvVriPHEBwVhkBawNFJTaYanhKoEgmVnoJKzlX9YqSzGbP9&#10;3Vhgp5kf6iMkPVQf3iZkC0PdCqyt6VGVq65LkUIGEhIggWleYBoewiIvpc2Lek3P8ANuY/X2fSzd&#10;fID5jTuYXNog0bSDw5No7+7HMNXtvdureP7tQ7KkGaCrppX88BhtbVdx7oIhXF1skZudhE7enpno&#10;wtJcL6bHe1FclE0YgtHYfAk9/XUoK8+ErY0Z3INsUDDgjuJFC4ReNoCu4RE4+5ujQKDadEQqobLw&#10;Oq1GVPgFeqGgOAsxcRHw8nFX4/hk6kdlzSXMz88oqOzstFDRr0/w/zw01I/wKBlalQXZBcTeyQpJ&#10;fKykrReRMl2DOSafIGWN0fYRLrkuUCURlOxJQsXbqQQgkvBIppJFXMKYk9S6FFQYOUelBtCOaaBK&#10;ndpExuw2MghVnBYqp84J2BEqL74uefE2UhbvIoigevNvePJ9VRtaVU2gEpXyGhW1Wkfo5HUkbn8M&#10;t1ufIk+bp+QcVfvTH5HyQKB6jLibnyCHUO0oVfN7HyN74RYGH32Be4RI7N8XqqwOfPpCs53Oh199&#10;hfmvv8UiLeGVvgG8efi4gkpOrCqoDI1VpnoJFbPWMaMLbALVWSRnpasREwsLM1qoTqmdN2SJ8X2q&#10;UMFMJSd/5aTvK1CtETKB6m2qmQxTOm9Hu06oYor8Edt8SEGllEp2pxel2pyBV2QMXtczQBChulJX&#10;i3cJlaG1NfpHtEolQFGtXlUqOR/WM9gPfWtCdfS4mmbiFx6CMR5o5US0RqkEKn0EMeMHC1T57Fjd&#10;tFmTfVQRvniBarVjB+cGBa5erDFrbc+MKrhWx6hIJHuez50bkOcTLG1bVIDREo5r7eCNe8xa72Nu&#10;k2Atb9B/LqJnhGD19qsK2/ryJL57IhVCZq3nn+CHLx/gUmkqLpiegourLbw8nZGZFq9K7/Oz/Zif&#10;GCBUmYiXpdBaq9Hd34DqqyXw8nJHSJQvageycHUmClGXLKBrcAxOQQKVO8o3bJHUZw0zTz3oEKqA&#10;IG8UFmdTaaLgSah8eVSUzQcqa8owPzeN9vZW2NpaY//+vWrZssmpMbUYTER0qNpIvL6hVkGVmhyH&#10;kq5htU5fKi2gWL4sQiGFigKCIVCljKxqoJqQkrosjCnVvznIcmOhhEMG1Ib0ESpmrBjmo1i+Tvb1&#10;TZveQubcdQVVLG/7DczDuWuSFnAcPoQndekOstYfKqh8Rmj5hhYJFZsANbROy8emoNqAOz9D+NQN&#10;xF3/BH73v0C1Nk8NE4qmb39AEnNUPKGKJ1S5979E5xeaTFV/70MUrdzGhHZmr0D1JaH6nAB9rIXq&#10;9qeP1W6MM7ST1UNDeItHc1m6+SDhkblT+sxPB6k+AtVFe0JFy6VDqHQMz6vNClKyxf5tqVMZpgoq&#10;AzUxUZRKU/2rVgu/aID6G6h8/dRSzFKoOGdnR6iMEFscgNimI4TqHX73VKolZqotQrUxA4+waPyV&#10;9i8kPkZTqOBnMbSywgBjxRrfW6nU30K1tYrugT7oWdpi17HjCGMO9w4NUaPU5cTwyHSfsn8RhCq4&#10;7h1CxUx1YdfriHZ3QPPlSkz2dBIWAiWWUAvV/CDtIHPWGjv06gSVSHYS5FF7jn9IoJI2PyiQDWhU&#10;iyq0zMeXR2gR5/kBN26oOVoz6zcwvriOgak5dA2Po71nAG3tHZiguj16j2bj6QM8fXIXU7R5zQ1l&#10;6Gq/irJLuQiPDERMTAjqasswNtCOysoiBcTgcAfmFocxPNaFpJRoxCaGqoU+h6YakFoUBt3TJ+AY&#10;asrO7UmobJDYaw5Tdx0Flaw2WySLaSbFqEmI3t7ucKZSVV0WpZri52qCja0F9h94l+8djyla3tHR&#10;IZWvZAueWh6E7BwtkZaeiKL+CYQTqExarrwJLVQTGqgyfwaVRqkEKhnNLjt+CFQBvXNqV3rZgECg&#10;itNCJdYvS6BiponhfTKCwrl7mmBNIYDvmbl6F9mb7zMric0T2ydALSqrp1RqhECNUaX4dzxGVxAx&#10;ewsxtz5DzKNv0EAo+gmFQFX/zQ9IvP8E8XcEKioToWv//HsFVd3t91G5dQ9zhOY+7fnHolS8/1OC&#10;9RFfLyMq1j96hIWvvsU4b5TxN3+LHW8Pc5NM8TjIXKVHcA7o6sPex+sVqAQoWkBDI7Wk+NaNbQWV&#10;bIO7W/c0LtVUwENmCSj7V/U/QCUzhRfh4OOrzVTRCiqZ+qGUageq4eOoXPZG/3Yt++E03EIjVaYK&#10;T4x/af8MrXegWtJC9RNQ0mSMYZeCygbvHNdBaHQYPIMDaf8EKiqV2D8pqSulegchDbvxC4Pf/QsM&#10;X/svBFhcQENpPsZ72jFDKGZpBWcImOSsFclXYgvFEtImzvb3YKavh5c/gbUDl6jVkuQsNilkLEsR&#10;Y3mNQfEOFqhY0yvbGJldRf/oLJVmBC3t3ejq7MDm8hQe0hLe2prFR/fX8dXHN/Hxw01sbc9hYLAN&#10;FRV5yMiIQ35+GnPXNWYz/o3FIUyNdyE9PQaxSWFq87oxQpZdkAyDM3pwCb6IglEflK4x/3Sb4rzr&#10;cbWRm8yLKirJUSshCVQyjk+USkFFpZLBs9bWlkqpErVQjY2NqHyVlpWsliuzdbDg9STkD0wjlOqQ&#10;y46dR5jkJK+CisokI9Nl+rysAaiUSuzf0JJSJoFK7F9A3xzCeJ+slR7Lx+P53OSpLWX9sudvIGPu&#10;BmIImUDl0jPNRrvIv5G3+QA5zK0BfF9vQuMxQus3vPQzqLyZo7z4XM/RZUTN30X0/a+Q+cUP6CAM&#10;g1qorn79FAmEKkGU6tYjtTxZG6GSTFV/+yGuEayVb7/Fe0RI5lLJiIoPn7/ABwRToJp5730sMFP1&#10;fQ/kj83hLZ0T2MPOKhtpi1Lp0f4dYMe3V/bPQUElQEmTvazScjMVVHPz07iwA1U1lcpHk6nKair/&#10;R6VaZYeXc19vU81eQrWjVM1HtUqlo6DqI1QL61PsD+F4/aQBlS0eVwjVLiqqkY31S6USoP4OKua5&#10;rv5eDVQ6OgihW3EPDPg7qESpgq4RqnpCdf5Pv8TZ3/8KZ/74H3A+fQxl7GhDLfWYFnBEtQjS0ojk&#10;qy5CxEaYpnu6MdXTheleXucfnCFcM7SPApmyggRqkT51lW2FdnCJGWx1aUmNeF/lD7V4/T3Miq2Y&#10;XcbA2BRz1gBaWtrR09WJuckhfPHRDSrXB/zVNFXC5y++xhdfPuLRbBi1V4rR0lSNWf5nlhcHMTna&#10;iRQqlew039Fdi96+RpReymMmsoR/uAtqhpJRueiNqHYTnHU6hBMnqFQhfkrtEpOjIbt9iH2UiYvV&#10;zFRzVKqWlkZYWplRqfYgKVVO/o5hfHxEnbNKTU9AVXUFbO3MkZGdhuyhOTW8KI9ZKmdSM0RJQUU4&#10;5IRvGvOQzPjNZudPpYrJuamwAQ1UoX0L6vxT2DA7vZwoJlQJBChFoCJMOQs31WW0QEXwXPtm1di+&#10;sIltFF3/ANlb9xEoj/F9BSgFFd/Hm+/jTdungYpKxc8WtXAfiQ+/xaXvXqBHQfVCDaat/voHDVT3&#10;PkWCFqrOLwgVoWm68xAd73+Mte++x0NCKHOpnlCtZNvS9wmXQDX84D0sEMwrn4H/7xV1nkmg2neK&#10;SkW10hWlIlSOPt5KqQ5QxY7T/glUR6hUabkZ2L61pb738zY2ePuEvlqS2YNQ7ZU1Kvhdr78ClSwR&#10;vbq2ygP1glp9SaqF0UmxOE8g5eRvfEmggiq8eTeVSqDyRP8WoVqbgiuh+qvuKUTGxxGqa9jF68Y2&#10;tmoNPzkftbg8T5Ck7VjAJWxuraCDff6EpTXeOXFCKZV7oB9Gp8Y1UDFTXdLav6B6Uap38AvjP/0a&#10;5/74axj/8d9h8Idfw3T3a4h2tEJDcR7Gu1oxR6gWRzRWcLq3kxaxC+PdXRjr6uBlJyZ6CRgBFMAU&#10;WAOibn0qdy2JUo0MKTsot5dn57G5fQvr/LGWbn+IeZm6v7SpGeI0NKHg6u7uxsriOL7+7PbL0jte&#10;yEgzmna6eFnvvbujntkrA7K31vBQm7J/6VmJGBmnXaV6DQ13Ij4hGmFR/ugYrEf/wmXktYTiguNJ&#10;6Jw4jKBQP1VFTEiMgg+h8vDwYIazfwlVMw8qsqTz3gO7X0I1MTFKCOOQnBJLW1qqoMrKy0XmiEyB&#10;p0qxY2cJVARJrF4+ocrgpeyimDNJKze5jhRmLoEqnKqjhh710woOLCCcUMXQKqqRFK9AlU2o0ngZ&#10;xffyG14hUHPw5PMjmI/Kbn+EjM17Cio//m2xgF6qrRCoNfjw/X0InycBE7WKXnkPWR8/xTUGIVWk&#10;IFQyoqLiS41Sxd37hFB9jExC1fPVU6wTnJZ776P/0WNsfP9UrbsulT8pUNz+8bmCTKp/HfceYPzJ&#10;d8j94Ck/87raCVGajP87ePoMTp4xwv4TupAN3y5SqWTnerUhnFrD4izS8rKwdXMbs3NTOGdtS6ik&#10;pF6qoNqnhepVpVpe1Yz9U1B5ESoCG0OoZMSNQJVYEoQYgYpKJQNqy5e80Lt5lQfxcTgFhuI1frbo&#10;hDhU114hVPo4K4UKKtXi8hxm+dvvNBlZI4ULgaqNff6YuaWCKiQqDG6BvhifnlRQDU31oKwzAeF1&#10;uoRqF6F6G784+2cCRbDOEyhjNsPf/hIGv/817I/vR154EAYbaxUo01StKUI1wdw1SqCGO9ow0tmu&#10;rk9oVUugmqFyiRUUxZJS+xLt4AqBWqFtXB7sx8rYGKV7DSt3HmDl9gdq/ODM2m2MzW+gb2yeR4VR&#10;NLe1Y2igU9nBF99J6V3gkkKunDB+ih+ePmH2GaYlzFGbIEh5vLH5CuaoZMsrI5ic6EZyUjQio4Mw&#10;MNJGRRthTroCexdrHCNUgSHeyKWNjE+IhLePO6GiUr0CVVNzHczML2AfM1VyWrwapiRrdQhgCXzf&#10;wuJCZi4zZBQWImOMQLDDF2izVCY7ucBVMCVKtUawtFDxdgrVKoqdPnx4UZ2LUjOAqUARvC+GHT9h&#10;Yot5ahNpM9eRSeuXs3gLabzUQCVDjxbgxdwUNbONqgefImX1DgKpghqoBKYVBZZcaqBippI8Rlhj&#10;1t5HwZOnaKECyfR5qfzJ2hSXPv+OUH32Eqrsu0/Q+9UPWP3xGToeyGIvn2Pr++/xIQ9qAtUHz59j&#10;i489evGjGqpUc+s+Oj79BskPvkP60jbePXUa71IBxIoJVCdo8USp5GS+KJVAdVimhZwxpv2jUuVk&#10;0WJtqxWqzlrQYvG5JXLy19sD+9iJSysvqcrf/OKMyl3SFhbnMD09BitXd1WCj2E2Nra2USV1DVRH&#10;ECbDlAjVpQV3dKyWon+sGRbuXnjjlAHzN2NEcb4C2Ji2sb2nFf39LejpaeZBvQV9/Z1qDp1sqr5F&#10;qFopHscJ1bu0oyGRYv8I1cwUZJT60FQ3SjtjEXZNRwvVrp+gOvfHX+HsH34JIzbD3/8rTv32X2D8&#10;+h8QbHEetQVZGGpvZt6iShGqYcI02N6q2lB7G0aZiSapXlNiC7U2cH6A+WpAwBLF6leXi1SsJcK5&#10;NDKI1XkeBa7fxcbdj2gJP8DC9n1MLF/H4OQyOgen0Njeg1a+99riBL6VMYSq9P45XtAKauD6Dvfv&#10;b9GKFaCkKB0TVKf1VUoyoZL13dNToxER5Uc/fA3jY+2ErgY+/h44feYkgsN81UYDccxIUqRwd3OD&#10;s4sdoSpTUMl6FKZm5xRUKemJ/AEnVQUwNSNB7QySX5ALa1tTZJSW0d5pRpYXClSEKUNsnxYqsXwZ&#10;SqU2kcnbyVqowph/5ISulNJDCEuEWD/eTqCyyMYE6bNUKQK1A1Uk39NfbB0B9OVrYxduoObhp0hc&#10;vIkgPl+g8hkV2ydQLfH6CnwJk0Dlycf8x7YQu/kByr99hi7CNEggZCBtFwErefwNrd9PUOXc+Qz9&#10;Xz/Dyg9P0fPwQ0w9+RJb332rKn8y6/fOsx+w8uwpHotyPfuRNvQe6h59jfgH3yNz5SZkjQoF1atK&#10;JfbP2wum7MCStWQCo8wMlg0n4lMTMcYDVkPjNeieO6+gky1CZa3H/VSSvKI8dHW3KfcgraWlTl3W&#10;1JTDyNJKTd8XpZLrAlV8kR+imw7R/mlGqRfOWv6/db2Fd5TZ1u19/onvvse6Txu04O4aT0gICQnB&#10;3YLH3Yi7K07jGkLc3d0I7g6Na2B+c+2nQtPnvbfH2OOpqlQq6VC/mnOuvfbeOFTlj12HQpifaC+t&#10;bOG30xd+gd6YTKgWrpf5yXSkxPkimSMlORhHj2WgmHFHdtYSqDL5fjdZtgIz5pjDh9+7xc1Jg6qz&#10;he/XXKRn+cPjCB3QF/s3ahAWjBwEG4JlTbCsCZX1sB9gQ0toxaxlTuVaoT8Vcd7uyD1+hOqUTZjO&#10;oygrE8UcJYStLPvcn3aQo46WUCtkMJMV0wpSpZqpUk28tkqJnnC1l1LBamvR2X0BPbSDnbSDLQze&#10;te19KKtvR14ps01OMU4za1Uwmz28dYEcPaADfIrP/XI4pnRjvMPrV/dRWZ6N3btikHn2AFobSlBf&#10;kYfIMF+qig8KSzOpMvzkIVhHjuzC9h0bCEoQ/2GOIjk5TmWqzVs3qx2WDh3Zp6A6deo4Fi9ZqKp/&#10;UbGEqr4atXXViI2PRBDVLYGfrmsEqv0HEEVQIso6kCKVv9pOVelL4DVNoOKI4f34OoJWR/tHC7iT&#10;cPhTTSQ7eTJbeRMqf0IgVb8w2r4IOc2+oY9AXUJi6xVENl1CQG0P3AiNEzOTK/NRRNtlHL73GMEt&#10;V+DBr7lU8WuVVCd+TYYjQXLm6zty7OB916oLCLl0H0c/fFLqJEUKUapsOuqMJ28Qdv0JQpipQlRH&#10;xROUvO1Hy/u3KLx3n1BRqd7KmVSf1U5KvbSCLR/eqB7Ah+/fI+HyLRy6/wZBtz4grvs6ZlpZ8xN9&#10;rpapCNAcgiP2b6PjDiyiRZslSjVf9q9YCLMFC+HIfOLl74bNm9eovSxkX4vwqFDYLlqgzrIKCA3E&#10;doctsN+0Tq0uEGexYwf/vRhRzBctVPthyCGF81es4M+0RWCaM6HSo/2bhChClVRjg/is5fAKWQKr&#10;lcsxjXnO088dDi72zH9WWLTBHqnJ4fB3XY5AzzUIC97GD+oEFJVm66DqxBmKh9ESZmzmN+9AH2xy&#10;dUQN7WpbRwvd1XkknfWA68Hp8DhBpZJCxaIxv8Bu9M+wGfkTrAiVFYGyGvo95nFYDfuJ1x9hOvhb&#10;WI4aAt8Nq5G5fy9KaM+KzmejmEpSqtTqnLKC5QSrktea3PNUrRyClYdGsYPMXE3FMvIIWD6BKkSn&#10;ZCxRrsoyqlEbui/KOq07aOq7gZqOPq1CWNZAP1umTi/Py81Cb3stXj+7SrAErmdUL2mU+YhPn16h&#10;q7cRBw+l4PCBZJwkPMmJYVSeDNQ38Oe0lqC3oxIVxefh5e2kLGNjs6yROq0mdGVpyYZNa/G7DqqT&#10;J49hEf9RZ+tNI0jhCqp6fjLFJ0pnuw+iY6Mhp6LEHjpMUKgsBCVFAdVJq9f1BapEvuFjeD+xXsD6&#10;EypRq2DCKErlQ1D8K9rU/TA+P5LWL7bxApJaaP9aryJCp1TuhMaZMLoRvtiu6zh09xF2Nl0mVFqh&#10;wklAos1zpuI5Dlg/AYvPd625iIhrj3GGEBUQBoFKihSZzFcZT94inFBJ9U+UKolWsOLdZzS/e4OS&#10;+/dR98dTXHz/Bk/4fXdp91pevUUr70ur0k3awrArd7Dv/lvsvE2oLt6Bnq2tOg1RNdSKUumgsmdG&#10;km3mpLtCNtk0sl2kdoddvHolhvM9OGHCMEJlBdOFixEYEgArW2u1CadMtJrOMVYFpkWLbbFi5VKs&#10;XLEIK5fJgdyLMYPgRcZFwnbVaqqcDXYKVGd1UNH+JdfOR+x5ghSyQEE1df5CQuXGLL2Rv6dAtRGp&#10;KWEI8VqNcL+NiIlwxGG+j4pKz+ug6sKprLMwXLIUsyxk5yZvdYDdAFS55ZmIP+UMl4NT4H58kgbV&#10;svHDsHjcECwY9QvmU7GsmasEKIvfvlMqZS7XX/4D45/+DZNfvsOOhfNxOCkRBWfOamBlZREywsWM&#10;JaOcgFVmZ6J6ACyqVoOCSwYltYRgSZmelrCTo6s0Hx3lVK6GRoJxGV38R5IJ4/rua6hu6aG8NiO3&#10;pApZeYU4y59XVVmKx7d7dNVBac4VOyiq9R6PH18nEHvhzD9YfHwwqqupjK0V9OD8WR0VKCnIhIfn&#10;DiSmRqC+sRgFRWdVidzJzUWr/h3WMtWJE0excKEt9PRnIC4hCjX077KTVEJSPPz8vRAaGkSlWoSY&#10;I8eVXZPWpDSCJEBpUHUhva6H1x7EClz1PX9CReUIJCDBzFuiVD4EJYD3pZQeXteroIpr7ENSqyjV&#10;1S9K5UEldOH3uvN5SX23ceDWAwTIIkWqm4KJw6miR7tNoJz5eznSdjoSVo/6S4i7/Qzn+VeSfj+x&#10;fsW8feYDkC5Q3XiCMEIVTqjSb/6BqreE5+1blNy7h8Znz3D90wdV+bv6qR91z1+glV+T3ZT63ryF&#10;39X72HPvLQLufKR1fAiDhYsw2dRCzRlJ9c+UaiV7TWx2cSRU6wmVpQ6qxVSaJQqqUeN+w+Qpo2Aw&#10;zwpmfGwAKiMrKwWV5XwLWFuZYzWB2mS/BvYbVmD9miWYt3TJF6jE/k23mK+gCjg7m5lqolKq5Foq&#10;1fnF8ApdpIPKDl4BHnBy2USo5mHhxvVIEah81iIiYDNiI13VcbrFah5Ug+rkuTMw4O/1BSo3QsX3&#10;iYKq7CziTwpU0xRUnrSAhGo4oRoKu1G/Yv6IwbSAVKchYvu+g9mv38GUQJn+/B+YDP4G+j/9E7N+&#10;+AeW8c2WEhaKnFOnCZUGVnGWlrHKaAfL+UtUns9EVU4WVYt2kHA1FEo5PgfNVK4WWkGpDHYQqo6y&#10;QrSrXsNi2sEadHf1KDvYwX+slr6bqOu4jPLGLgbNBuQUVeB8dj4KC3JwsbcO/S9uqqz1WTXnajnr&#10;w7vHag4rJVVOeozD+ZyjzFXHkFN4FHv3JtLmrUVY5E6czTqCoyf20r8nIyg8VEG1//fdqgp1/PhR&#10;2NnZQN9gBmSRYnbeGWTnnlEldRcXB3h7eWDpMmuEHz6BSNq1REKRXteJZEKTpBTq/w1VEMEIkhxW&#10;3QGvkmb4ClS0bwqq+guIYp6KpzopqNquI6r5soLKS9RKACFEaVce4MDNezqomLcIqGQo58ouWsE/&#10;oXIiVA78ukfjZaQy96hSOrNROYEoYp46RaFPI1QRhCri2lNEXn6EvXdeoOLNZ9S/foPSB/fR9vIl&#10;bvN7ZI6qh3av7MlTtL/5gA98jZbX7+DK78u48wZ+dz8g5dYzFegnmc7FNFqxWbSAAtUsHVQyDzWL&#10;UEn1z5A2zIJKtWT1KowaS6gmjVT2z0iW2Af6YZ6NFTOXteqzm2tpBHPz2Vi8eD7WrV6CNSvssHyx&#10;NcwX2mEW1Sw4IpiALdMplZNa+TsAVVLNfMRnL4F32GLMW7kMU6xtmYu8CZV0xFvCzn4983UYQn3X&#10;ITJwG+KjPVVM0DJVPXoI1fGzpwjVYsy2tIRXkLfaxEZB1c4P/C9QTdWUSgoVi8cNw8IxolQaVFbD&#10;B2EuLd8cqpQpoRJ1Mhr8HQxoAfV//haGg/6Nmd/9E7bTpyA+KAg5J06i6FwWM5YGVilhKuMQxarg&#10;tTLnHGoYNOvyswkVfSqtYHNxkVa0kKHK7gSKo6OUtysq0ClbpF2+gXYpu/fdQn3nZVQ1daFYlu0X&#10;l+N8bgHhykJzXTmey5KSj1IhpMuXUyFV7/Q73L7TR0hSERDkgbQ9MTjJvBWbEI6tDvTQexKQU3Aa&#10;uRxFtIT79jNr8fH9B9PUPvJHjx6CjQ0DteEs/vG3q5K9r68LVq9Zqg6M2751E+bPN0fwoROIaSBU&#10;hCSdb14NKg4ClkGQEglWLPNUknRH0AJGEowgAhREoGR4lbYQqnaqVydClfW7gGjmqYTmi0hmbkpq&#10;u6qg2kkF8+LX3WjnvHh7742H2HPjPvxlkSJ/ngtVzJFDwHLRAeVc10eoLsCBV/fma9j39A1k56Qy&#10;Wr9yXvMJ1Ql+DmU8eYcoqlPk9aeIuvIIv99/hfI3H1H58jXKHj9CN1VJFifeI0TNBK3g4RN0vJX9&#10;Rz7zOe/gePkpUu68he+dfux98AaW69djook5ps2dr/ZUN6Wlk+qfHFCwUDKV+VwY8I0txYq5X+zf&#10;b5gwcST05xK4BXbwD/IlVPOU/ZMzwfT1JmDSpKEwNJoCa2sj2M43xby5huqk+9kcAaEB6rhTyVQ7&#10;U50QcIZKdWYiosX+CVQ5S+ETtgSWy5djsvUC+FJtnHVQLSJUqanhCPPfiOiQHUiI8cZRBVWeqjT2&#10;XujEUUKlR1uqZzlXKZVsYV3bVIfWjibkEKq4k05wPjCFmUpn/5ZMGIHFVKuFY4diwejfYD3yF1gS&#10;LgvmqTlULLPffiBY38OIw/DX72Estwf9B7O+/xfmT6NvpTxnHTuKwnPMWRzF57SKoJTcy7IyUZF9&#10;FlW5mQTrnA4smUTmL1wspfcC1aEh/YLSgSETxW1yu7xU2cHO3isES/bDuKnK7lVN3SiraUJhaTWB&#10;KFHVwTLaybvXO/FZToTsp/OXfQg/yx6qH/CWqlVRmYeomEDauFB1vI8oWF091bKtHNU1VM7GIpw5&#10;fQAurlvUKSXNrVU4dvwg//EYmuUkxS0bsG7tMlhZGGGOqT5t3ypsYLacz3/08JNZCqqkGlEqTaEE&#10;qC9QEbRYwpTE58QRrEjeD6SqKKj4PV5STq/oVB0TWp4iVE2EinlKoEpuu0KoLmEnHxeY3KhSvoRu&#10;/80HSLt6D360hh78uc4DUPF1XKqpUHyeU91FgnURjrR+nm03ceTVezUvVcZcJKt9cz99xvE3wK6n&#10;7xFz85kG1dVHOPboDcpff0DpHy9R9fQP9H18r47Uuf7pEyqePkMOs1z3e+14gpxnb+B45QmS7r6B&#10;1+2POPr0AxZu24pxRqZqX3OByoSf7rIr0hYXV02pBCorGwWVJcP/olUr8NvInzF23HAFlRxs7Us1&#10;mGttqaBy83InUMMxhO/D4SN+wphxP2Py5OGYNnUM7SJV0GYB/EL8YEElEagCCJVSKkKlMpVAlbuM&#10;UC2F5YqVmMyf68fXF/s3xXweFhOqlJRwhNP6xYQ6IDHWm0pF+8f3lexX0nOhA4dOn8AsO9lp1xKe&#10;/t7Y6KwplUCVXZaJWB1U7scnwvMEoVo+eTQGhgAmcNmOpmoxYym4hv5EsH78ApbJrz/AmHbQcNC/&#10;MPP7f8Bi/CjsdNyOMwd/R8HZcyjIZNY6J1VB2kFCVXburFKsamUFmbPyspmzKK0ySfwFKk25ZB5L&#10;1KuDj3WWELCaanT29KH7yl20X5ayO+HquIiqRjmdpJ6ZSOxggdo/oqe9Gm/VhLEct/pUl7VkvMb1&#10;q93ISIuBp/s2HD6YTCUsR3tbKerrctDUUIBTp/bxk2sLDh7MIGgFOHxkD+3dYtXSJFCtXbsU8+eZ&#10;wGKOoeoJ3LhxNewWLUD0uQI1p5RSy0zFN7dkqSTavOT6LgWVqv7xfqIoVUMvovicIL75g2o0pZLK&#10;nx8h20kFU0pFYKKpUgm0fsntolQCFZWKj/sQLE+qTkDjRRy8/QhJl27Dl8AJVK5USCf+LIFK2T7J&#10;WQoojoYr8O+8jTPv+9X8VAkVqoRXgerY68/Y++wj4u88RzShimEmOk7lUlA9eYa6Z89xtf8j7vP5&#10;vR8+IP/eI0L1GBd5W/479vQ1dlx7hsS7r+B9+x3O8/VWODlirKz+VVBZw4SgCFSbnZ2xaM06zKY6&#10;yN4VUgEUpbJbsQyD6YxGjvpNdbMb2i1g5vGEuZWFamNy9nDFGNrDn5jpB/38DQb/8k8MHvwPjBox&#10;CIbMXLNloWNksDqUW+yff6oj/E7PhPeZCYj8Sqn8wpcrqCYRKv9gX+buTZjMTLV400ZCFYHInVsR&#10;G+ZEqHyoVH9CJUr1+4ljmLlgIe0p7V+ANzY4O6L6a6hOOX8FFTPVmhkTsGraOKyYMgbLJo5SqrWI&#10;ltCWkmzFTxDLYYOZrwiWgkms4H84voHBT/+C/g/f0Ar+HUbDf4YTZfxgShJyTp5E/lkB6yxV6yxK&#10;M8+gPOssM9Y5VGXTChIALWNJ4UIqgjqwOASqNoGJt9ulkbc0H+0V5ehu70LPlVvovKZNFjd2X0ZN&#10;awdKaxpRWFLFvFOAc1nMcaU5uH+1HXgjG3zqVhmrQ+ve4c3LB8jPO47IcB9kUK3kwO9TZ/fh5Kn9&#10;VLIQbGTWkg02T54+iP3709XWZFJtcvVwhLevK5YstYEJlWrlmmVqLdXC5YsRm1eOGL5xU2s7kSpQ&#10;cSRTmQSqXQRpACpl/wiVKFWQ5CoFVbuyfv60bDuZfUKoRBGEJ4pQxbcRqo4rSGq/isiWywhkxhKF&#10;8mbeCmq5giP3nyKh7wZ8CJwHLaabAMUh1s9RqdQFuCigLsGp8SqCu+8iu18qfppKyTWbUB0hBPtf&#10;9FNpXiDm+hPEUqmOP32HstfvUUGlaqYFvPW5H3fRT+v3CmdpOXPvPcHVj9KgBOyhpdxx4wWSb73A&#10;znsfUE7nvc7VBWMNCJW5HKnzJ1SbCNXC1X+FSpRqwfKl+I7vpyFDB6ludoHK098dcyzNYTLfBs6e&#10;Lhg+8id8+5//Dz/89A/8+PP/ELD/wYjhP1Lx5kGfb/bI+MivoHKCL5XKi1BFlBl9gco3fBnmLluB&#10;iYQqkMrm4mSPSXMssdB+I+1fJKICtxMqFyT9X6A6cPwIZjDrKaUK8MIGR4cv9u+vUE3QoFqnPxlr&#10;Zk7A6uljsXwq1WrySCyeOAILqFjzqVjzRvyCucN+hjn/pwcUS5RK4DIc9B0Mf/oWej/8E7MJ3HJj&#10;PcT6++HM4aMKrPxMZpazZ1BC9aoQxaIlrMo5r1UGdYrVWJjPQdWSvkFmrVbJWzJBrErveYRLFk7S&#10;GjY1qq2ou2gHWy7eQkPPZdQ2d6CiqhFFBCs3vxBZzHY5hKunrQrvn2ul98+y6YwOLLGF3V0NiKcN&#10;lG6LvQeSCNYh1c+33XEz9u5PQVbOcZw6cwQxsRFYunwhgsIDcOzUQcTxe1YTqBUc69av5KfuMsSX&#10;1NPe9aoiRTphEqikfJ7c0I1djb3MVF2aUtH+KaXi10JqOhFMtdpZ3QW/yg4EELJAAhEqlT8+L5rq&#10;I1CldF5FYodAdQVBfMxPwGKGCmu/hhMPnyGm5wZ8Wy7BjbC5EiyBShs9cKGiORNAx8bLhOoaIi7d&#10;V/NTMjclaiVtSln9n3H49SccfNmP5PsvFVTx1x/jJO1g2euPqHnxitlJGmk/4wbBEut3hH/7/AdP&#10;CZq0jAEJj1/D6fZL7L73GlEPP6OWrNm7uWGMvjGmW1BF5s6DEUGRnbE2u7h8sX9fQ2W7bAm+H/wv&#10;DGOWF6UyJhzeVCqBSiaH3f28MGb8r/iRIP386zf4deg3+G3INxg79me1NF+fGSwqMUpNHM+0sKH9&#10;o1Kd+lqprJGQs4xQLYf5iuXqJEVZOe7svBmTCPjCDRuQxg/ZqOAdiItwRWKcHKTBTMX3n7QqyeEI&#10;+44e1qAixLKeSraNrtUpVQ6hijspUE2G27EJ8Dg5CX9bazAZ62ZPwrpZE7Fq5ngsJ1xLp4wiXKOw&#10;iHbQll7XesxQWFGeLUf+yqw1mFlLs4RKvXQZy5DyLAUMszEj4LFhPQ6lpSP71Enknc1EIaEqIWDS&#10;lVGenYlKKtYXsPKlKqiV3aX7XaqDrVSv1uJ8jjylWmIH20r5mNjBzl50XbqJNtqfJul6b+1FRZ3s&#10;I1CD/KJSnM/JVapVV5OPJ3d7gfdSxHis9RCqTowPeP78AZ9zgn9cD2atEMTGBiE22g8F2ftRXnEK&#10;hUWnsXt3Mq3ecnWWcVV1AW1hoepst9+yEcuWLsSSDWuQXNmGWKn00f4JVIk6qJII1e6mC1+gSmgc&#10;gKqLNq8dIQRqJ1XFjxYwgJAFEYYw2sUoPi9GJn1p/RRUndcQ2XZVQeVPBZMMFdklUD3l9TrtXx9c&#10;CI8rwXbRQeVCOF1pSZ1pEx2brhCsa4i/8UjNS5UShgGozn38jENvPuH3V5+QQqiiCVTijacKqqIX&#10;71D78iV6PrxT2zlf+ijW7wkO8u9e8vgPPGQuE60KevgKHvdf4dgfHxD3sB8NtJZbPT0JlZFaViGV&#10;PmO+ceVIHGlTkoZZWQYihQrpqBD7Z7tsEQYRkpGjf4G+uRVMFi4hVN4wn2cOI2YmJ083jJs4BL/8&#10;+m8MHf49VesHjBj5PSZM/E0teDQkTDFJ0X9ClfInVKpQUWuNxJzlhGoFzFcux3SBKtgbjjqoFhOq&#10;jLRoRIYMQOWHY0d3o+QrqPYeOYzpzG5G1tbw8PdSWwPUNNao5tuc0kxV/ROlcjs2Hh4nJuJvm01m&#10;YKPRNGzUn4oNhGutUq1xyhKunDqWcI3GAiqX7YThsKEttKJ6zR0uhYxBMB9C5WKANKJKGRMso0Hf&#10;YvYP/4AelWyNpRlSwsORdew4wTpLsM6gmG/20nOnNTtIsMQOStaqzTuvLKFSLgWWVAjzOGgBiwkV&#10;RyflWCxha3kZupvbcOHSNXQyrLcSrsbuS6hp6UJZLVWrlHawoAin+dqFfN2rPQ34KGcYEyxVxPik&#10;FTEEsI7OGoRH+CA8xBNl+Uf4uufQ1pSlVhmfPXUAG+1XIj4hFJUVOSguzkTarji1T8WmjeuxYrO9&#10;6kSX6t4AVEkKqB4kN/YoqJL4NaVUUnwgMBpUHQimOglUAaJYvB1MdQkX6AhJbNtlKtQVHVRXEdV2&#10;DcG0gP4KrMuI7b2JY1SL0I5r8OPzRancBCqlVqJShIqgOVHZnJqvKvuXdueJWuYhk75foPpApSJU&#10;h2kBk++9UFAl3fwDJ5mp8p6+Qv2Ll7jY/wHX+dyON2/Uts/7aDkrnz7HM0IladXj4WvavhfIfPEe&#10;Mff70cjHtnl5YrSeIaZRqRRUHGL/pE1pwapVap5Kq/5RqRaL/VuIwcO+wWjGjdlzrGC0YBG8/Jmp&#10;5jFTUYkcPZwxceow2sNvFVAjR/+EUWN+wKQpQ9TOTEaEKTYhCmZULJmn8ktxgM9JOSV+PCJLjZAk&#10;SpW9HH4RK6lUK/8XVIvWr0O6KFWoA+Ii3ZAY70uoMgiVVP/q1IFzew79jmnzbWE8fz6h8lanNmpQ&#10;NSK75CxijzvCab8olUBFpXKwMMQ2c31sMZmFrQbTsYlwrdcTuCYSrglYQbiWThmNhYRqwbihsBZL&#10;KFmLQVGrEP4I019+gAmtoBGDpNEv36gixqyf/gmbaRMR4uqMUwcOqiKGqgwSrtLMUyincpVxlBOy&#10;quyzqM2V6qCU3qlcBdLiRE8rHRgKrAIqVgHtIG/zf1b6Bzsb6tHTd4U5657abKalV4790VSrqKwW&#10;+QVlOJ+diyxmuZb6Crx6JEUM6R9kzvpSev+IR4+u4+TxvYiP8cfZk2moqzyNppocHDucjnX2S5CY&#10;Gk71Oo/ysizk5Z9Cdt5phAT5YfW2rao4IdW9DNq/NMIjECn7p4NK8tXXUEVTwULqmKeoKIE1vQik&#10;YglgUqQQqCJ1UCXR9qV2aUoVRbsX0noFO1sJFuFK4v+rQBXcfl1ZQk+qknv9BaVWzgKWAKagugRH&#10;Wkfnpms48OgFKvl/K0DJpG8xFSWLUB15IxYQGlTXHjMbPVNKlU+oGl+9VpO9l2XC99kzHOKH196+&#10;m6gmbPLXk8lgh/u0ffdeIuv5e0Te+4QGPrbD11dBJeuiZswhGByiVAKV3erVXymVrYLKdtli/Dzs&#10;O4wZO4RQDdg/b2X/BCoXbzdMnj6C9vA/hOknjB77E8YQqslTBap5qgQflxCtdmeazkzlR/vnc2oG&#10;PJX9M0IiM1VC9goq1ar/BdXEOXOxkFCJUkWHOSKeUCUlCFSSqXIUVL19ndh18ABtIzO1jY2q/q3Z&#10;vlWr/g1AdUKgmgRXQuUuUDkRKkcZBMvBTA/bCNcWoxnYRMA2zJqCNTPGY+W0MVgulnC8FDB+VWBZ&#10;jfqFeWsw8xbhUmDRBv78rRrG6vpvzPrxXzAe+gt20DfvT0tF7plMFGcSLuas4rO0g2dPEqyTKD9/&#10;GhXnz1C1zqoKYV1errKFjQWEirZQs4IaWG2iVgRLihut1ZXo6rxAO3hb2cHmbllK0otKsYMEK6+I&#10;YOVqWauiKAd3rnZq/YNULJnT0iaMP+Djx+fK4kVF+eH3fXFobyhE3vkjcPXYhv2HM9DYVIb25jJ0&#10;tlaipbGMn2g7sd5pO9KoEgLRbipQqlT7OJI4UgQqAiI2MFpg4+2ERioRVSyE9+XgNRmSpQSwEN6O&#10;YJ6KbOlDHOGRIkUq7V1S5w1EU5FCaAEDqVj+zVeQcf0uDt8jVG20f4TKg7C68XsVVAooWkIC5SIq&#10;1XIdrq20iy/eqLkpWe0rYMnEr0B19G0/jhKsFEIVRahSbz/HiacfkPvoJVpfv1FQXfjwAcWEOIMZ&#10;bj+zbNPrt/yLfVLrqbbde4OYBy+R+fwDQu/roPLzx8hZBphKQKTPz4jKJAdib3TSoBL1EqgMZan9&#10;4iVYQKh+GfYDxo0fDn1+zWSRlqnM5s7RQeWKqTNGYTitn4Jq3I/MUz9gytShhMqSyrYQ0QmRMLa1&#10;oTpawzeZSqWDKpxQJVXPR2L2MvgRqjnLNfsXwkzl4LxJFSrs1q1FRkY0YsKcEB/ljqR4sX8ZhIrv&#10;PylUUKnSDhCqeQKV2D8q1Q5C1Vin7N9foDpKqI5Nxt9cLI3gyiFXJwsDwmWAHaZ62Go0E5sJ1npl&#10;CccrS7hy6hgsnjQCduOHwpafLFLIsBrxM+3gT7SCP6jJYunA0KD6Fga0gXo//AszfvwGy0z5qRES&#10;jKyjx1TZvfDcGZRwlGVRsbKoXASrkmBVSYsTLWFdbjYaCVZzYS5ainLRSuVSGUspl4BVyMcLIBvO&#10;tDe3olO3ALKVFqVe9h5s7kRZTQOKaQfzC2Tp/nnk5mahq60W755JJ4bkrGfquFVNtd7j1q0+7NuX&#10;iOhwL6QnBOHg/lSUleehrrYQdVX8XRpL0NJQithwXwZyJ6TxzZtCoPYQrBQCE0+YpNKnQUX7x2u0&#10;KBdhSeL9SKqRABRMRQmiqgXKEKikSEE1i26Ryh+hou1TUHUJVFcRwhFIiAKoPPtuPcDem48UVD60&#10;hJ5URLfGPlo+qfgRKN52aSRULdfg3HoD7lS0c2/eq6pf4YD9I1SZhOo4oTr+9hNS70v17ynS77zA&#10;8ScfUECl6nz3HlcIVfubtzhz6yHiO6/gIP++Xe8+Eql+9H36hM333yHi3jPav48IedCPJoHKPwAj&#10;ZxtixlxrzLKkPaMyCVSyR8XCr6AyEqVasoRKtRC/8v0zbvwIpWLGCxfCZ6eXgsrQch4zlYsOqh8I&#10;1SCMGf8TofoRU6cMg948vhaVKiwuBIa21mrC2Td5B7xlp1hRKtq/ZEKVJCX1CA2qGdZ2CA3zg4PL&#10;ZkwmVIuY/zN2R6vKX3ykQOVPqKRQMTBP1YWU/fsVVKa2tH8BPoRqC6Gq16AqFfvnpOyfBhWVynmu&#10;oQJKhtwWsJwIlsMcUa2Z2GQ4DRv0p2hZS6daSydpFcKFVC67MUNhI6o1XLODFkOlgCGdGAKXZgml&#10;b9Dg+3/DYtwIuKxdicNpybSDp5UdLGG+ki4M1YGRdU5XftfAkkKGgNVExWouzKdqESaC1CZDlEuu&#10;BdnMYFS0+np09V1C97W7hOseWghXQ8cF/s+3qTmt/JJyZFG1Mvkzaivy8cedHorUQ6qVrCyW6qCo&#10;1me8ff8c+fmnEejnhCMHktHRKh0e5VSoQjQ3laCRgIUxg2319UR6yyWkNnRhN4eCiiOJ4KQ09WKP&#10;TOBSnWIIVZKCitBQVUIJ3ddQBfF2qKiUWD++XnyblqfSujWoYqhWoR3XEUQbGEjFOvzgD6rVA6Vc&#10;vrSDApX7X6C6SJW6DJfW67R/N+DTfRN5H/tVGV2gUuuomIkyPwpUn3CCI+UrqI49eU+oXqKbCiXg&#10;SBXwwKW7qjP+6I37uPRRoPqE5v5P2HDvHcLvvsC5l/0IY6YSqJyDgjFKz0htqjKDABmaW6jDJmRu&#10;R6CaKY8xTwlU85bIPNUSDBk5COMnjFSdFyY6qEznmqnD4py9RKlGE6ofaf0GE6rBGDduMKZNG6mq&#10;f3q2dgiKDqINnI/pljYKKh+1/fL4r6BaBl9CZbpsGZXKjjk6gFBtwmRaVIEqfVcUPyhdkKBTqqNH&#10;RKkEKq1Qkbh3D6bQWpotoP3b6UvrvwnVDV8plcpUk+AyANWAQglQMkSpHOdoQxRLstYGgrVWbzJW&#10;z2LOIlirp41VRYxlk0Zj6cRRWDR2mJosnjdyMCyHMmdJi5MOKuPB36q+QaNBtIM//B0zv/8XVhnr&#10;IS0sCLknTqAoU5soLs8+T6iy1GRxGRWsgnApxZI5LZWz+D9JqJoUXAVKudpEvcQe8jnNBVS0ynJ0&#10;dXdrvYMES45YlbOLq5u6UFbdgMKiCqpVAbKyzqv+wZuXW8mSNObKZPFLWkJRLClivMOlS61IS41A&#10;VLQfzp3dh5py2tNyfgAUnIKX5w7sCPTHLr7JU2nx9nCkEqZ4QpTIkdzci73NF5GqgypZAOOI4nMG&#10;oFJg0SoGiSUkbAJVHKFK0EGVSqiSCURM501CdQPBCqyrOPb4OVKv3sVOQiZQefH73KlyApWrsn6E&#10;io+7UMkcmq8jsO827Z5kqX5CpS1OzOf17IdPOPnusxrJ92Ty9wky7r7EkcdvCdUL9Hz8gK4PH1H8&#10;6A+kd99COFXy7J1HuNX/ka/wCeUf+rHm3nuE3dagirj/UUHlGhrGTKWV1GdIfppjjummcxRUdqtW&#10;KUsovX8mHFZ8ky9cuZRQDcYEvo9EqUwWLVT2z9TCTCmVs5cbpkwXqKhQ437F+Im/YsKEXzF92igq&#10;lRX0CWhwZCBM+IafYTEf/rR/vlKoIFRRUqgQ+5erQWW8dAmm8+dG0L4PKNXijRsJVaSmVFHMVKJU&#10;hKqomPavSeapuhC/ezcm80NCoBKlWrnFHlUNtWr5fXbJGdo/USrN/rkdJVRuVsZUKQFqACwjBZbk&#10;K1GrHbxuoWLZG0gBY7KuOjj+qwnjkcxaw2E3eghsaAXnESqxgqJWMp9l8iVjaQUMwx//iVn/+QfM&#10;Rw/HToetOHv4oFKsMr7RK2QpCZWkOJPW8OwpVGZJzspCDRVLwSXVQenG+Eq51JX32whJSz5Vq7QY&#10;He1t6Lh8XeWslp6rqG/v5R+hDWVVtSgsLkOOanHKYW46g67mCrx+epVQPVJgqUPrlB38jJevHuHM&#10;uUPw93fEmeNpuNRehAttJYgO9YBbZATSacvSxf41akolKiVQpYpS0e6liToRuJRWQsWhoKI6hRCm&#10;EMIlUAXzGkIoNKguI/GLUt1AkkDFN3QYrWBw53WESjmdb/i4i7c1qJi/vGgBPQQkUSqxfrzt2npV&#10;WT8HKlU4P1y04kQ/h9ZMm/9Jg+r0+79ClU6oDj18jUL+jF5C1fL6NbJu30ccPzwi+Jp5VMkHfI1+&#10;QnXu/UesuUuo7rxE1quPCH/Yjxb+HI/wcNo/A0wzt8J0c0voU32mm5pDzqeyXbmGUFnB0EaW0y9Q&#10;TbALli3C0BGDMIlQzSKAolTe/h4wNTfVoPJ0xbSZYzF61M+YOHGoKlBMmjwEs/iYKJUcLBccHqDy&#10;zkxmqsBUR0JFpTo1URUqlFLlLidUq2FMuzmdNk4aqh2ZqaYoqDYwU8UgjlDF0v4lxPnjyFdQXSBU&#10;cRm7MIlQmdvZwoNKtWLzBrVIUaA6X3IaMZKpDkwhVOMI1QT8zcvWAm5WZgTLGG4EykXUykKfMM1W&#10;UDmaEyzTWdhqPAObpfSuNwnrmLHWzhhHxRqNFZNHUq20TveFY36DzUjNCpqLDfy6051DFEsacg1o&#10;B2cQLNPRQ+G5eR1O7tujlo8MrCgulnktQiVFjAodWGIFG/IIlm4IWAoujpYCwkXYRLGaOBqlI0NN&#10;Fl9VW1EP5Kyalk6U1zajuLwaBYUlyM3JUycklpfk4PbVNm3p/ieqllQH1a65Msn5Dh2ddUhMCMb+&#10;9FDkZ6YjNdYNCUcPIaXtAnbXd2J3Y6fKUQJVElUnTWWqXqRRnWIIWAqvSa19CqowgUqqgLwdLEMH&#10;VQSfI0UK6aJIIzxpPV9DdU0pVUzvDZz64yUie28igM8TqDwJokDlqoCiYhEyV0Lg3H4TO6hUibe1&#10;croAJZu9CFSy1fNZZqozHKfe0f4RqpgbGlQH7r9E/uNn6CZUNc+e4/Dlmwih6krBpOTJc7X69yUB&#10;3ffqLdZRqSLuv9KgevQZ1H14RURg2Ew9BdVMAYh2b4aZOdY57IANoZLHVEndyoZQLVWFCpn4ncgP&#10;Z9nnT9k/gYpKZTDXEi60f/qGkzBh3BCVo2bMGIbpU36Dwexxqk1JFjUGhfvD2EaUkVCliFJNU1Cp&#10;jgodVH4Ra6hUSyHH54RR2Zxc7BVUUv1LT4tGHO1fXJQHEqhUA1A1iFL1diE2IwMTCZXlIjt4Bflh&#10;uf16VNbV6KA6paByYKZyEaiOCVR2lnC3NidMJoSK+WquPkGazTw1XY3tpjPUdavxNDU2G0zGJr2J&#10;sOfYQLjWTB/DnDUKy6eMwJIJQ7CI//O2o36FtZTddQWML3aQUOlLexOhkj7C+eMJpNEseG9ej0PJ&#10;Scg7dfJLa5NApUrvhEqtzxIrSOjqc7PVELAkbzUKRDIENFUxzEZL3nkqVz46amvR1XuJdvCeWlks&#10;cDV2Ea7mbpRXN6GkVDoxinAuKxu52efQyfz0SjoxPml7Ysi5xQOq9eSPuzh8JB07tixWgfZkZQVS&#10;+WbbI5mK9jL1K6jSCdJeQpRGdYrh4xpUVCqqWBjt4BeolGIxZ4lSCVRUqWS+edNp/dIJTnLPLcSK&#10;9aJShdACJl25jZPPXiKMsAlUPrSLCioBib+LK19DrJ8rVUxB1XQdux8+1yp/zEfSTCtrqeRcKilU&#10;yCLFAahibzxFxr1X2Hf3Oc7ff4JOKlHRo6dI6bkGP6pgAn+mHKcjZZ17/f1IeP4GG2j5IgihBtUn&#10;pVS+MTGqUCGZaiaHIS3dDFMzrBeoVoj9I2hUKemqEPsnUA3VQTXbQpepCJXJHFPVYCtLP+bMmY3p&#10;zPF6zFEGM4ZCf8rPMNMbo6qD+lSqECqPia01X3s+oXKG7wmxf1JSN1T270+olmAWf25EdDCVyh6T&#10;zQSq9UhLi0J8hCvioj3/CpVU/3o7EZWaggm0s5a0pu4B3mriv7y2ilA1/gUq5yNjlVr9LWLNAvgs&#10;MIerpSmc54kFFHUSlZqF7WYEiiBtNyZcurFNFIsZa5PBFFrCKWrCeI1MFtMKLuf/uFhByVh2Y2gH&#10;daX3uTKfRbBUAUOsoGSswf+B2bDBsBo3HPMmjMbCWVPhvWEVTu5KQdEZwsUhYJVLexPzlYwaqlht&#10;9l/hqpOJ49xz6najbHFGRWvOy6JqnUeLZC7JWR1d6OUbsuv6XbTxk7ep9wrqW3v4adOC4tIa2sFi&#10;ZOVkK9WqqijEozu9qoih7Ynxhm9DAesTb79GY30pQkO9kHQmC2mEQKDao4MqeQAqWr8BqGJFqVov&#10;KaikUBFOkEIJ14BShfKxMAIRyedIkUJBRZVK79GgiidUEcr+3UDGjXs4+uQZgrtuwF9n/wQq9wGo&#10;+BoubZfhzNdwIlSSqQ4+fYUK/vbFVCdRqS9QEahMivFpgeruMwWVKNXeu38g58FTtL75gMzbDxHK&#10;1/SUNVx9d9D2+r1KnJcIVfjzD9j4oB9Rj14j+5VcoaAKSEjQqn+0YrIfhUA1k1DZOztgwcrVBE02&#10;frH9E6qlizCE748JE0Z8gUpWY5vMMVHnkbn7emHePGPoM8MbzxgN0xlDYDplEObqjSRUljCwXaCg&#10;MppvSftHqJJddVCNo1L9FSqjJYsxkz83MmYAqrnK/u3KiFX2L4YflvFSqDg6oFR1GlQpqRhnPg9z&#10;qVTuzFRLN65FeY0OqmINqh37JsHp8BgNqhz/jcjYsoRgWcCJQDmYz4ST+SyO2bSBkqsIGO3fNpMZ&#10;2Gok6kUraDobW4wlZ9EOMmutmzmRYI3Hav6Pr9TBJeu0FoyiHaRqWalu9x811dJVBg2UFRTl+rda&#10;RjLlm/+D6d//HevnmWJ/fAzyT50gXKdoBUWxTqOC6lUpix8FLqqKBhevYg3ldvZ5NBCMRoGLQDWL&#10;YhXmoLWQtrC0EB1NTei5eBUdsj3aJTkQ/CLqWwhWrXZQnZynlZ2TT9XKQkF+Fi5faMSn13I4uKzT&#10;kiKGLHeQt9RH3LrViyNVVUhpIjxKqZibCFKydFHwmtHSp4OKoDArJfOaKFDx6+GiVhyhqkBBwOQx&#10;PidKnqvak/4Lql4qFW8H8/ED9x/j94fPEMR8FUA76Nt+BV4ES0HFq2vrFbhQwVz4NYeOW3BsvYkT&#10;r94ppZLqn8AlhYo8qpZU/871f9agEqW69QdSmY923XqKnEdP0PDiDa3fPXhRST3q+7Cfat/zXpYm&#10;Au0f+xH44j22PPyEuKfMXa/7EfP4k7J/O5MTMWqWgepSl5K6IXOSQLXF1Rl2q6WjQoNKspD18uWw&#10;XWyHoUN/oL0bpk75kMlf/50+tH+mmG1uoaBaYDMH+vzgNps5BhbTh2HO5B8xd9ZIlbkEqvDoIEI1&#10;j8CKUrmpQoXnKUJVKlDZIjF3BXwjCdWiJZhhbYOImCA1+StQLd1sjz274xAbTqWK9FBtSqJUxcV5&#10;yv7JIkVRqvHMh5YE3tXfh0q1HhW1lQqqLIHqOJVqH5Xq8Fi4HCFUddEOKAndjozNS+BOpXKca0C4&#10;DOBiIUOfcDFfMVtt1+Wqbbxul3I7wdpsNENBtUFvsuodFMVSlcEpo7GUnzyLxgyFLTOW9bBBsNRB&#10;NVBuNxxMC8h8ZTT4W9pCrUF31g//xORv/w9WmRvhYGI8Ck6fQoFOtcrPClgchKpKqdZZwiTjHCEj&#10;WFnnUHeeYOVm0QZSrQqkIphDsAhVYbY2x1VVjW7pHaRatV6WPd6voa6tj6GzHaWVdSgoKkNuXiGy&#10;srORzddub6rA6yeyk5PMaREusYO6439KrlxRvX17mad2004mE4ykr6Dax9dNbyNMtGTJcv1vqAiU&#10;QBXG75M8Fc2vx7dfQrIOqjTavyRCFSdQcQR3XcURZp19d58wX11TUPl0XNWgIkxuzFGSpcT6uRK6&#10;7e23CNdNZNHGCVQCk0Al+UqgyvoKKpmnir39B9Luv0Hi5fvIvP8A5U9e8He5rva48GJeO37zIa4R&#10;JoGqlq/p/+wttj/4hKRnzFRvCNeTT2jj1wJTkzFGoBKlkkqfmYVqU9rq6qp1VDBj6cspi4TKSqBa&#10;tABDFFTDMZPZy3jRYgQwt0ihQg4okPOgFi+YC0O+vyz1JsCSmcps4newmDkS+pZ8LZ1SGVrLDk42&#10;2EmofI4LVOO1NqUqgWolvKVQsXgZZvLnhkcHwsFRg0qWfmTsikZ0uBviIpip4nyVzR/IVD09XYhM&#10;SSJUc2G1eDFcCNWi9Rv4YVyJ5rYGDapjDnAUqA7poCqP2IrKsM0o8F2HhLW2cLMygbOFIZz5xnZT&#10;Vw0qKVzsoGrJ1dGMkJnMxBaxgfpTsJFQqb7BgXI7oVo2gWolNlDUagTBGj4YlkN+hIWo1ZA/M9bX&#10;Q5aTzJayO+FaZWaI3ZERyD9+DMWnaQUJVhmVS9qbRLWqeK0+dxo1tGzVHHIVsOoJmYDVSFsoUDUJ&#10;WFQtmc9qL8hFR1kxuto6mLGk7H4LbcxZTZ2XqVpdqKptRklZDfILSpBDK5l1nnawNA/3b7bj04c7&#10;BErOL5ac9Rb5fbR09V3YR6j2UKmSCVMSYfkCFSFJp/qI7ROo5BpDqCK+QCUFij+hiuFzEzouI4lv&#10;ZAFKRvKF24TqNiIIV1jPdZWnUm/c/6JUApU3LaPH11Axe7l23SRUN+FNm5jXr1X8ZFSSiAGozhOq&#10;8/2ypP4zUh+8UHtYpD94S4BvIvPeQ2Tfe4pAwrStqlut28oizPdpIUWrC6lY/rLsg/YvjTnr/Jt+&#10;KpYGVUhGGkYrpbLG7HnWavJ3lqk5dri7K6j0dEolbUqiVPOZU34ZMgjjxo1SG8QIVP6BvjAxM1Gn&#10;03v6eWHZIisY60+GlcEkWM0eBtMJ38BsGrOVpQUMFixAaFQQoWJ2o1IFiP37L6gSBCoqlYLKhpmK&#10;SqWgMtWgSk+PIlRUqv8HVOFJCbR/c2FNqJz9CbmCqgrNrQ04V3RSQeWwdzLtnw6qxngn1EdvR03Y&#10;VuT5bkDcqnlwoVI5zjGkUhEqXZeFVl4nVFQqB1rAHbR/22kHt9ACbpo9GRul033mBAWWKJaygRNH&#10;Yem4ERpco4dgvpTcBa6hP2Hur8xYv2gZS4AS1RKopDooZffp3/0DdjOmIsHPD7lHj6rWppLTp1FK&#10;sMqYtSoIWeWZE6jk7SrmrmoZmVQuqlg9baFAJaOJVlCUq4VwtdEOthfqOt8b69Bz4RLhuo3Wi9cJ&#10;Vh9zVifK65tQVFGF/MJiZBOscwQ1n5mtt6MG717cIFSyRusVztM+yorefY3MVKJUolIKqj6d/SNU&#10;hElW8KbIgkPej5Xs1NSnoApn1gojgAoqAY7PFaiSu3VQXbilNniJ77mLyJ47iOq7hbMvXyOBHwRB&#10;fI4/M9Z/Q+VGlXLj4y5dt7Ct9QYC+T3SnV4hQHFUS/WPYOUTtGwCJUOgSidUSbefU7FeI4RWM/v+&#10;U/x+iUpX041t1X0IbLmCosfPVb/fq8+icu+x84+3cHjYjz2v3iDnLaH64xPa+fXw3RmESv9/Q+Wh&#10;QTXQUKtPGyZQWdNS/Tz0F4yfMB56VDXpqPCj/ZNMNcNsDrwCfLFiyXyY8MPb2pBgzRoBk/HfMlcN&#10;VafeC1SBYf7Qm2euoPpTqXT2b0CpFFTLlVJ9DdUi+41IS4/8C1Sy8ncAqu6eToTRNY2dY0Goliil&#10;slu7Vu2l/sX+6aASpRIL+LfykI0oDd6EksDNqAihYgVsQLr9Qnhbm8JpjgGcCZOTuRQv9L/kK4FK&#10;A4t20IBg6WuKtWH2RKyfJWBJlzsVa/JorJg0iqolYMlyfS1fWTKYzv2NVpBqZfazjG//hEsGc5ah&#10;Uq1/wmLsSHisWYmjSbSDJ7WcVXL6BOGiep0+riArJ0yVVK8KWsQqXuuoVpKtGiRf5VG1BCxCJS1P&#10;MlnckU+4qFptVRXo7OpCB7NWc+8VNLT3orqpDeXVdfyjihXMp1rlIDMzC+dEGSvz8PjeBXx+/wdO&#10;tvcwU/XhYEMn9jb3KKVK5BAbuEunVLvaLiJFoOJI5O0YKlIEvx6uchQHnycjkkDFEI6EzqtI7rqG&#10;jK+gSrhAoCRbXbqDcy/fIPoioaIC7ZRMpaC6Cg8dUO7K+t2EM5VqW8sNRF69j2q+0asIkwwNqs/I&#10;pe3LUUODKu3BKyTdeY74e68Qyp+b8/AFovj7bq/uxo7qiwjl71b17LXaluyR5LEP7xH49D2cqVQH&#10;X79F9rt+JOigit63B6NnG6jq32xmKgO+GWU3pe0ebrreP5n8XcChKZX1kiX4eeQojJ8yFXrSUbFo&#10;EXwDfWA8x1RNGnvv9MPKZTYwM5wCS+MpMJcsNY4uR6AioEbMYCGRhIqqJZlqZ5IrfE7MgAeVSqBK&#10;rLZBUs4aZf+MFi1VmSoyJhjbZZGiKJW9PTIyYhFFqGIiPREf648jh/8sqfcQqpD4OIwl8LbLlsI9&#10;0E/Zv4paQkWlyio+jWjJVITKUaA6RKWqjKT9i3RAZYQDqqO0URq8FXs2L4SHlbHKVANq5UioHHX2&#10;T00OM1dtp2JtNSRYhlOxyYCKJaX22ROUaokVXEUrqFUFh2HROG0fDKsBK0i1MqdaydA6MP5ULRnG&#10;zF36BGvGd3/HMsKbHh6MvBPHUUg7WCSFjFPHUXxKIDtNa0h7yAxWcUZs4VnmK7GCkrEGFEuXs6R4&#10;kZ+LzgLpxshFixQxGpvQ0X0JLd0Eq+0CqtVy/ToUFsvegNKQm42zBFd2Uc3PPYOerlYcol1Ma7mA&#10;g40dVCqBSjZs0TKVQLWXmSqDryWVvwGookWVdFCJQimoWv8KVUr3X6GK54ji/dTrD5FJqMJpB6X6&#10;t5O5yk+gEph4dSNk0ufn0n0Tjt03sJVQJdx+jDoFlTaqdfYvhzYul3Dkfhqwf6+RdPcZYu6+RDh/&#10;3rFbj+DFvLi9ppejD9Fd19XJHpImbxLGM8xUAU8+wOXBRxx+8x45hCrxj34FVeyBfapLXR38Rqj0&#10;zTWotnlIptLmqVSbEofNihWw5hv1lzHjMWHaDK2jYuFiQuUL07lz1OJGL5lsXW4NY6qUhek0mBmM&#10;hsHEH2E8bYTqIzShekTEBWpQMccFJDnD+/hMuJ/UlEqgSs5Zq5TKcKEUKmwRGRWMbU4bMJFQ2RGQ&#10;9DSBygXRCqoAQrVLB1WdUqrg2DiMMbWAzbIlcKX9E6jKpVAh9o9QRR1zxI49tH+/i1IRquIQqlTo&#10;ZpSFb0Vp2BYUU62qwrcQsq045LEOQcus4GFtAlcrU80WUrW0SWFRLpkYnq3K7FsNpmIzfa+9/iQF&#10;luSs9QyXa6X7QqzgZCrWJJnLGg67Mb8pKziwWaclVcv8V5ko1jowBChRKgUWrwbf/w9m/Of/YP6U&#10;sQh1dsK5/ftRfFIDq/iUKBZtIUEr46g4S1uYKZaQees84crO/JKxBKxGHVxthKq9KJ+KlU24CFpN&#10;DTo7L6Ct9yoaumS5fjcq65ixyquRV1iCrOwcnDl7FicJ9bGzmdhHhUqnGu1v6iBEPaq/T5RKZSqC&#10;sred9q+jD6kEKpX2T0FFpZLOCQWWTqXC+biCql2gukaoriOdQKXRuiVdvIPYvjtqsnfP3ac4xUwV&#10;KpVAQhNARfPl870IlyeHO6GSAoUzVc2Bz9nach27Hj5DvQ4qAUqGHEwgS+vleNK/QvUc0bSAUZfu&#10;IrXvptrqbHvtBezgSOH93vdaOb33Qz+OfvgIv8fv4fTwE35/LVBJwaIfckRp/O8HqFTaPJUUKqSj&#10;QgoQclLGAun9k+KF7PtHqGRXWesli/Db6NGYOGUKoSIkVB6/IB+19GO6ialaarGU70E9g4kwM5mC&#10;OYZjYDTlZ5jMGEOIpK1pMaISgnVQWcE/wQneJzSowksNkDCgVFEaVFJSj1BQrf8CVVpqDCLDXBAV&#10;4Y4EQnVYlKooF/WNteju7kBQbKyCynb5Urgw46mTQqrLv0AVfcwJDrsnEaoxcKFa/a0pwRONCW5o&#10;iHdGbbQzqqha1VE7UB/vgupYJxx1XYnQJeZwl3YmDmddr6AANZCzpDK4nWDtMKZiGYliTeGYSrBo&#10;CWdp81hSvBCwVnAMKJfd6F9gSztowyGAWaq5LA2sAcWSsrvkLONBtIPf/x1Gvw2C02I72sEE2kEB&#10;65QGFgErPUk7KFcOZQWpWDXMWF+DJaOZ9k+BJfmKn0htRefRUpiNNpnT6upEt2yPppaSXFY5q1Jy&#10;lix+zCnA6RNncYA/c09tO3bR/u0TqFp7dZ3oWjd6+tdQERYZSe0ER2f/1NCpVAShivoaqt4bSCdQ&#10;aRdvI5GWL4ZgRfZcx8FH0uz6DME9zEqSqQQqDi+qiCdhEqhceNu1+zacmKkcWm7i2LNXajnG10pV&#10;SpXSoJIdlXT27+FrJBOqqFvPEEGgQ/lh4cgstVWgqu/Fvqt3cO3jR3zka7W878cBguX9SDLVZxx8&#10;9Q65hCqZ9q+TX0889LsqqSv7R4AG7J9AZbtqlWqyHZinEqjmL5yPIUN/xqSJY6DP55nY2SEgSNZT&#10;mWEGofKWwsBSS0ybPRYGhhNgqj8KJlN/gykjxixCJRksMi4I+pZzMcPcCn4C1RelIlRVsvSDUOmU&#10;aiZhjowO0ZTKbC4Wqh1qo79ApezfEU2pBqAKjI4hVOYKKmc/T9iuWYOSqjI0t9Qjq0igov0TqA4S&#10;qt+pVGXMU6XB9iilYpWHbUN5yHYUBWxC0U57ZqxNqAzfhjze371lMbxszeAwl3DNM4KrBW2hsoRS&#10;CZyhJoYdTGbytnReTFXzWlvUiuLJX6zgaiqWqJZWxJDqIO3gqF91ew5K3+CPalfcL21NSrU4mLFM&#10;1KBqycriH/+NlUb6SAsJQf7RYwqqQuatwuPHUHT8KEoIVzmzlpaxpEJ4RhUvGnIIlpTcmbOkgCFV&#10;QZnLaiuSAoYUM/hYaTE6W+QsrWvouHwbrSprddMStqCsohaFeUU4QUuYVtWmtiXb19CO3S29SCUg&#10;ibwm0BKm8fY+QrWr4xLSOpipOGSJvFT4ZM2UVPukOCFARVLJouRrhCq+6ypSBSpRKkIlShVz6R4i&#10;ef/E89c4cP8pQqhEgVQqfwLkSxvoTbA8OQQqt+5bhOoO7R/Bar2Fc6/eoBGfUaMrUsgoFtvX3686&#10;1QUq6f0TqGRJfdSNp/xZN9XSfYfaPmzmcGy4gOO3H+H2534FVdXbjzj47iM8HryHI5Xq4Kv3yKf9&#10;S6FSCVQpRw5jzIBSKfsnimOG7e5aSX0mM5WcBSyZymblaljbzcdvdCmTxw1npjIjJLKZpi/mWJiq&#10;+S0PKoONnRnGTx6OmdPHEKhhmDvuF1hOHQc9WksjQhUaFwC9eXIuljWVygU+CqoxiCjRQ2LlfCQR&#10;Kh8qlYGdbBNtgyjJVI7MVITKbv16JCVHITrMVZXVv4ZKNlaVs4ADIqMwmv8PC1Ysh5MPlYo2tpRQ&#10;yWab5wpPKaXasZuZ6uBopVZ/q6LNq47cjpooR9TFOqMuxgU1kY7qfm20IxXLlY85Erqt2Ld9KXxt&#10;ZImIzGVRsebow8lsFjPWLOzQgbWNQG01msJBuDhEsWQeS6zguhkDVnA0reAoLOYfUrZEs5Nt0Ub9&#10;ppXdqVgynzWwNkv6BU2UUjFnSXuTTr1m//gtbKdMRPD2LTi1KxV5hCnnyFHkHTmkoFLldwXWSWUF&#10;awlWHe1gfU4m1SoTTbnn0JKfhVaxf2po1UFpcZI+wnbZD6OrF+0XrqKJeaueYNU2tKKaWSurtA6J&#10;ZS1IrmrH3uoW7GrUJn8TqViJrVQq5ql9BGq3goqZSgdVLKGKEgv4NVR8XEHVQah6rhGqm9jFXJNx&#10;8S5SqFSxhCqKgJ0lIBnMOgLVTrF/VCxf5icfqpYXh3vnDbgTJteeO3AgWK4dt1Dw/sMXqGrwCbW8&#10;FhKqgv6PqnM9T0HVj7RHGlQR154g+sIN+DRexLa6HmwiVB6Nl5D94Lk6mvQNv6fgzQccIFhODz5Q&#10;qQjY6w+E6hNSnn9EF6FK4wfb11DpESppU9ru7oaFazSolFIJVCtWwcrOBr/QnUwaN4zPnUM1WaCq&#10;f3PMjQkjYwehsrQ2xNjRP0N/4nDMmyRtcIMYBTSoDBcswM5oH+gLVObW8IuX6t9MuJ0cTahma1Cd&#10;F6VarXZemj7PGtHRQdjhtJn2j+rD3ykphVCFuiAm3FVBdZT2T47TqW+sIVRt8CdUI41NCdUKKpUv&#10;rJevQHF5sSqpZxKqqKNO2E6oHA6MguOhUcxUQRupShtREmQPuV0cuIH316prafBGlDNrVUduQ3XY&#10;ZlRS0U46LUH4Ugu4WptpixtlgphDKoM7CJeolgPHDlEtXRFjM8Gyl+qgrstdKoMyxA5KxlpMKyi7&#10;5NqOZM4aPkirDg6hav06sIREs4NiAwUqqRDKkhK976lav3yLTfPn4HB8DHIOH8b5QwepWsdQKr2D&#10;HFLAqKRaSVVQ5rLECiqwqFxNuQSIELVIBwavGlzn0ZF3Dp283y7HVra3o/vCZXRcuIKWrj40t3Uh&#10;t6YFsUWNSCglUBVNSKvtUJu+JDQRKipRBmERqDI6LiqoUgUqDoFKgPoTKkJGhZIR23kVCV9DRZhS&#10;mG9iL91H3OU7yHr7DsnXHyD4wh0EMjP583m+BMx7ACoC5k6gBKodHXfgza+V0ebVE6QqUSoFFgiV&#10;LAH5pPZUV1C9JVQPXyHlwUuEXXuMaL6uR90FbKnrwyaOnS2X1caazwnVH4TqDJVpF79nx/0P2PHo&#10;E/YxUwlUaS80qFIVVNo81UwFlRQc6HC8PLDoC1Q2MJg/X4NqoS1+/u0/qqNCn881WbwQ/oF+MJtj&#10;xO8zhbOPJyzm6mP08B9gMJ5ZfMIQLBjD98m08Zg9Zy4MbQlhuCcz1RzVxBuQ4AHfE3oaVMV6SKiw&#10;Vkr1J1TzEa2UapMOqlVfoBK1io32xeFDA5mKOZtQ+UZEYoSRCexWroSjjzfmLVuOkopidYBBZuHJ&#10;P6E6KFCNxt9qo5yoSg6oj3FCC3NUa4IzmuMdeZv345zRxMdb+XgbM1dT9FY0UNlyvNchesU82kBm&#10;rHkmasmIg65w4SCqJUNylrQ0GQ30CkrGkurgFNrBSVSssVgxiYo1cQSWEqxFY4cwY/2qdWBQsWQJ&#10;iVQIpTIoZXdTgjQwVKe7XKlc+t//U7U5rTExQFrwTpw7uA8FJ2gBpeTOUXz6hFItKblXn8tE7XmO&#10;bCoW4WqkHWyiHWymaolyqZ5BVcSQhtwsdPAP21VRhAv8RLp46RJ6r9ykLbyOwuZuRBc0IL6IQJXU&#10;I7miFbFVHYip6URsQxfSmplDCNOuLipV52UdVARHIBoAi7dlCFDR8rWOq1Sqq0ij/drVd+cvUKXc&#10;eIDzhCru8n0EXbiLnXyOH9/8fr234UO76Pk1VL2Equ0uApkJpZzeQBBEobTxCYU6lZLlIJKrTr3p&#10;R/oDQkWlCr36SBVFXKhQm+oucvQiouMa6l69xRt+711CeuTFO6Tze7bd+wiHR5+xm5kqj2qX8eKT&#10;plS04WOZqaQSN8vK+otSOXp7YpGc+C9d6sw1ApbNitWwpP0bNOQ7jBs/9AtUvlQqBRWVypnfJ3up&#10;y/KQiWN/g+G4oZjD55ryPSR7YOjPt9GgmmeuDhwISfWD/ykDuB6n/SvWJ1Sa/ROoZEHjNFEqHVQT&#10;CJXN6pVIFPv3FVSqpK6DSk6g9w6PUFAtWqGDaumyP6Eq0EG1axKVaiQcf6dSNSZ6ojbWBdVSUg/f&#10;QevngIqwrSgJtGe22oACv3W6sRq5XstR6LMGZfzaee81SFpnA8/5JgRqtoJJ7KCU3XfMkV7BmWqv&#10;i806pRKwZE3WRiqW9ApKn6BMDq+YNFIrXAyAJfu6j/5N63QnXHN/00rvc2Q+i+pkRuunVhITLH2B&#10;6yfC9eO/MOu7v2PB9AlICdqp8lXxmdMoIlAClQLrtE6xzglcMk7TDjJrEbCGXAFMs4QCVjOhai3K&#10;huzg1FeWj4vVxbhEsK4SrOu37qCo/RKi86lUhU1IKapHfHETokqbEVneiihawuT6TuyhDdxNpUon&#10;WKldmlLFUcGiBSoZAhVfR1k/qlRs5xUk9l5H+sVb2E3bl3H5LpIu31OZas/tx8h8/QbRhCxYoOIb&#10;37/3loLKl7e9aAU9mKfcCJRr711sa72N0Ot3VZGingCJ9aujOslcVT7zlEwISy9g3qfPOE1Adsk8&#10;FaEKuvIAEd3X4FBD61d/CfZUrAQqXiczlJTTL3/sx54/XiP99UdsvfMJLg8/I4NQ5bz/iD0vP6kT&#10;7TP4dx7oqJhppdk/aVNypFKJ/ROojObbqZW/olSWC6wxiEo1nv/+Bha6pR8BPjA1N8I0I2O4ennC&#10;3NIAv1KpRo75BVMmDMX0ScMxe9YEzOBr69vYwDfcnVBRqczmISDeE77H9eF+YqyCKkmgov3ziliF&#10;2YRKSv0xsVKooFKZzMH8VauQkBSFqBANqrhoPxw+vIv2j1A11CqoPMPCMdLQGEtWaVBZE6pSsX86&#10;qCKPOGIbodpBpXIQqCoIURXVqCxsG4qCNqGS1zpmqVqqVyXhqmLeqo7eocrs5bSHFXxOFa1iRdB6&#10;5HqvQOKquXAypd0z19NsoFhAuS9VQSliULFEpWRskQ4M4xmqEVd6BVdPk8KFVg1cxqFsoGQsgiVl&#10;dwFLLdOXtVnMWGIB1SBMUnJXg7dNBv2LoP0Ts3/4F5boz0J6aLBWGTx9SgOMUJWcksrgMWYsUS2x&#10;g6doB5m1BKwcgkW4NEuoU6xC2sCSXPRUFBKqElxtqMSN9gbcutSjKVUeoSpqRlJhPWILGxFOOxhW&#10;zCuzVkJ1BzIaupEha6raLyKVapXEEc/b0uMnaiUwqUGVEqjiuq4giXkm4xKhot3LuHIPSRwC0pGH&#10;z3H65WtEErYQBdUtDaoLGlTetIMePbfhxq+5EKqtrbcQd+eR6hoXqESlGgiVTPxKN4XsVyFDyuqn&#10;33xCBq2fTPwGXbmPcGazbbW92NxwBZvrL2IXob788bPabKD93XskP3qJtFcfseVuP1wfAekv3yKb&#10;UO1/pUG16+xpbZ5qwP5JQ60ZofIWqNYq+zewnN6GdspygRV+Gfq9WvphYGEBM5n8JVRmc40JlRFc&#10;PWj/5uljyPDvMIq2byKhmjx5JGbw/TNdlMrWBj7MQnqWpgqqoARvBJwwgNvxsQhXSkX7p8tUGlRW&#10;qvq31XEjJjAnWRMqOao2KtQVkTqlOkT7V1BIqOoJVWcbPELDMNLASB2m4OhLpVq8BMWlhTr7d4pQ&#10;ORCqidguUB2UQkUk1SmWFpCjggCViUqFEKDw7aiKckQZoSsM2YpCwlQSvAn5vuuQ7b4CuZ7LUeC/&#10;GtkeK5Gwci5kuch2s5nYZkR4DKdiG/PUNtOZCi61wJGPbVUl91mw15uG9bMnEqyxWEOwpBoopfal&#10;tIIyQawB9Ys6hUSdQKIrXEgjrpaxdHApwL5RVUEZKmcN+hbWk8YgxGErsg7uJ1CntEnik8dRcvIo&#10;FUvK7RpYMklcq5vLkp5BsYMaWJloEfung6qvpgTXGytwt6USt9pqkFddR/unQZVc2KDyVThVK4SW&#10;MISAxZS1qpMVU2QpfdMFtepXSupyfGe0zgKK5ZOhoBLr130VSX0C1e0vUCVfvU+luovTz1/hKHNN&#10;xMV7VKrbtIC3EMCrP/OVgCVQeX6B6h62EKo9j/5QvXh1BKdOQfVZnfghmUrg0g4pYKaiUqU9eI3Y&#10;uy8RIiuK264wT12iUl3FVkJ1+MZD3OLzZVuyauan8HvPkUil2nTnI1yefEb6i7fIJVS/v/6MXj5n&#10;N222FCqku0Emf/UIlMpUnu5YKOfyyjwVoZKVvwNQ/TrsR4IyGoZzNaj8d/r+CZWnpypUDBnxPUaP&#10;lXamYZg4aRRmzJxMqOZRqWypVG5foApO9MZOBdUYhJVo9i8xazWVilBJpqIllWNmBaqJhEqUKjk1&#10;5q9QiVIRqoaGOgWVe3CoBtWqFdjh44W5ixajsDgfTVKoUPZPlGoitu0fSQvITFXkv442b72q9NUR&#10;rCoqVAVhklGX4I6GJA/UJ7qjPs4FzQluVLAdqAi2R23oFtQzX7XEOtI2bkX6eisFlOwbKBPB22j9&#10;JE9tMRF1kkLFJH5tsgJM7S0oLU28PzCPpeavOKQqKAclqPVYkq+krYlgWfz2vSpczBGwVGe7rqVp&#10;sFQGtdYmNVk86D8woGIZ/fIDXJYuwqmMDBQTIlGqkhNHNLCYtSrOnEHV2UzU6MBSjbhqiA0kVIUa&#10;VH3lmlJdaajA7RYZVThfUYPIwmYFVQpBiuXtsAKBqhHBvEYVtSCxvA1JVXK6Ypfauiy2+YJSqWgp&#10;oevK6AKUgCVKFU/bpSmVDqqrGlRxlx8g680bHLj/DOEXHyC4T6Dim59A+TN7CVQ+tGietIJufffg&#10;3CNQ3cAxQthBmAagkoJF6adPqqQuewCWMU9Jm9IJQpX6kNby9guE82f7Eyp7wrSp4TIcGi8g895j&#10;POD3vqBVLHz5Dl43HiOOSrXpzgc4P/mEXbR/+YTqyGsoqPbw7ymTvwKVAa2WPpVKoJJ5qq+h0pRq&#10;FebR/g0dOQhTGQcEKlPaP1EqUwtjTDUyVFBZ25pg2MgfMH7iUEydMQbTaf1m603FNFMLGNjawj/S&#10;g/bPjPctERDnAf/jOqUq0pRKg4r2j1BNs5qP6LhQ2j97TDISqFYjRToqaP9krkoVKgjV10rlFhTy&#10;BapttLGyb3tBST4aCdVZgUrZPw2qHQeoVG3JbmhN1EZ7qjeaktzQlOiKRkIkk8LNKdrkcHXENsK0&#10;EcU71yPPezVKmLMKPVci23kx8tyX4bjDIoQt4icSs5TApFRJ1MlEFjoSLoMpatXwVlrAzbIOS5pw&#10;9aaoq5ocnjoGy6W7XVUEtdNHNBs4lHD9Cqth0to0SIGlCheES6DSbKCU2XWWUPYa5G3VP0jV2mhl&#10;jkMJsUqpCglUMcEqF7U6fRqVZ86qqmB11ldgSbbKO6dlqtI8XCgvQl9VCS7XleNGcwVuNpfjTHkN&#10;ogpbkVAsStVIpWpCOIEKUWA1I4L340pbEEfFiq1oR0x1F6Jqu9VROVFN2lZkMuErUCmlovWTyl/K&#10;xZvYRaD2XLmLXQQq6eoDJPKa/e4d0m8/of0TqO4gqO8Wdl68g4CLd+FHyLypXF5UKXeBqpuZqv2G&#10;amlSSsUhKiVQlVClZPWvgopDoDpG+ydLPsJvP0PMZVrKtqvYKHmq8Qrcmy+i4MkzPOX3PqZtPPvs&#10;NXYQ8uiXH2BPpXJ7LJnqPXI/fMJRKtUFvubec+cwRs+INm8+9C05dFBtdSNUazSopFAhYCmoFlpj&#10;yKjBmDJtnIJK5p18qVSmFkaYamAAJw932NqZMU8NwrTpozBbfzz0+T4y5HtsqhkzFS2dn0BFpZpC&#10;qPwIlWQqt+Oj6R4IVbkNEs9rUMmxO1KoiIgJwQ4He0w0NIXt6rVISY9DBJVKRmy0D+1fuoKqTh2W&#10;3QbXwGCM1DckVCuxjTbWjL9jPpWqsaUeZwpOIeKoE7ZmTMK2faMI1VgqlRQmYlxQGrodRbR5JSGb&#10;IRPCJTul1C6WbyuKgzYjmyDl+61FCXNVvtdK5LgtIVTLUUigCtyXIp+3cz1XYffG+XAzl4WMMzU7&#10;KBVAw+lKvbYYTlHLRTZTqewFKqqUNOGqznYZM2ULNNmlSQNrIGMtGK0t0bcaNkjZQclXA3tfqO4L&#10;HVAGP/4TBsxWctUU7N/Q4+1ls6ciJcAXuUcPa61NusJFBa9qLkuBdUYDi/mqSap/xTnoKstHb0Ux&#10;eiuLCVUpbjSV0waW4kRpFaIFKpWpmhAjUBGuP6Fq1KAqbUUUR3hZG8IrOhFWJef6diOioUe1K6mJ&#10;384riKX1S+i9jjQpUiio7mHXNQLFkXbrAXKYZRKuPyRUdwkUh9g05isFFeFSUPFxgcqx6w7HTeS+&#10;fcdMJUoFNOrUSqCStVUCldi/HNq/o69p/+6/Ruitp4i5eEN1vds3XsbGhqtqc5lKZqbn/N7bHz/h&#10;8JOX2HTxPiKff8CGO/3wePSZ+eo9zr//RMX7hD6+5p5MQjXbSHWMz54nUFmoyd8tri5aQ60sLJyv&#10;bftsR8gEql8FKn6wGllqHRJ+UlKn/ZtCqHZ4uGHBQnOMm/Ar9PT4HIPxMDaYBCO+l6aYmUHPdoGm&#10;VHNNMJlQeUe7wfeYKNUo/psYIL7MBgmiVJKpCNV0Qh0ZHUqoNjFTmWHB2vVITo9FuEAV4oaYKC9C&#10;laZB1UCoOtrgsjMIIwjV0jWrsN3HE3MEqqI8DSpmqnBCtTl9sgbVfipVQ4oP7Z0n6mNdUBWxXbUo&#10;iRWsjXGi1XNGVdh2KtQmlAZuQGHAGmX1qpm7ygLWodh3NUp916DQg/nKcxlK/VaixHsZDm2xw047&#10;Yzibz1ATwzJ3tU0mhkWlVHldNpDR1mCtn6Xtc7Fq6ijmq9G8Sr7SSu0qX43+TSmWzGOpTWVoB82H&#10;aosdvwZLrJ/ApPfDPzD7+39AX8DiY6aETf8/f4f1+NGI5qde7jGqFXOWdLqXnT6u4CqnPRwoXNRl&#10;n0EjlUq6LLoJlWSq3soiXKqVXFVOG1iOoyXVmlIJVARKKZWCSrN/EcV8rLRZgRVZ3IpQjpCSNgSV&#10;tiO4ogMh1XIelayp6tOWfdD+JfYQKirQ7st3sZfWL4MKlcCx//5T5Lx9jxiqViS/FiRKRZB2ErAv&#10;UPExLwLl0fcA2ztvw733Dsr6P6IZ/agnVA2EooZ5qpRQyULFAaiy++U4HTn14xXCrj9CZN9NuLVe&#10;xYamy7Cn/YvqvonWtx/wgs+VYoUUNNZcuI+wZxpUno+AxOfvkPnmA06/+6xBJUql7J8NM9V8VagQ&#10;qLa6uRIibemHTPxK75/YwXl2Vhg6+mdMnT4eRnPnqjYlP1EqQjWZUMmksd3iuRg38TcYUqXM9MbC&#10;aOYYGOpNwFRTY+jL5G+UJ/QsTDDFZC78oz3hd9wYLsdG0ZLrE6qBTCXVP4HKCpFRVCrHTRjH38t2&#10;zXravxilUpEcMVHe+P33NOQX5KCWStXW0UqoAjFcz0Ap1VYqlSl/xzwFldg/KVQ4YYtAtWckthOs&#10;v5WFbUJ5qD0qQzRwSoM2oDiQKhW0CRVhkp82o9B3FYo4iv04BKSAtagIXI+ynWtQGbQW1fyeaipY&#10;bdgGNEbYo542Mc9jCeKXm8BljsxVTWOumqblLCmxfzVvJVCtmykFi9FYM5VQESgptS+boK3Fkh7B&#10;gSG7NcmGMnN1FcG/7HtBgGToqyrgP9TaLOMfqVa0gdKRYcjblmNGItRhB3IPHVQwqX7BAdU6e1Ir&#10;sxOqhlzN/nWXFRAqbfRVF+MagbpcX4EjCqo2JBa3IFkHlajTF6UiVHE6qKKKqVIcwRw7i1qxk4AF&#10;lslh2nJOVQ+CGy6otiXp+0unldtLlRKodl3ToDr6RPbVe42oK1QqQhVCiII5Ank7gGD5UaG8ObwI&#10;lEC1peMWfC7dI0T9GlR8o0tpvZr3pVAhQMmQsrr0AB5+9QEJD5mnqIqhtKBy/M7GpivYwmvaxXu4&#10;8L4frwhl9wdAltwvu/AQwX+8/wJVAqE6zVx1lmp1ka+57/x5jNUzVkole1TMNpuDacam/wXVAhjb&#10;2BGq1bCiUsnp9NNnTFCnLopSeUv1j5lqir4+drh7YPGK+Rg78VcYzB4Nk9ljoDd9JAz4vplmbAwD&#10;qk8g1UXfnBAaz0VoQgB2njCD0zH+WxfMVlBpSiX2zxbTLESpNKjGM1MtJFRp6fGICGamCnFFNF/r&#10;999TUfAVVM4BOxVUcj7xZk83GDPH5RbmqDYlyVQKqrRJ2LqbUO0dib9Vh29BTcRWKpUjs5MrmuNd&#10;0BBDtYraisYYR3W7IXYHmmIc0BrrhMbwbSj3X4OKnWtRGbgGZYStkpCVE7gS71Uo8FpFW7gM+W4L&#10;cMbRDtGLTVUBY4OBtDDRDkolkIolHRb2zFQyNtAKruMn1VpavzUcKwmXrMNaMWGkdpXKoMxjSXf7&#10;qF9gOdB1ocCSdVlUrcH/UQULyVGGMnel8pUo1j/UbSOO2d/x9q8/wWmRLU4kxTFnSQHjJEpPiWId&#10;ow08odRK5q0Eqq6yPPRUEqpKqlVVMa4wV/Vx/F7MTEVAkglVItVKQUWlClWjCZHyWIlm/6JLWgnZ&#10;AFRtCOD3+fPqX9IO/zI5p6obYQQrtuUyUrtvMFPdxr6rd7H7uuSpB8h88RrHabuiCVXE5XsIJkwy&#10;Ai/fRwDvC1Q+fffhdfGBKlRsbr+NoGuPlDo14hOa1JUgfZKS+idU8bY010q2yqb6/P6CUEk3xdWH&#10;CO+9gW3MUhubr8Ox6aqq/F359BHP+fwWQhV68ymhegy/J++xjpnK/eFnpL54j5O0iOeYq/43VFYw&#10;IFTTjUzUcnpRJln5azzfDqY2C7Fo1RpYL9CgEqUypP2T40l9aP/Maeemif1zdyFUNhgz/mfMnjka&#10;BlSpGdNG8vZ4TDU2UdW/ANq/WRaGmGQ0B8EJOxF40gLORwUqPUJljXhC5Un7N2u+DSbz58ueFtt3&#10;2GO8oTHs1q5D+q54hAfT/hGsmEhCdTBdKVVdXQ3a2lvg4OeP4bP1sXTtGmz19IARoTovKx6aG3Am&#10;/yTCDzsqqLYQqq1Uq781J7ory1cetoXKtAXlUj73W8+xVl1zfdcjx2cdznutxjm3FchyXY6zjotx&#10;2mEBby/BeeclOLvdBme2zUOWgx1yXZcxby1Wo8SHOcxzJZJXWyobuFnK7dIPSKWSPdrXzZpAqGQO&#10;i49JzmLGWjdzHPPVGFpCAjZ1rM4O6qBSXRe/qa6L+cOls32QUitRKum0UO1L0oDLofKVQEXVkiH3&#10;BS65PfO7/8FaEz0cjidYcsK+bI0mYJ05hsrMk1Srs2pfC4GqmyrVTQvYQwt4saYUPRz7i3RQER6x&#10;gAJVJIGSsrpAFfUFqhbEEKwIWj+BSgFF2yjDh7e9C9vhQ0sYxKwlRYyk9itI4xt7j0z+UjlSCFb+&#10;uw/Y/+A5YghVOCEKEgv4F6jufYHK9cI9bGm/g+jbf1CloIoTzYRHlEqgquTtL1Dxa1mE6gDzUSLt&#10;X8iVR4i4cBNbqFL2hMqz5RqyHvyBG1S7h8xede8+wefqIyzrewJPQrX27ke4SUfFy/c49eo1cpi5&#10;LglU2QKVZCrdIkVTM0wjVHLo28I165h9rBRUJqJUhMrK1kpt+zxpyhjoz5WVv3bwDiJUYudmz4aD&#10;mzOWLLfF6NGDFUyzOKZNGY7p08YQImPo0Ur6RbrzZxkoqHyjZZ5qDlyOjCJU+vw3sCJUa+AhSjV/&#10;vjqUYGCPivH8fts1a5GeEYsw5qnwEGfERHjh4F+galaHLgyfRajWrcE2Dw/mQRsdVI04rYNqc9pE&#10;QjVCg+qczxqc5Rv/DGHIJTxFgfaqWFHMHCWrgEuC7VFGO1dGi1cevB7VtIp1Edt43YxyWsDKIHvU&#10;hG5CXehG1PPaGLEFjZFb0MTnNDGj1dAW5nivQcyqedhsTIAELLkaEiJaQLGCmh2cgk16k7BR5q9m&#10;jFNwqc4LKtfAchEpXCwZOxRLxg2jag3BAslYVCx14LfOBqrChQAmlk/U6r+Gms8SsJiz1hgb4mBM&#10;DArVRLFmBWV5fg0tYEvheXSV/wmVjAtUq86qEuwvqaOta0ESQUogUFKoiCRMEbR/YQIVv/bfUAWJ&#10;OumA8idQApUXLaQXr34EK6y6B/HMMikdskjxNtIuP0DGDUL1/qOq/MXwDf1XqO5pUDFX+V7UoHJh&#10;3tnUdgtp91+onY0EqiaCpK2p0lRKWpeqqWCyEYzsqLT3+Uck3H9J9buPENq/TVSqLVSpne03UPL0&#10;tTqV/jafV/XmI3YQ2qVXnsLt8Xusof1zJW17CdUZ2lPZr/0KX3t/brYOqoF5KjNMoaLYuzrDhkol&#10;uympkrouU1nazsPPw3/ABDoSQwsNKp9gf1jMNcXkWbPgSKiWrbDD6FGDFUzTJg/TdqplTBiAyjfC&#10;DbPnaUrlGeYOv6OmcB6AqmQe4s5phYpZ1hpUkbKc3mkLxvH7paSenh6LUFo/BRWV6uDvGV+gam1r&#10;xjYfXwydqYcla1djKzOeoY0NsgagyiNUhxywOWUCNhOqbVSrv9VJcSJsK2ojt6M+2gF10TuUDWyM&#10;d1cLFSvCNqNKJoQD1qtuioqQLVrj7U57VR3MpoKdl0KF90rkMkdluy7gWIRcqlqe+wqqmh3OOi/E&#10;GZflSFptBc+5ethOqLZLzhKFIlgClFrYSOWSDTplyHIRKbULVGIJBSzJVYupVgLW4vFDYTduCO3g&#10;wFlZtIIEa86v/9EVML6j5dMs4deQqcPpfvwGBt//EzO+/Qfspk1CCj286hc8rTXgVp8/jabCLHSW&#10;56Kb9q+rvACdqmhRgNaKIvxe0UxY2lQ3hbQoRROqKAL231DJ+Fqp/q9QFbTBl8AFlXciurYPSS1U&#10;q47bSOy9gz037yOPSpV47SGiv4aKuSvwyn34K6juwI8ZypNq5dQj9u8mDj5+pSunfw2V1lCrltcT&#10;Kjn94zQt3e7n/Yi//xxBVMedXVdVKX0b1Sq65zbqCMxDPv/SB+YxZq/NXfew5PpTOD98h9W3PxGq&#10;fuxlnjr98qVaTvI1VDOZp6R8rk+oxKbZU6lsv4aKSiUrgS1sLPHLiJ8wUSZ/LcxhZLcAvsEBmGs5&#10;R0G1nTAuXb1YtShNJlCTJg3F+AlDNKgMTRVU/qJUCiozeAhUxwQq2r98PQVVQqYGlR4VZqqFFcKi&#10;dir7N87QCPNXrtKgov37WqnyCE1dXfVXUM1WSrXV3Z1KNR/n8s7roDqB8N8JVfIEbMkYjq27RuBv&#10;2rzTSq1MTjgyqVgCwDm3VcjyWIVsn7Uc63DOYzWyPHnbbx1yd25QJXgpt0uJvZIKVR2+GbVh9qiW&#10;wgUVrCpwA2qocPXh9miJ2oRWqlcDAT3ttBQ7rRlAjWZwaBlL9reQHW+1FcMcs2kLDSZjwwzCxSHL&#10;RlbL3u1KsbTixeIJw7CQUC0Y/TNs+Ck2b8SPsBz6HSyG/qDbCu17mP5MuAZTvQjUwNDylkwWS+b6&#10;F2Z++3dYTxyDaG9XVXKX3ZqqCFVDwTm0l+QSrHy00wZ2lOahi6OR9w/WtyGuohPx0qleQsCKGxFN&#10;qGRCWKCKJFRxA0qlMlUrQgiRFCoCRLF49S5s4WhTFtCvmBawtBOR1RcQX3+JYF1HbPstdQr9OeaV&#10;qAt3EXmZ9k/alDiCr1CpCJUolT+VyufSfXhQrRRUnbdw8sVbtbS9QTKVQMVRK4MgyTIQ6VqXM6pO&#10;vfuMPc8+IubeS4RcvgXfLuYpQrWDipnB15TKn5xM3/muH4X8PdZ33sPyq0+x/eEHrCFUzoRKFime&#10;ePkKBf2a/TuQm6PLVDbMVPOpVOaYZmyGjU6OajNNWbgo9s/IdqFaCWxOqIbQcUyinZPeP+MFC5X9&#10;s5wnSjUTW1ydsGLdUowhSBOnjOAYjnETh2Eyo8FkAxPoWQ9M/hpiIqFyD3GB7xETOB0eiZA8Q36w&#10;0f6dW8VMtQqzra3UVs/hUcxUDoTKgFDRgqamxSGMeSqMUEV8gSoHtWpr5xZs9fEhVLOwYsN62j/p&#10;M7TCOem8kUyVewIRv9P+EarNCioqVY7XEhT5r0T5znUKjgqOmnAqF/NVNS1gdYg9muIc0JbkiqZY&#10;BzQlOHI487Z0re9APZ9XRyWrJFzVBKmO16qAtSj1XcVMtRJlAWtQScgKCW2+O/MWwT1gb41A61nY&#10;ZjgB20xlHRb/eLR+ApZMEMtVqoIbBSiq1VpawdWyvfSUUWoFscAlJXc1l0WwFo/7DQvH/oIFYwZj&#10;viwfYdZSy/TVPhhSxPhGDVNCpWDiEOVSCvbTvzHz+3/AhP+wPutX4vy+3ajJyURdQRZainPQRrBa&#10;SuSag46ibNTy/sHmDiRVdyOOCpVY1oqEihZEEyyxgAJVBDNVTLGWqwSqKFVWb0OgrljxBSqqlHcB&#10;7V9xB4IVVH2Iq72I2MbLiGi6huMPn+P40xcI7bytGmlDLtxGUN9tVflT9o8K5X/pLrxo3dz7HsCh&#10;6w62d9/G+bfvlf1rpOWT9VSqq0IGbwtYYgMLBaq3tG9/vEfknZcIu3JbLSMRpXJqvoxD1x+rrZ/v&#10;8rnNb/qR8/w1VrTdwYrLT7HpwUesJVSOD/px5PUHnHz1BkX9n3VQZetO/bClUtlQqSww1cRMnehu&#10;S1UQ9TJRUNnBltbLgvZvOHPyFP4bG8ydox73DvKFpZUJoZqBLc5OWGu/EhOoUpOnjVZjwpSRmMr3&#10;xmRDY8y2mq8mf/XnGWCCoRlcg5zhfZRQUamC8o3497em/ROo1tD+zcNUs7kIjQjEdseNCiq7tRuQ&#10;sStJQRUc7ITwCO8/oaqvQ3NrM7Z6e2MYVXP5unXY4uaqoMqUzpvmepzOPY7wg47YRKg2EaotGVQq&#10;efOLqjTFOKI12V0to6+JcUANbWF54EY1R1XCrxfT/uX7rkauGmtx3pPK5bacYymyCMs5d1G35cjh&#10;7WzXxbR9C3Bmhw3OONvxucuQ77MKObxmeyxFqd8qFBG4+JWmCqztzFcOtIObZ4+D/axxtH/jCNNo&#10;rJO5K47VU0dj5eQRWEGVEisoK4hVEy7BWkbVWjZhKJZyLBovc1q/fukbtJYqoewzyJw1AJVMCKue&#10;Qd0wGiSA/RP6P/xdLYi0l408Y0JRnX0ajYSouei8Gi3F2WhjzqouylWbvqTWEqqCeiSXtSG1rgMJ&#10;lVLpa1aFCoEqWgdWDMGKov0LK2nXoKIqiVr50gaKUnkRKn+BqqwLEVUXEFcjUF1FGBXr9NOX2H37&#10;MXa23kIgFci/4wb8uqTnT8rptH9UKYHKm4C50f7t6LwD5547yP8gc1RaKV3G11DJEKjk5A85m2r3&#10;8/eIuP0MoZduwaPjKrbyZ8tW0mfu/IELHz/hOp9b++YTMp+8xKKWm1h+5Rk23fuINbf6sZ1QHWbW&#10;Ov5Sg+oyn7ufSiXnU02bS6gsbWBAqKYYmmALs4gcWi1QGVvbqYMFRKks7awwgnZ+6uzxCipDmwXw&#10;IlTzrEwxccZ0bKHCbdi8hso0AtNnjlFnVU2aPgrT6V4mGxoSKmt4h7l+gco5kFAdMYXjkREIzNPn&#10;v8F8xGWuIVRrqVTWmEKowiJlkaLYP8lUa5GanoBwQhUa7IzwcG8cOJCGXNq/2jo52aMFm728NKVa&#10;v15BJaeNCFSy29IpQhV20AGbksbDPm0oNqcPx98EjnPuzEM+63HebyMyvdfgnNcqnPVYiSzeLmB2&#10;yvOjReTID9iIfP+1qrNiYGFjJZWsOmILKsO3oCp8G+oit6KeVq8mhNYvbBMaorfRGm5CHUdjJK9h&#10;tIWBazjWocR3DVLWWMBtznSCNQ1bqVKb9Smj/ANvnjkW9hwbONbPGIu1/IRaR9DsZ8rBCBO1Ejw/&#10;rRRwhG0ZLcGS8aJaMlEsS/R/hu1IAUvWZf2gFMtc+gYHChkKKLGE32AOrxaDZRCwH/4Hdny9BC8H&#10;lJ08hMb8c8oKNlO5WnmtKMrDwbYe1Swbw0yVVNGKjKZupNZ3IbGauaisHdHMW0qplP3731CJWvkR&#10;Ji8dWANQaUp1SUEVwVyT+fyN2vjFr+k2/FquwZvDq42KQrC8mXlk+PHrngTL7cI9bGcW8+y7pzon&#10;pJQuWUqGACVFCzk9Xu7LHoC5hOoogdj9/C0ibv6h+v5k2+jt0knRJsfmPMcVWrqLHBWvPuHEg2dY&#10;0HKD9u85ofqE1TflJEXZTekjjglUfD0FVZ5AZYypVKkZtH+m0q1OsNyDArFiy1Z1ZpUolWz+IsvS&#10;LRZYYiRz8pRZYwmVqZp3Evs3z9pMQbVx+3Zs2LQKU6YNx6zZYzGDz5s8Q6Aaj0kGBsxu8xRUBlaG&#10;mlLtpP07bAanQ8MRnKvHv78VYjNFqaRQMQ+TTS2UUu1wtMdYKpUVLWlKBqEKov2jyoWHeWH//lTk&#10;5GWjprYGzTqohsyYiZW0f5tdXWhhLXH2/Fl11M5JQhVKqOwTCVXqUNinD8P/DzQ4O8KYlvfbAAAA&#10;AElFTkSuQmCC"/>
  <p:tag name="ISPRING_PRESENTER_PHOTO_1" val="png|iVBORw0KGgoAAAANSUhEUgAAAUAAAAFACAYAAADNkKWqAAAAAXNSR0IArs4c6QAAAARnQU1BAACx&#10;jwv8YQUAAAAJcEhZcwAADsMAAA7DAcdvqGQAAP+lSURBVHhe7H0HoFxV1bX0FkqAkEAaJJDQuyiK&#10;YMHKL2JvKHbB8smnfioKKS+NIkUQBAVFRRQLKiogVUWKUgRpIeW9N33mtekzd+6dmfWvtc/MK/Mm&#10;8EIa5Z1kv2n3nnvKPuusfco+r8B4GA/jYTy8TMMr6vU6xmVcxmVcXo4yzgDHw3gYDy/bMA6A42E8&#10;jIeXbRg3gcdlXMblZSvjDHA8jIfx8LIN4wA4HsbDeHjZhnEAHA/jYTy8bMM4AI6H8TAeXrZhfBJk&#10;XDaiwMnwfyN+b4qua/f9uIzL+pVxBjgeNmKoOSHArVn0p0oZD+Nhw4dxABwPGy1UUSH8FYGAIOjx&#10;i4BAV/VRr1ZRrVXB/+67Wp5vBITjYTxs2DBuAo/LxpOA2FbzUK3nKT4BMUOY66WkCY0ZeHX+ZiDY&#10;5t5xGZcNIOMMcDxsvFARAJZJ/rIoI4BfC1Cv+QZ4FQJiEXmCIFniuAU8HjZSGAfA8bDxQjVArV4k&#10;+FXhkQ0iKKFejABlmr9lwCc0+mSD1dq4+TseNk4YN4HHZb3L4Pjd4Fv+0WtV5q8P377Lwc9cjXTk&#10;E/z6VjcmSICUOcyLGA9vaYl3XMZlfcs4AxwP6z0I32pUrppxPV8WLv9WyOzKqMu8rfeiWroExcih&#10;yMUmotD/dt5wj5nImhAJatlGLONhPGzYMM4Ax2UDCElcrUbwK5DtkfER9DTGV6nTztXoX+FGZCPH&#10;wo9uj1p8G+Qiu8PrP5M3JRDQNC7zunq91hLnuIzL+pdxBjge1nsQdwtI9aoooUYgrNnsrz73oOLd&#10;hv7IB1GO7Q5EN0M98gpUo1uhEDoEQf4yssYBeFouOB7Gw0YI4wA4HtZ7EADS4OU/z5a+0P7llxmC&#10;IMEv8XGavnuhHqPqSeLuNYgQBGPHoFb5He/XDeNhPGz4MG4Cb2oZ8Y84wT/Df298YTL8+xeyaBJX&#10;S56rNHfrsml9vtaeRqHvS8hHphDwNgdCW6Ma2wqV5CsIhvwcfQUq0S1R7PkQ8/q4KwtTUeXdsj/q&#10;OZtWmulxaRt8o/eWavfP/tuLrh2XF5qMM8BNHdRgmjvEWCHuC/e3KQIU++lFEmpMdYUsrmornyn1&#10;Fcj3XYhsaC5qYnw0exHeAX58W3ipzVEjEIoF1vlbMTQNtWwHY0lb5k1RGZcrmxdSUKVZ7fCFZj7f&#10;Gdml6V9TvpVupb/5S/Py8fCCCuMAuKlDlS0jqKJe9VGremw8NBvNfNTfGpt+4CYS2KgEBS+GoJQr&#10;3VVLbh5B4Upkuw8h49vCALAWJ+jFNyPw6VXf8TVBAExsiXpkawSxA1H1fkPQyGtlDGMr0nymWbyp&#10;s6/nD6ahgWism3qtZPPdBQKhp7FP1qNmc4T91XqFV+VIiXn9+ALvF1wYB8BNHLRUJGADCfhaM9Bw&#10;IhCp8zObFN/lKGRE/PxiCIIGW9anPFXuRC70XgThnQl4r0CVwNcUA8GGVA0YCYCxbVEOTUIm9UlG&#10;8G8DjRopsDoGF/MmDI7SjRBinrG+gCBdRR9N/jAzTwkIfMRsLequoWSAuKmTPx5Gh3EA3MRBXE8T&#10;BoI8bQEz66lK8FPLUgMTAPBzzZaQvDhakFJJPsvEP4J88gyUuvdyJi5ZnpheWyELrEa3NHO4Gt8K&#10;ucje8PNLGVnKcN/WEAoNN2lQB0QDX1mT8I9Z+DXl+CnUvF8gG/06Skma8LWoXS6/D4FYYE2LHC2S&#10;8fACCuOTIJtYNL4nsbbts5FUE2woIbaVDBsNv1QDk9juCAnfD8rIuDadMO0m7r2+A6LwssuQC88y&#10;5qdJjlqMTK9VyPxMCH5aDlOVOWyzwlugED+eLOo2lgnLScMELCQX/4bPO/+M/o6MVhUi8HMLvQu8&#10;Lox6+RaUk19GMXwECt2TUYwehZp/B3+j+c8qdMMBBMGW+MZl08s4A9zkQVSCrYQNBPVuVLK/xEDy&#10;PBTKf+ZvK6wRiWbUNa6klmdII7RUI2183JTBnk9lEjjZFwplVMu/RybyFlQSWwBJAaDMWzI8G/8b&#10;Jk0GSOZXi23N95sZU9RESSGyBwq932F2UzYWKNDZWJke8YTGIzW140BYX2Tg1Z5CduA8At8xKHXt&#10;bGsaa5RieCqKuUt5TZzmu2bEBYG6d8OnezysXRgHwE0dqiW2bI0fCdRWwU99EcXVU8mcDofXfxqq&#10;lev4fcjcRNV9NqFALlV4T9V5UXH0cRMGpqtWK6CEXpSE5cLo2iPw4u9BPrYrghRN3yhBMLx9ewAc&#10;HAfU+8aEiD7z2mp0W5RiBzLP1/AZVQMTe6BosRnaGyYIqGwZj01wsOMR+vK/x6IWlAFPwy9fhv74&#10;/6OpPpXplAmvNBO8+VqJbIOylvMEK4y9a0dMTSbwhkvyeHieYdwE3qTCGqiSGdBO0kKKWvBPFCNv&#10;J/shWyJoeNE9kAkfh0L/N9gQNSvaw2t5HxuVrGPnYFRLRNhoR8S78cQAsF4kAJach5dqlsB9MQqh&#10;OfB6tiSgixVtbQBYi24+2gRuJwQRSZ3XlyMTyQI/y4hDQiY+c3heN8R2OcUfEOYyzJomn4ose4GX&#10;0KvMTuhB5Hu/hYHwwSjFt0FAdivQ1gx3VQAf2xw+81CIvBIo3c7I5PdQC8IbY4ejnjcum1LGGeCm&#10;DmRwsoC1XMQv/5AAuH9jnRwlJtNwe5pUU1BMHIFCZhkr7QG2Iu2qICOhBKzETRrYwDVD66txy5uL&#10;dwsy3W8jeO+Mag/TbwxwW+ZpW2NHIyY+nkNs4iS2DfKRV9GkvoYPKzD/fI6wyILeWOGt5yAzl6yc&#10;eQsIhnXN4spxa/5alMLvRi40BYHSF1caxV7FbIcJzfhieC8EuQt5X4LxuMmScQb4wguswfGwKUNN&#10;LMYaRgyF9BdQju3kwK97K766HRL16FYIItsjQ3Mr3/N2gsHlRIGneZ/cyVs0my7YDKcmBpSJx8n+&#10;TkclPJXAtQXq2uVBdlRn2uua4bWlLgKM5xJ3HSKSV9Ck3B2l1PsZ/39ZXs5RghtO0zOFLOs5KG6Z&#10;rpQ6OybUHkBAVhtEDyUzpWku4JOEt0Y9vB3TOhIAtaDb4/dev5jr41bH5ul6E/dV42F0GDeBN7EE&#10;WuenhlFdjoHE21HRjGloC5qNE2gybm1AYKZVdDsDgyC8Bc2rOSj0/A9q3h28sWgVOZbAx416/rqK&#10;qKgD4TSCyg/J1vYnKGjMb0tjcMb8wju5fFheZC6ORWg2h9QJEEQ1IxzaH2X/t4S8GJ9FRjYIJuto&#10;BjOGwagGA7/XGCvLtlL5BwqpT8Hv2sPG+qoJ1k1iW6ZvG4ombgSII6UWZT6Z/1z8rajW/sYUVlnH&#10;zVnsYc8el00u1NDxsCmDL3agplG6BbnYYQQKNng2nmp8a8oWbHCbs8FpcqABKBQBYql7KoLYa1Er&#10;fZexdFsjlqPRgOBQrRcMVDU/YhPMRpgElOufLSlG32awHyA7/SAq0R0NqDXhUad5WBeIEyxkFjp2&#10;15z8eDZRfrcy1liXxxgCj1xnldJfZl7EAuVdsETz1I1/rlMQeBvT8/iiyQr7wLAa1cIPUQi/E5Xu&#10;ycb4VDeuXrajEACVJ8uX0jtcVEebwYscyk7qJwTAvLkHW/fEjof1HcYZ4CYWLZSt10vw0pexsU0n&#10;aIg1aUBdbKnJmBrvE2IgbIgCl6iY1TZkg9NQGDgDteo/2JYH4JG5BLS3qmp0yBhYaMJEW8nqYiFt&#10;0vB8hX9sZjTQcwuXIhs5APUEWZsYUGvaR7C755LGPcYa+dmY4ytQih0FeH8xYNfmMx2i5HClffqe&#10;W9gCtMC6lrexPk8L0BVhNYpyZgnKkSPIQrc1FqoxSQO8wfxIWtLbFNURzf+gay8EA98hAEbdLL5k&#10;VBrGZVPKOAPcxMFWsdRDKKa+imJoko0fDY2XtYiZXFuxffJ3vtYTZCNkW173Digl30ET9CpGloK2&#10;zZJ6sDEXSWZyfAbNbBEbPWs9B6W/VnsCmeQH4MV3tv28Aui26V8XIagUYzuhklnAfGRR4XN9mwEX&#10;hXv+oYYsATwLn+Ujq7deexy5nrNRDs9mXZB189li3UGyAWyt6WojVY19UqpdE1FOfILPeIxlxAZH&#10;bB0PL6wwDoAvhFD/F0qJ/wc/tINNHtg4khpbqzQA0MwssRE2Mk2SoPsVNNN2Ri5+FLxiB+N70m1a&#10;MKtX+4kzNImDDQKAelCl8GPkIwQMAoVM30Ag2C796yg+pZB8O5HqQeanZqytLvN7HYLOI5bH6rqc&#10;UtQeQaH/E8jFdjMWLuBDlCZ5ZEdU4ts7BtiSpnZSTYq1ql62QDn2JnYStzO97JA2SPmPh3UJ4ybw&#10;JhU2PFZCzb8JpeihNnmg8T0vuSVfm+bVMBG7GCGbEWw2RxDb3mZa/di2yEf3hpf9JCO+33kkoNQ0&#10;QWFrBvm1ntv4Zw/Xy4g0rVnctU7cH77UOpFLfYygvB3QReALT4CXYtpGmIjrQwgozHMuvD+80o/4&#10;5AECi06ZEwi2T+8o0T9Lu6Xc/rnhgRKC2p3I9HwYpcjOjckbx2KD2NbwozujQtM+GOMkTsAOzNcO&#10;mNAraEYfAK9ynQ1J2Jhsa5rGZZMKa3o8bNpQRaV4NRue85KsQXY1nraTA8OZhk0obEGw2RLllJZi&#10;bGv313h/LjoJ6fSHyWrkTaXAJ+RoMhIsDAGdsO75PU1IylhDzW6W2aldEoqGcZZ/jWLkEJv5lJPT&#10;WpRArPV/lr42eVgH0cxyMbwrCrnT+fBnUCVrc9vjxhjMBJW7saLd50xSxlH9B/p7Tibz28W2s2kM&#10;U5MwMmV9dka+wE8Lum3Co33ahotmijV2qWU8pdAUlApLbTx2bZI6HjZOGAfATR4ITpml8CO7molX&#10;TWjXBBsSmcQoaTaylu/dRIETYy1sgJnYVOR7T2Ujv9UYoLmjqwkE2firgQ3KVzQ2aLby2EKFgFfX&#10;ImzeX2RjDjRT2vvxxjKXLVHXomeNf9k44Oh0rptoac0EsqtXoNh3DDPzT7dDbW2GADXGVxcbzjiz&#10;t1ZGLfgXMsmPo6j4I3xOdDu3e2UEgPO90qD3o9LVRni9M5+3Ysc2AeX8Jwm4SdcBjYcXVBg3gTep&#10;qAoSKKb+F5XuHeHLrE1sYwDoZkCfW1xDbf2ODZhAVIxORj5BEPT/TqIjjyQlAl6akmXjrxgg8EOb&#10;dLUTAaBmkbNsyFq9SDis3IJC96uhhdo1muIO/LZCXeNlLWlad9Gi8K2NlWVie8MvXu/yNOb0Szzo&#10;sCZNeMjTTlC7HQOp96MUJfNjmSG0I034SfAaY3h6brN8W8v4WYUdmXaIKL3lyHbI9b2bD1zF569N&#10;WsdlY8g4A9zEoVZ7GvnYh9jwtK6M7I2mLKKa5JDJ9fykrvGnyJaM5xXwQrshH/8gH/R7CiHME2vS&#10;ysMcAZAISDAYa5CPv3q9QDYj0zlB5joPldBkPk/ArWcTKLTmL0aTfIwTBmMXxqdyITvLRXdEoe/r&#10;RJMU09NI3HMGGex5x/yU59rDGOj9ILKRnRpjfgQs29WxtTPh26Zh7KIdMGKAfmxLZJMnoF59wCVj&#10;PLygwjgD3OgiFuCYgEI1eADFyIlmfol1+AQQOQEYtbZszEIwim1LsJjIBs2GTSmFJqLU8wYzG+VX&#10;VW4HfQKg1r+NnQESQOy1RBiU9+r/opx4G4GbzzS2pOfq+Ur78HWM60s2J0Pejub9K1Amyyr0vI0g&#10;9hATP1Seo6Xxm/7xTdWWBskOfZwAehqK4Z2hxdoGrGKxYm9kmFUteRn1/LUVdkAR+TckYMcPJ+je&#10;zOeqA1lTWsdlU8g4A9zogS3AxIVacCdK4VeysTjmIAaopTBD409rK5vZwH2pR0tmHAAiuh1NsT1Q&#10;7qEpRsDVWb1l20khV1xDaXmuUDWlEfsroVS+CcXQHGOZ7rmNNDdZ0Ig0rQ/Zgp3DzgSUrcwDSy4+&#10;FzX/j0xV+/S7b/mXabYPEmFfPYbcwFm8n8yP4KT0V1KboULQs7E/dUCh3fk8zQLL9G2XljFIdBsD&#10;QJVFLrofyfcNfPjYJ5zGw8YJ4wC4EYOWmtk5GaJh1hj52fs5zdT9zASrsgHaGKCxkTaNaoyi8bLA&#10;Ziw3Y3vndzYwvyWK3ZNQHqA5jAfcwt+qwGyse4kFJFXbbgf0IOj7MqqhCYy3Fezcc0d+t34EBJVa&#10;clubkS1r0qhwMdNSUIJGBCUx4F/z4qKZEi0HItOtoRvF4lJko/tY5+C807Dcm6LPWsQtM77N88cq&#10;6sAQ255p3drGRcvdU1Et/ZCJGPuE03jYOGHcBN6IYudDsFEOAiCDX/oByqGZzgQWALKBCwDbm1Vj&#10;l8EtW2zUrmETqMI7IhfaB17hHJqCIQeCZIPt0jpamOCa/OTxpfYY4z4JtYj2LDdN3w0vtjYvSTOY&#10;oFJhXrz0t5maHqaNoDcirUwj/zhfifwsM1+ODUrXoj9yHCoEODG/gGDnk1mOetY65kl+DxHbjvVJ&#10;ACQD9LqmIMhfwrQ23HlZGsflhSDjDHAjBq2dcwyQDZONUnBYLp5PE3iKA0DNPhoDJJNompLrUTS5&#10;UiWLykUOQlC6jOnJ2aTA2AIVpqo9xgEq5d/C6z7Exs/c5MfGER2oLgDU+yC0Hc38TzJdK13yWgJ1&#10;W6TPGKucQ1Sq/0Qxdgr8ME1fi4tpj29Nprz+y9pmlAmy1STNaX72QpPhZZcwNXlL23h44YRxANyI&#10;QaSvBh2Oo8W3+iZHk+xslKO7mgmsBdB+XM4E2JDMjFzfooZJdkMgLCWPJ6G7hbA2xnEpIoqdTode&#10;FNOLUOl2S0cMQNo+a/0LKNUETUuytnp4axTib2Fn8q9GAocFgR6ZrZbtyG8M6g8h2/slgvZky78A&#10;UOePNMcT2z1rXcS2BEa2Yl2SAbKMNBNfyoitZlz6xsMLJowD4EYM5vbKGiTZlJnAfcjlv4pyfGdj&#10;Z762UAkAZa42x+7Wk2hcsJxiA5V5FpGT0e2Q7/sskxK2tI0liFXVEEau53MIyFjFbvwNsui5nRAA&#10;+bwguQNBZWszh4uxo1Gt3tlI3fCgE5a1UlGDf30I0leg3K3T6bawWWTtVQ6iO7FMZFKv/7J2bsA0&#10;a810GgBORCH9v5aW8fDCCuMAuDGDgI8QaHtCDQB7UOo/HX5sOzZqNR6todvWAeCwQfX1ImRqmh12&#10;fvbYSPldKTIJQXYh0+Fc7GviQAexWwLbBH1dq92OXOI1jIOmusUr1tPyrA0kdTE/jd8RZMD3lcgc&#10;1Mo6NErjk3yxQtVqReaiLnNdZ3j8CcXwCaiHnH9C2zud0BjrtoyT8W2A9GtypR4Tu2RdEgDlqKLY&#10;9yWmbeMBoHVWDbGhFwps1p+ic2VE/FlcKjLzFKRxUlkmFC0uf7mE8UmQjSjSRkGMHeYmJav3oJL6&#10;DBsjzTEyE52CBjIzOQAdvrl+fYl5L9YaPTIfvcpUy0cOQeD9kekLbLtcTd5VtFB6VPrVQNh2/B/Q&#10;9JxOxjqBQCSXXBsmre2F7JimpTqIuoBM/hNtckGLG/lSE4TrhD0a9tbgO5Hv/TyK0e2N9dYiBDvG&#10;IzY55Nev3XPWTRS3WGoTAP3unVDq+yIT1Nsox9ayXf+ixZ71wCOwVdhpVQiAZMREPY86aGfJ8FWL&#10;oepIW7rsLOragwiCp6ibGqbZOOnc1DLOADdmUKOk2pm3ZutlCYA9n2WjcQBYEwDK9b0xwA0hWqsn&#10;FuhETKUQ2RnZnlOZtseNBRJDHCVwiW0JZZQLi1GI7sE0iqk6AGz/rPUtmrQgaEedWanvtAulapML&#10;bMSWZGbAGrUKN4Ny/kqkowfaOJ8mltz6ytZ417+YT8e2ALiRGCAbtvVmFZaDgVmBWpe3MVHbwogE&#10;Pz+Mau2PqJQvgZf9Osq9n8FA9EPoTy1mMT7TiOilH8YBcGOGYQDoMCYFL/VpBAKSpFgJwa8JgAKW&#10;9S0tAGggSHAoRKfBL2tN3YABiZ093BYAYyj0n4FSjIyKTMfO+W33nA0kWqtnACiGxc/l0E7wM99i&#10;ulIsUIG3YzWoF5mHv9NUfxfKMvmZx8HF5S1xbghR2gYBkO+D0M7wBr7MdG48EzhgPQZWHnnWZIyM&#10;mMzOuw3IXQ2/51sox94HT0euhueiGN4DfngHFLp3wUDsgyy/NhNLL9HwEjCBWV8SNVj3394Pfm/X&#10;NGT4v+bvLdc3vnDXr2dxJnDVTGADwNpIAKwS/OqDJnDTRFufItN3pGjGWR6m071vZWP5JxNGAKk6&#10;552tgtrjyPew4dD81H3yXG3rDNs+67lE5mK779cs8gRT1xnDclZKYPFYVl5GY2uhBnCre5EtnEZx&#10;YDHy4b3NzJcbLWPZzzutaydukfUwACQDrKT/h+nqa5TlaN0YJaaTTvjHxH1mNIMy9EF/FZrf1Oww&#10;/fsRlH4Kf+AsFGIfJmN+Laqds1ENT0KVZYfwVqjx1c5t1sqDyCuQj7+fETzu4uGfwfS8ROUlwACp&#10;8HWNWamySANkBvG/gGYoo/rNyaCG6Lrm9bpG17MVaRLANaINEPRcPscW6dphIAl4PZ9xACjWILNS&#10;Z32YKeUG1NevjGR/YoS2XSuyGXLx6ShmllmadMylSyzT6BJtoRbcj0z8RPhiVMZyxKrWZhJBExEa&#10;exR71DhZu2vWJHwOn6ndINBhSXzvs8Pw+mVaRtmhBLbTRl5e6tX7kIu+DpXoDvxJTg52IHg2DjFq&#10;G/f6FZsEIfOsJsVWCYBdO8NPf43pJMMea2Cxm866t8P01+mqJis0wdFUY1dX/Xy/gqB3B5/3BTL7&#10;t5IlH0wAnoh6l8qO6dKst8QW3fOVOmfnNsvqCBMAY+/nI8ZN4BdP0MyW3L4Ts8zJJe1LMQEdQ6i1&#10;YLb9TKLhEH6usYHYAUE6L6Oe45fmGYD36D7eE+gQoQ0DgKbATcDWADXiKNOkrEQJgAQ9Le2oR5xX&#10;mNalFRtGCAgECc1YVqOboxh6C+r+fdawXINSOUjsC/jB7chEj7UGFPSpAbFBqeG0jXu0yGTWch/z&#10;vELGIVO23XXthfeIzWk7nMYClYbIDgTjM5m8AZTrFZSVZDLYSvpM+Jr0EGjymTb5Y4DfLt71L8YE&#10;kxpeaDDszkkI0guYuKyV43MGKopcjklPNSnlDmjX5JmsB5+f+Z3pMWtJuhwkUC3dxc6gg6btO1Hs&#10;3o9lI2avummUg4Ez09UUpVHfaTIpxfpPsX54fTH+DsLrI40af+mHF70JbO1UQ1YiLdZYNROor7Uc&#10;gkpkPaUUiiLl4fc6H0OiMyXkI895RfHUwmFTZMKoluesDzGAtnWAAkClswflvq+gooPDBYAaqJfP&#10;u8a+1A0vBJHoBDaSbQxQ8uGpKKU1q+q8FzPFfC96ocINUPFuRC58pAOfXpqkSbE5NrS2cY8WXevY&#10;rWuYDjzHfr+Z3eogBgFwAvzezzKhSVdtAoTyf5CJHM986TmNGW8xVTP528e7/oV50vpIMUCmI+ic&#10;imr+IpZh3pVrQx/ai36XJTJAyVJndPKdWK00R6tIeY2QT+OJ9f+S7f0IxZ7TkIu8GaXQAah07UJG&#10;3wB7Y+gqg+bMP8F5WDodMDJ9gwC4GQHwZD7lv1bzLi2t6XtpyYueAQrgzLNveTmC8h8RVH6PwP87&#10;WRyZTPUBZvJhXvUY5UnWZg9vcKyPGMTfHGSW2bjJG/hPRy3m4dfHftj42gQWOf8KXaleGggk0Hh9&#10;Z6ES3tUBIBtoPabD0NUzswFvBDHTUAt2CSg+G0E+cTLLR77rzK5qKIqcJhRQKf6EjewgN7OZ0qJi&#10;Z7q3i7ed6D6xWz9FFtfjDoAyQGy5bk0CgqUYoJbwGAvVYUX9n2Da4rbPukZQ8AYuRjGyhzXs0SY/&#10;G3ybeDeEyCejDlCX2el3zyVDu5alqYXZYwm0XLRnXMAnBdVtWp5pY8h8U30GlcwVKCTehUJkOrzw&#10;tiwLmbFywcUyMvYr8GvNfxu9UjmyLgWAtcgWKMbey2c/bZr6cggvcgbovBTXkEK590qkO9+CXPSV&#10;ZAAnUk7m+3cjF3s/iokPw+v5JCo9Z7PBXAA/ew0tpZuoXHeTiWmwWON+bqO/yKR0TnGPEKkE37Q+&#10;30T/Wr8b/DwkWqBrCiwb0x5SRHVgMfzQngSCJsPRIt0GW9kIUhHwafcJWQNSOnRoKoLCJUxnmqI1&#10;ZGLPSncJfuFSMozZjtWQ3WiQXwDWLt52IgCTg9BSz+6o9u/FvO5I1qH8tr++VfRcRMiQZWoq3WGa&#10;wOnPWVqVwmr9Tjbg95HtqfHrHjbsETI6zg0hxm51LkhCY5Asp9BR7HOpb9QwqsEovRiSpu64/tGG&#10;Yk0hNbOd5Bf3M79Xke19HMXwXFR0donKxMqF5UMAk/5oosjpUGv+R088CQQdAFLCW8NLfIRluYrS&#10;TEu7dL50hCX34g5UDapVmkByHvzO6aiH2SDDmyNghdvBNlRAnxVbCbFyqRil6PYExj2Qjh6AdOJV&#10;KMXeSUX9LIL+BSSH11Hh7mGthxirGJDUgGGYYjbFvtQ19kXj4+Ab+zAqOJOSGj0IgGSimYvYQBoH&#10;oqvhyARmup0Js+Gl0kMgEVMJkYWyQZTJQEt9pzGlK5nePMGPyVU2WcqV7PnwuqYawwiS28AXAI55&#10;YsEBmHa9FPr2gT+wP2qhPRiXvDCPJY5GB9EYA1TDrYS2QzXzFabNMdRS6bvIdx8KhJvxtWFAzyrS&#10;GYneK46mtF73XEImT3ZcS2gB9nbwQq9jJ3sXy7ShT62hoS7SD9dN1miFaKJDSiJT998o5a4h43s3&#10;8uFpKGms2NiwgI+AJ10X4FFvxOh9yui8S5p5GyYsR4FfzQBwW/gkCjV0NZP0kg8vegAUlohVVQs/&#10;QtA93YEI2cnQglQnziRytF9mmJZU+FTUgL2m9rX68sYS3Y1mwEGoJk9hY1+AqnctTeX7+YABm0jR&#10;ATwGBuyZNSaDeoEYSEDTtgP9yPc2ZmPo1i5IrRqq1XipFH+GQrcDFSloJc5GzfSNUtQNJBoItwkC&#10;24anBiKPy7PgB79gPnrhMZ3MGYOHcmYZyvKmog5GDLCHDd0aVvu4W0V59OPbopg+lIz9Nah2TWIj&#10;HjvACNi8+PZ2Cp5mkoPw9ghy32I6NWSxmmD+CVTlpCGyQ9v724oA3MpbZUC9sSEIvtd3rdLu/lFC&#10;ZsX7K8ntrUOpde1Ak/xD7CcfYpW3AUApMO13nUusET7tYdY2Po1p1hGB712Bcs/7Ueo8gh35hKG0&#10;WGfJ5xH4ms92Y31ORqZpzeImpiiMr0JGXer9PBO12qXtZRBe/OsATVEC1Co3EsQOsl5RLqVaqf5w&#10;cVuhnBKZK3Q1/IZS1TSeEtrdxlay4SORjX8Qhf6zEXg/4YMeZJFF+UrmRozjC3t2TarkbDJFM3bm&#10;MUUmY7u0mvA+/WkEv/IHFKP7W7oDKmSZALExfewNmkdqOGwMYhbF8C7IZ+Yxdd2oGAAqvWWUMktR&#10;JrggzE5DANjLRmimVrt4R4vy6MUmoJw9DpX+txCsdmcjHnteBYDlBBlVSmNrZDuR3VAtXcC06aS7&#10;fzLdb0K9WxMzqv/R5t4axUBruDBNbYW/tbu/Rexc4KRAmoDftQu8Hi2CXs5SHKr/QV1Q2us04aUz&#10;1GVBZI1stla9G7n+76A/fAy88O6sCq0PVZ6Yjuazmukd9uy1FR0HYOsqWQ/l8M4oDchpQ6SRzuFp&#10;fWnKi54BMg8EH/atwd9RiRzP3l+Nmb1bs6d8Lmn2+nwvJbexG40x6TPZgc8GW4rsQZmFfM87UM59&#10;HdXgRj6ZQEgWqOU1PjW3zHQILOq2Hmesg93s/JnuYux4RidWxV6Y5qj1zsPTuCHF2IJYhBONRXrR&#10;HZBPaUfAfWyMwRAAZgWAEwYB0BcA6v528bYKy1burErR3eHlT0Zl4L1kcGSA6nTaXd9G5DNRHlaC&#10;lNjkNgSG/cyjti18LlxBJs2OhPHJ48uYD2Wy/FNY9jrWU99JDwa/H2s8I4TMSuVJgCl2TUcls5jl&#10;mDKy1xoC26NbdgvjZU1gJSrla1GIvR65rmkIYhpHZN5D6myeT1qeQ1gnYAeociuzQymnz2YaNt6O&#10;lU0dXvQAKHtUA8ZB7QmUNYMVpinXqNgxiUyImMbc9Lmp/GrYLBoqhSmfROYbFSUX2QW52LHsKc8k&#10;6yQr1L5J2sUVgrBAsCbwq419FrlaexLZ2PvIZrZkw+YzxBxsDLAlnRtMZAoNAaCYYEApxw8lw72e&#10;0Jdl4xUvEQAuIzjuaIyhwjR6PWqUAop28baKynNzFMLTUS1/Gl7/xwlgezjffG2vHy2aqBFbtbjk&#10;EDV8LDHjFqZtFTIDn0Wp253wpjM+3KLnsYhmsikse4nFT9CpJyagKuvAQLABFmuTVjFbmpb58CHM&#10;7zVmHWgYpTVo9rps48EZ6s3NKGc+iywtgmpI44duHaGGHMDPdvyo6Wf7Zz4vYTlpHBeUQngveNnz&#10;1kp/X+zhxb8OkLaoHfqt/Y69p6NGE01rxJwJNAahEpgJqMkHW2JBhhHbFl58Al+pdNomRMYj80sH&#10;DMmsqca3YePbA8XIXHjJ0+AXriVQPA6fIGFLtNSbWxjq8vWOKR6ZfvsuQrb1eXgRmnQElIAAqN0g&#10;bdPaRoYW3zaFSt0wb5qfh963E2f6jhSaquFd4ae1dq3fWCDhHZXCeWRgBECWRxMAa9oO1zbeVtES&#10;ny1ZZnPI2s5Eqe90mlxT2PjGXlfa0iYWZB1TaAeUo+8g49bC7QfQ23M8GSXrh4BR6mEdErjaxdEq&#10;DgAZr8BPHV94IuOfRbZK81oTNCoPpdHk2cpxSJoz+gF1Jx8/lmn8Ay0FWgvSDVfpzT/GCmv1Elnf&#10;75FLvYtm/E58pjoLJwI85cWnLsobzrPX5dqLQNAdaL8Z8hGy1cJlbEw+9ZMpHK6rL1FhKb+4gxaN&#10;+rZMo5f0fREb1eQGq1DljkForrj36l01AK5ZWJp3NEU1o2YNhCBRj0qa7xk/FVFjh+XoBBSi+xF8&#10;P4pa6RdMR4SWsWc9vq011FoGLbLWTILT+ZaQRiE9nyb2TsY6LR2aQWxN5xokSDb9/LHhEfhrWoAb&#10;FROSN2L18sqDZmv1W7s4xKhGigDQ794Wfuo0JvkZaM+KANDPX4JKaC9jw0FCZrAmQdrF2U6oakxP&#10;IXYMWRuBtPdT8Lt2NfbR/vo2QjASY1H9+iyvUurjLNNHEJR/jUJiFn9T+Wldo2aWlZc2cYwQ1SGZ&#10;Fjs/W9sYn4hy8lDUeg9iGWooojEhouvWIp2aoFFnWSZgFfo+xjp+hkyPPJqmri0nUpfS1IXaAEqZ&#10;n2Agfgx1aRcbgxbwmS7omRQdcOUnWS9aW9jmeesi2rFSYz0KsAvhg+F7v6auDvbgL/nwomeAtrtD&#10;07JkKl7hapoc+5nyrH1P2WRKThzADf9u+DVUnsZ7ma3qQRHaEeWuVyHf/w0q+5+p2Alb6lL3mb4q&#10;zUhtWRqVflWBDuu5EqXoTDfOY2OBY2MvEu3LlSdpA2gBQN9Eft6Hn8kkNa5FQKjHJjhWbOXSLp5m&#10;vprCeMLsBGLHMd1/09lqbLgeKvmr4HUeaI3FJ5japAnft4+zVVyjzsVPRC2gSZj6GIJOsh2CS/vr&#10;R0tF47O8XnkpRjVepf21jyLIXES2Ngk6VMpPTlgLBs1nywEFmaVAvRidhXLu7Qj6D7SdJEMTDu3u&#10;XbPUos5aKCZ2JqNawsIrU0flBahM4Ku4iSXrHVeh2HchspGD7DB2c/QaIvM0Fj70XMfy9Xnt0/Ls&#10;ImDV+Def2638H49a9S7qbtV0c7S+vvTkJcAAK6ZM6lmrlT8gFz6GzE29tdiAXscqun5NMvyalnvY&#10;GMVIzDwOb08GuifZyAnws1dQy5+mMmWp8HmljmlsF2heVv9C5TuWoENF1NIGY22tz1qT8NlaxiDP&#10;HmR/Xu80BOmjaaLuaBveIeWOkREZgxhjnGIekS1R6j6YZfobM4CVzkrxl/zuSGMoYp5iZM5Ma7m/&#10;jTh2+wpk4yez0m5gx/Fp85Ss8mt3fTuRK3uxFsWVZ4dRyV/IdD2Ecs9XEYR2YpoEgNpWKAbdPo5W&#10;qbJ8FJ+22BVprgaF96MSm83fXHrb3fNcomESST5xMLGEjErgR/NXwKftelCXUn0EheSZyHfPtI5L&#10;nRW0myNMFmjs7Pk9e20lEAOUXnRvTr09mTX9b9nkSuTLIrDUX9yhzl7VHByox6o+gFz0FCowG78q&#10;dWOIsS/tpHC9vqTK94XI3gSjL6IekA0iYeOU7HBGBUt37XGm+6O2DksACK1jM/OnzfNaRI3XADCi&#10;nnwLso49EORfj2Jyrim3wFnp04FLBoBjEGNZBAave08CwndpsOUcBFZup5n0OntmkBKoyTvzGNNJ&#10;CciM8gmarbiNafsi87uzsbZ217eTwIYjxI62RiZyBMH5dyzTe1nWp6AeounLa7xkYxJsjCKPKGKU&#10;ldCe8NKnIsh9GEFkMuu1/fVjEeXVT2yHfO9HmNenbKJDO2rkjblqPhfvZkf5FZS6phuDRkjAR1M8&#10;vBPz547SbBfvhhBzaMH8B+EdURr4HNO73CyXl0t4CUyCaA2YvLgoO500KU5HXif7m/lCms/GPNJ0&#10;aH5eX6JZ0y1toNotKnYNQOJF9kA++Wb45cuZtjjT60CQKW+knW1B6a73odR3DophdzocyIzGmlaf&#10;z9Hz5ZtPCu3FaP6lj4c3cArfMz5eI7O6wvRpnWG7OEYJrxMjCbq3R6n/TAJg3CZ3qtUHCbDvsDxq&#10;wkYA6NamPXe8qo9ALCsl/333kql9FeXIzjaE0O76diK3YTWyJDXWYuJNLLcHUPX/xnJ7NTsBZx6X&#10;adLZhEWb+0em072vKC8sPy90CGret1HseQ87sG0b+jP83jWJy78bMmm88vllmuh+/rsEPO0vV71X&#10;WI4F1vcdyMdPRWn1vlZnVj+hiSybXaAtiTbJQzY/ljJdLyLmqQ4gvDvN/29SJUO2Wcnp6si29lKU&#10;lwADLJH5eQRBZggp+IVlKIRmNcwQNX4pldgRFdNMi/UsAgo24ooJgYZSJTsy05CMpxTfHtnIYQjk&#10;ubiuM2w19mP/KR7ZQYBawNf8tWbW6T50k8GOaRBfY4Daz0sAtM9qtBoTpOlV+hoK0QOZdzHK7XnN&#10;VjaY3i6OVrFF0QIRNtBC8kNkqU+6XTD15QQIMlWxMOZXbrQk7eIYLYyPzLbcLw/O/2Y5nWkAaAyw&#10;7fVtpOGG3xbspk9jPKsQlG7iZ63/c7OvfoLgwTppe7/lX+Wq4QL3XmCuCahK/wdZD4vJxGkGk5U5&#10;k71NHK3CeDQ7bCfN6ZX1YQvaY0ewd7vFzF63KjTDz3ciF/8scqGZVramo0or2XYl6bYlal2lxpOH&#10;7/DYoMJ6Vmetda6V4kUE6R5zLWcK+jIIL3oAlDcYeXiRKWzLULybaLq9lsDHrJl54UwLWxdmSt9G&#10;Cda32HOo2AJgjedFt2PjZyOT66ZAYyw6sUz7V/J8LbrZ4sq/kY2/lg1DANhsqG3ifg5Rw61EdkWt&#10;+E0UBj5ExSbLIKMMElvbGFm7e1pFbNbG0wQO0eNoEt1hZpxcq+d7vs0OZjdrNBCQaHyRwNMunpEi&#10;AJxAE3Mxa+0heH2fg08gG/sssMqDdcnn5uOTUCxr/C+FWvZKMkKakrzGOg8ywTWmR/nXlj9NfAjA&#10;CTrSkWx4X/jV78HLfZ1schLLSqA0tnQJbH3G4yW2QblnM1saVCKwF1NfQL22Gp46Dm3Vq5KtRsgu&#10;O/ck8E0w4FE6bdG+pXfY88Qkm+83sAiEA7L4fOI4dgB/oD6WbD3rywT/XvwmsAaXxQB1+pUtLag+&#10;DC/6PvhqDGx0zsmoPAKL2bARmtKtXxlSYCf2HCq4KbctR9mByk9zMjKdJtrpqAf/YELTlnaZlgJA&#10;me+l9CfNzbvbFzz6Oe1k6JnNzwLArVEZOBW18nlklTS1jBUS1Mg0ht+7ZiEIEgAEBKXw0aiX/shG&#10;rJCFl72EANhwNW8sRctOnrtcLV3hPVAtXMp4HiMAnm5LWQSk7a5vJ74aLK8vJo4kI/0N4+mH33ch&#10;gXQKgZHMScxNJvma0qNn2VpPMlexLYJgENZWtQ+ywV9NEPigLfQW+Le9v42ojGx8lWa0sSl2euXQ&#10;fqh4P2enkbexX+BfKPZ+BV7XftRJgX5jbaGZuc50b63HjSUy9f3YDsilTqEi3sdyqNrOJvNd+TIQ&#10;avGLO5jbIHlwDrQcRoCSJNP6DpnLDm55ihqq3L43FHSjigCQwKPzIczkYcMqhfckg/k4dF6tO7yn&#10;CYBZ+OUrUIwcwEbC+9rFN0aRGezFXg1UrkWp71RzeVVLao+xTL/R148SS7NbVlMOH4hqXusb5aSz&#10;hqD8W+S7jyKLEnsSgxhbnC6u/VCt/Ip5XYly7xchj87OBBybKB8V7SXu+SSV93HGM8D3Z7PT0BrK&#10;zZgeMm6B8rPFKQYosNSyE5qr5e5Xo+79AFX/UhTCr2TZy/wnMLS7t424TkVnFfP5BF65v/eiHySI&#10;LGeJyUvNKhTTX0OuewaZlhuKGcwzn2XSEufGFFkMpfDutBa+wvIMsVzZhuoy2l2X91IPL3oGqDGW&#10;mrbuBHk328YerFq4Dtnu/Ww8yJlFMkWp2Br0bekBN4joOU1pfKfe3caVoltR4aagkDqZ4PcHVkEv&#10;G4lSzfxokiH2blTD2oEgIBsWR0t8zyZ1MshyaAq88lJUvR+SBU6jsss1GKX1+nZxalZbA/RMb5ls&#10;r5r7EVNXcmymdj/NxLcyjdqqxXw1Jh/aSjPNlheZ069EtXo7I4kSAL9EAHQLtNve1/od01Lp2Zxl&#10;tw/N6MuZnix7DsbT83mUFY/qWf7wmG7HvtvHYWWgxew0W+s6VS72aabnbhSz3yEY7sGkEcTkTEH6&#10;0jaOFhHDJ7s31k5Glw0djqDwI+qkVk8yfcXzkI4Q+MOyBpSu4aL7x8rK14OMKleVxyuQD81g53sJ&#10;tbDkJhPJXHW+DpvXiLb2UhRqzYs7aPt4TfsoqwM2UO9rXQlNTDsQJqplBU0AdGMeG1damISYikxc&#10;vi/Fd0Iu+U6C3m0GLupzq+hDNX0WKqGJvLfRQCyetRsPlNOAcmgbpAtacvI3MqcPkH1o0N0Bsbtu&#10;TXHydzZqeVsRAJa0FCbzPcZDc45FCzxNIPoYqqGdXbnamFu7eJrinmkAGH8j60hmVpIA+BUDQJVF&#10;+/skzbgVhxjglijHXsP6vYNsXz3fMwTAD5FxaRJIAMhXvndrC1vjItDoWWKszJ8OoQ9WzWa21PDv&#10;RX/iVJulFgBWqTdm0raJY6SorBpLWHhfmew03X8q8/cw0ya2/Cf0x18Lj9da2mzCiHmyoQO+ml40&#10;62MjCjsA98pns9PQvu9a9VesXxrABoBsT9TGl0N40QOgtUlV1mCPpc89KPZ+FcXuiWT1VLwIzZLe&#10;zW2GbpQybBRpPNd87ml7lRrj5qiwUVSSJ1HhbqPyecawAv8G5OIHk6FsYbPLNqupPclr01h4bSW5&#10;DXKp17B8fk99vgk+e3ljwxQ7lY3mp7yAtJ/t1HiaW6JRkocQO3t3wHUu9QIq2csJZntZo0eoHQA2&#10;GrnS3DD3NLNaEuutP8q4kuYiytd6x7Zg5WbRlUbN4NtYLj9XujeDl/ofAlaXW1AcdMFLvBPVxpip&#10;QNK9tkvT5s57jawCmu4ezdFS/KPMz+Pwvd+aZxlNnOlkvnqU6VpDHCNFHZSud+XYEzsc+bK80yTZ&#10;Kf8L2dRHmEd2FEyfsdMm8Iwp7vUvSqMduypP3NQB1V+tawJ15aMs05UNMlHm+wLfuZb1Ug8vgXWA&#10;enXA5z4rW1X4xV+gENmXlUyWIucGAkA2xCGzbGNLY8DbhODQAJ9y9xSyoc+hXnvEDTzjGRR6T0c9&#10;TCVVeqm4YiuDJkvbuEeKAKee3ArF0H40bS4lUDxBJf9/7O35vRpBsyEYe2sXpwBSICgA3AWl7Jks&#10;01SDHbB0K7cgK9ZgDbv1Xne/bedS3JYHAjmv9WxfrJYCEQB7v8jvtjcAHHW/0sdXS6PKSflhY610&#10;7UP8vY61m24AYDcqiXfYcY7OlNSrRIulW+JUfOx0NMYn1lmITaOOaH1mN3L9C+3wcn0fqIOSWd/m&#10;/nai8hNA+6Edke2Xe/4nqINxlNPnIN+t4wO0rk9MWWlSubSPZ2OIrCGZ61auVsbMr2alM0tZpjlj&#10;+Ha+Tl2u+4fa2EtZWHsvwWBjVStQSJ3kZoPVyMionMmxqUSNRaZPi7CxFsNTUR74JrVPbujl3fpm&#10;9sxy7kr2I6Vlo9Q6MzPhxiACDAGT37U7Smmdm7sS5eyl7BAmN7bH6ffGGr5h9w0KQddMYDaaUnRn&#10;AqAWL8e0o8tN2NSfRL7vVPjRCdaI2t1vLGfw82ZmXvrZrzJ/KUoPAVCzwGRPDYY4SgRU8sSj+HlN&#10;OboN2d5pgP8MwS9wy3KCVSgLAI0B8pl2X6OcW+Nj+et8YAFSkNgOheR7GMGDNKUfRiZ+Cqph3sOy&#10;qVBPHNsemyj9Bs6R41EzP5Fkf7nbUQkdxu/dMIItzRGwSgfaxLHxREBMMz/CDo6ftYi+HHkV6pWb&#10;CX6+61TYy8nr+cslsHZeeoHAzj8FNtz5yEV2t8qX4tuYhzWQTSViXMPAj6IGIhZRiB6AIK8lIr0E&#10;mhAqKbmLmmq/y1zxtY6PDKZ9vC2i/Mrk6tqKncBxLI/7qdQPkrW9CRWtpVOnEGYjYKOUKT46DgGg&#10;xgF1RsgElHJyk97FxlGzxlEnWygRUEthMmwBlOVh5P0jAJBAG5AhVfPL4KOEAP0o93+WZjFBWAA4&#10;4l6yFessCB4NJwXaqZGL7oeg+GM+vGZDBbLGa/5KFGMntQfAljg1QQGaexr0L2gfceaHzFMKnnc9&#10;8pGGR+7UFiintjUgHHX/GkQgUujeC0HvMsYXYaIeI9h/EbUQ0696UNlo6U2zPNrEsbFEJECs37Zs&#10;styL8Z1R7Pk0i7QLJZZpVd59g7KtTHi5hBe9CdxOtDTGFkVXf49c7FU0a1jhFJlVzgzZVCIzaLhQ&#10;IbWQmOmq8PdM5G2oeH8lwNBE9H+JdOKVZD9urEZLWJzb+nbxDhcxnC3ZCHeCvMsUk1NQKl/Pqg6h&#10;nDnTnT+iJSxsBAIZubUaHQfTJfZFYCnHdiAAfob3ryD4FFm27sSTmn8PzePjDFCsY+F97rVRxtbo&#10;Gr9Ft4PfPZHM9nIbZ6po+Ur/p2wBrkCi9fm2tERjdeYIlOwqPBGlnpNYLvfZRJeZahrzDVbDS75r&#10;yARWXHymK9uRcSpPcjagHTuFxOuAso5J7UUu8x148kwtFpfcHqXULsPM8tY4KAISviq/Yr+lONlk&#10;SkeJPsz0Ad7ANaiumm7p8DWGG2fHFdXedN7XJq/tRc9olqk6E34nGXHN2oscWKgNmOMOdSryzVi+&#10;mOZvAQUmvlorEAAHWK5qRyrj0W3rpSZEhpdeEDvQ6fnAEygOfAFeaFdX6VIqYyebSsQAhwu/i9Is&#10;08ww01bqmoxc6mOsGM0MdyM7cA5Z20RntmpdoyZRDFha420VgqUAkHFWaO546c8zvi6C1u+QCx9P&#10;0BK7E7OiWUpmOfp+Mi8zv2UC74hi9nSWZRfT5RG8AnI4BZrVPZ+jCbWL2zViW8C0K0QLv5usdVtj&#10;c3UdOBWejlr5VzbbHej8XprAQbRhAg97tm1nY7rKSQ3UM98E4WL3XPP8Yuf/Vut2BlVdVLRGE7j3&#10;445J6jlMrzPrGZfYljHJobLWNZn4JJSK51JBciyPx5BLvJMgwzTz3iCxDSo0j919Q2lqips40Ngp&#10;AVZ55jPSscPhyy2/OofgUWRjb3OAzN9sWxzL1yZKLM528Q7Xh6Zotng7mwTTnmsBuptF1m+t949d&#10;1Nnp1EG1BT+0NfJkz6jfAy3Cst1vajN11i6B4eUSXpIM0A1Wicf3Ujl1mPfhjvGISQ3rETe+uJ59&#10;hEjhpZQhNa7NUIxOZ2P/DtMet43+A6nXoczGhDCBKqIZYd3XLu4hsVlJmV0a9CeIBIlj2bv/i3F2&#10;odh3JpnbBGeayTTVmrdRcYoBkjHxezcJokWySegkvKDuG4iJpfrlHyEfOsjYjiaY5EG7qllUfpb5&#10;6sV34vdkHDJjdWCVf6s1tCrvrfR8keC8gwHJ8GeLMfoEpHKiMfNNllhMvJv1+m+KHM36br2nVr2b&#10;8wvGo05EZSSzPyJzU+XKeCWKVwDA3yssi3TyRObhQaa/jKD0W+TDB/KZ7roRDLaNKC31sDx2E9wJ&#10;TNnoFJTzOkODpm89w852EQqRSaZng+zN4nu2OnOTYsOtAtVLnaAZ9GxBBr+1HSRl3n6oH+3jGJuY&#10;noXdUh8dfFXJLWDae1WZFLWbxlv9a2lTL1Wh1rwEg43Uq6lR6o/TtPmEsZ7RY1XrQdSzN6Xd788h&#10;Msm0l1RAZR5Y2PtnIyfQFNYi6f+iUryAIDMLclipwfZ2cbSKeYImiPg0hQUMXngugvIvGF/B/Pvl&#10;Ywc4kIpoUFxsozUOgbFY4GYoR3e1g6C07UzUy7YcCoA0WYNHCFQfYNp4rdLfHOxX3Ly/YscK6L2O&#10;szyWN91L9qd7tVvnDAeAzP/o5ysPDkSK4Tnwi99jTfYQxOX2zCOA1RsAGEe57/8Yz0Tmk0DL57j8&#10;KB1iy1sa8DWlIA8thbNcXmiGF3vPQiG8m3tWmzS0itilTfqwnvKxXXn/JxiPwLSIWnA3ctG3Uc+2&#10;Z2fWZgxyjUJgsjHLIbF9zWJsBNNKYjaCvj1pTjcmrNrGMTbRMQIIqdPbDIWeY1mWt1HUVl6+gdr5&#10;EgxqIPIUbV0aG6o8rUT2NbNkeIN4IYiNE2lsRgrKhiXAqtBkzxO0Uf8bM/MwSqkvwu/c1TXUlvvb&#10;iZiTxtA8nZ/L90FoIsrm1irH+LpQ6v0sTVfNBvJ5mv0cdq+J0qLBcgEgG6GX/Tbvy7s+pVq2wXLb&#10;x8yGX81fCr9rNoFHZprATiAhQNf4Is1YprlK9lrsobmFJxoAGCcAfp7AtaMxwNbnGzgTaMrhacin&#10;vsC6fFgjunzlzUyE7Zrh821tIlmXH96TgMc08x4HgG7/tZ31YfGTObEDLMTfSMPgVmkFgfw/KCTe&#10;SvOZYNny/PYiAFR5khXHdiD7Iyv1b4O8PFc1qZM+m+md5DoC881I0GkbT4u0AUBt1avGdmL5HIn6&#10;wLHwenZxQxXMT9s4xigge60TAPPhKfAKZ7McUuxMVI4v3/CSNIHVOMQWPDVQVXDwDBvgx2gqUSmp&#10;oGYSqGEOmiZNM2VtRcorM4cKpl62Gddg3O47931Tht+vnpmNVktSbG2WYz4CEq97L5pXl1JJk6j5&#10;f0Qx8prGhMPw9A89pzXOgIyh1DPBFL8e3gKlxJup7No/qw7BmX5aE2fHiI6436VR4Gc7SiKTERQW&#10;EjFYlkSvGl9r9YKVsa2Lrt2PTPI9NC93aQCqJhsYr8YhEzTdmEY/vANyA3IO2mUNroaYecYxAFTj&#10;VJqHPd/STADPhd9Ixnojr083tuHxeRqF1ASIiEs9T8vzYgL8DCtjPUtlWSX70/5r7QV38W+NQD4W&#10;ddZxrdd0olz+Oct0P7unXTkOpYfCerF0sdPQGkEvchRquV9R14o2HhlUH0AxRnBl/lV/cjzRrq7b&#10;i+qS1zdEz/VpYpcSh6CeO5Wd1aEoMx+2OFtehdZQ5yNFz3bPb5atREMaGl7Ixk9k+d1jbUVsekTb&#10;aQj/DMrQdyrzIWle0nxj19m/od9GyMjbTdwb/mmRNl81pPGc9STU2JdgUOMkRakQAK2Hq2dpAv6E&#10;5hwbihqXgEaD2WwkznRtANnzEC04Ru9OZDINd1M2fqadBFRAm82kQmoHiu1CGf0sN9DPBkswcL2/&#10;zE+mjyDSFyWw1B5iBpYThHQm7/Sh9BMw5Yqq3UE5xrq0pKOHJiafL2AqhWfC92/QDARJ1EoUUh9k&#10;h0DQ0oC7Jg5s4F0MhGlkGswvHdPhRfZk2V1IoCvbOrGAACqTT4rrWFgCBZrpWZqqzSU7WttoDiDI&#10;wgQwQZjmYuYMXhsz5lhHFF7fp+FHJlh+lIeqJgvsuRQCgBei+Tfwf7xnBUHGh88bpbBKgcw2Z7n5&#10;xOWf8Vo+m+VuAMhnG1PSsIKVjQCYdRM7Gqj8VQOQBMBe5NLfhqdT6Vg2reUnCQjAMqNtZ4jlh/GQ&#10;2ZW6DiTuLmIkUfPkowmdcu4ylLr3tXLW8zyWfbs42wv1Raa1mCvzUCFAecnpqJZOQzF5MorRyc6p&#10;RzfTEd6WeRujvtp1Wjnglk9pAkSmu4YBvKw6tD4bJtdserugojbR+4bIGYZOCHSnBEqR9KoDydy1&#10;gxfajYy3VVRgrtcc/K7O94qJnxgTv2qIUy59K7NDo86aetPn9RtemgCo0ChJaywosHC7UUx9Dl58&#10;O2uo0IlkcTZAG4Nqo0BjEoKbFLhnH/i9B6GQ3JG9vwBHM7byEu1c0VcIfjJ13fq2dvGMFIGITNd8&#10;dA+UB2h+1ldRwvD6v8MGIS/PSr+ObdzVlLtdHG42UYDmQE1b0fziNwkCUr4svPxFyK7W6WdiNY5d&#10;uMW6BCwCiGZijYkSOHVQt44fNQ1tCVq4Xa/+m2zqo3wGG1sPTXg1NjZqP74tQZTl2zUFtew8Xpui&#10;+ay7YigOEAA1ocDn+TrGkuZyc9Km1r0TgffN1P1b2Dg06yzeJ+AdnQAdLJ+PvJJpZacgME0RrKys&#10;CYihnSwP+dCOLDtNVmiLFwPZTz72brKhnZnO1vrXbPaWZGBMj85ANn+SmiVmPGEdc3AFM93JtAg9&#10;FNk9rPcPoyLzVysNyBA1/DAyzjWJOmLtJdbEymaMY3OkI4eQaZ+JcvbzKPJ5YuFi1W7XzhjBT9ep&#10;LFivfnx76Jxk6aHGY8u0BOqBJpQIXE3kaQnkRiQOcovlW/mrBekynWwXsALlgb2u9UiUKr/TIIDP&#10;yKq8vlarELsqfCVQtkjzHjMl5MGpqrOSK7ayQOIWuDMeXU+aLhJTt2sJgAEBcAOs0H5pmsCqXFNQ&#10;915HVEr5a94vUNQWLgFgqGF2SFGoMM9PxMa2YEPelQ3vRAS9p9Ic3BvlPsVPAFHDYc+u7VUCXuc2&#10;v108I8XMOQEWlbY/dDz15GZLP2r/Qb5HTk51OLmYCa9fQ/ptL25zhpGNwmd8xf53E1RSVCb1DPfS&#10;bPsAvOj2vG7kvXLNLhAQeBQjByHwf+OUr9FFs1gb5WwcjF/3oFa8AoWQG2cVW5KpqDVwAg6/c2/+&#10;/j1e2TcaAPk7zJ0U2Rbv1SFOfvRA+AVdHzHnnBr/C+T52xiDe76CXqq1hwlmb2P/4Mb7qjT9BaoC&#10;YI3FKd+F+JGoi/3pBpmt+euQ6TrKWJGB5rC8u6EFdl4EP1szx/SJBZa6psLv/wYjWMHm3sMGy8bO&#10;+PzyLwlahzPfzAvLS5M/5nlnRJxrEqbTrAV3xnI+vj/b+jz43ndo/h/BNAgYGScthEps+zHrj+I1&#10;/5fs3GxpkOqE+SiE90VQPJ95SJgKiNGLaI1sO/osh70ZSpZipU9pgJfPdmXCGwMd9iRXHrZ/yWBM&#10;HmU0QaahAa3XHC42XNAisgjcB8XHeAMdJ6vYNHxFaBUgEgz10+i0rruwdF+KQaUq6sxSs/cqOP3t&#10;Rqn/q1QEAhaV1cBDpqkazPOUOgFEAFOO70YW+HFUiv+DtM6W1To8KqyZhWR+On7Qdl20iaNVbBaQ&#10;jAZkMvn4riiYM4KkjV1Vg1uQib+d7GBXM2nEdkbHIRbQZH9O1ChyiTmole5uFEsBldwVZDXT2R7Y&#10;SBSPTHhrQG4JjczDfPx4NvQ7eA8f7opyRFDX4tkPT6LY81kyRprVbLRasxYwz8q/330oqgQKubAa&#10;BYDWwHmdGBzzXYxMoel7OmNcQbJKdsGoaQAzDTKBRiegXu8iA/sMAjI1q0+Cj03gaFiBwJKP7YZi&#10;+issuF6QbLARkUn3noUiTWzbxqY8t5Yf76tHJxiQ1lObs4z2MweuqD3OOtAAQAYeO4R6zUcp8x0+&#10;YyfU5F+QZQeCDlTmrXGuQTQJVOx9BfoIfn7x+6gFV6M/9moEcrHFsgOBq8a0uCVFZIFt4mgVWRqV&#10;hDpIloXioFS7t0Op939YXv+lDvkGSKo3GyMfFUQaCGTGxBzwKNRtYrFI9cmyRjKs+z6+L7h+xZRK&#10;dSQ3Zf38HKfEGq9N0TZIuX/T7xk+Jcs4ye6kE41n6EUx1Wt5piHH9OWYzhxhWO/VptdveIkyQFUW&#10;X1lNJnyv4Qej6d7tyHe/jQo2odFg2ODFgIbLiN70OcQcFWxui1bL8Snw02egWupAPnkc2cfuDYYj&#10;s5LPar13Dc8zBshGpAaoccVM8rVUxFuc9UoFrPk3EgTfgRxNOPNwMzztFDfpIvbXFAeA+dgOqGQv&#10;ZHn0s6ExruBJppkmkdw5JTVpwTTyfh0+ZCyCDDbX824q5YMO6dQYBsvYlbP1+0yXDTX4v0ch8mrY&#10;4d5WJpqNJaMLv4a/3cW0l9oDoHZ8hDXeuAsyiQ+RAdzNeD0jHAEZhmuMrh5bn6+zNsr9HTQfNVOq&#10;+tSaSrG/Lcy7c1+UDDr4k7EIncwGmuulyMmsf5WxOhuZ60Nlb6JxTLFgnewWnYNCv8YiH2L6aYgz&#10;rwU2R7cXeTmKqbfwuSxzAaDM7hjzZPGsob6HvZf57VFvehP7opSXaX0r8on3shxULgRTpc/WHk7g&#10;tTKrn0WHhsUtpiiLw7a92T3bsp5PYN5vZUVpKZTqS+atJrRUqcPrVe8p+tp0RGWsIKATu9NwUoLM&#10;7Glasf9ie7qNndsNCHLXws/+AJX+i8hmF8LrPxPewFdoDf0PO8YvUb6MQs+ZKPZ9k9+fw9874GfO&#10;431XIsj/jvHcTB2/h+l5iPE/xYrPUSyhpjMaA94QXqpZay/BoIZBBXV/1HI1eMv+Sd/Xk6gPXIhq&#10;+AAbE7FGP0yh3Boyjbc0x1OeXWxcTwtx5WVDjC1MBpM7k43tcppeb7fZR/OcbJMWYmPNe5vPGxmf&#10;ROwrSBJEqPQyX3LRPeBlv0WF7TPrQz1s1b+SrOFYFGIT2IjZ81tcw/MxkgFqULzIhp3v/RSL57+o&#10;sDPVOSrI/R9q3dPJFibwOsXD56sM+NwKG16u7xO8/kmd7d0o09aQZ2PwULF21MVG8GU7TlOHFFWT&#10;bnGvF9Gs4yO8XUtodE+LCSyWQ0AqaXjCv57XEexqfKDZSB7TqWdoEsQe2BIIwYWr+Yw9GgCoMTWK&#10;me9TUUp/g+laZUxS5lyQ/zWKnYc54GUatbTFykt1rvpRulkOOvazENubHcYX+IwHaIq7lY9lxkZo&#10;ZjoZX/FGlKKzrKPSWLLOf3EA2KyPlnq1V1dPJsx3ITIdlcJ3+YyHkM6cgZzGHDupSywbd42GUqhf&#10;YtWN+hktI58lX4Y6llPmr+o0H5uFwNNZLG4/NypUotqA6ZEYmDULCf8MFbEURJVKU7S6GkXvbhQL&#10;V6KYWUAm+UVUku+DH3k9ypFDUUjMZEcxGXmdhUKLyFOZsj3oECwxWdWzpBLdGpX41jYuWaZueeGd&#10;UemeBK9rH74/lB3T8WwzJ7NTORXZga+hkL0I5cJfmIw4O2w3/LG+w0sTAEeERvXqvxi09jvSDCgl&#10;2Tt1sdGTYflUdg0U21GPCZpO0ebh1GMQAaCASpMJpoivYEXq0O5lBMGfYyDzceTik6jUWoXPxmHn&#10;v0o5CQx8ni8TbFS8AiyyJ8WtxqjlItGjmfY7bExE+lvHaprbv0K6+2T29jQ7e91Yj04X0+E8owFQ&#10;Y3JkBuGj2AD+aEc1SlC9i434XTSRaPKFlBc2HqZLDTobmYQigZcJtrYwrHUMBVKEOtIEhZKxIjGs&#10;cuI9CDon8jYCEtlYOfERXvcY00+zidcECBEAP4GSwILPUR4zAqvsJYxggLinyuKFzVdCYrtHN0Ot&#10;cqs7sJ0gqsmcgExXDhJy0RPIKu5iUy4pdXyNwO/7OgFfS3ZkJuusmK1YZnrPjqp7N7JXfmZ6ilGa&#10;pHlN3PybXWiK1kOV9UkGKyvC8tlHU30e63rysA5IHadE71vrlJ2aZqdllqrjZb1nu/dHOX0NI1sO&#10;r7AUmdDhNm4n9jfUCTeAeQ1xmv4JgE1XGs/n9YjRMpH1QPM5N/ApPuMRFpRATeWq7W40VWsEN0K6&#10;JiDU1zhTV2bpU+x3/gov932U+k8nKL0Z+dDRzCs7YqbPJ5BVNSmjjot5N7ZraaDwmTbmyO9Gib5v&#10;/Kb7JPa94lGZkChoW6Mf2YqdKDvr0E5IR99J8Lud6WMn+GxK8DzDS9QEHi6s2MYr65k0Wj1ejzPX&#10;2EDkNKDGnkiiHlyu0rWMYoRpMRahgprpxIoM+JqNavfFuXwWTe6B/+Pn6QZkCLHxdclRwQRWNhug&#10;zM1R8bllJM3xKS1V8bt2JXu5jJnJwBf7qGopSjdq3rUE2DcQxNh4tawkzOtk3jOOEWYwG4vYqk92&#10;VmXPqgFr9QeMnGbLIlS6Jhtr0nYrzVpb44nvC98TKPU6MjBYlkOiMq2zIVXYcIzdVbPsY65hz/5q&#10;m5ioMM5yn9YAPs1rqwaAVUThk4nqfF+Vd5GmfCkj1/TP2EC5xvyGntH+uYO/8a567WF2Au/k87SU&#10;RDOeYp06GEpLb8hK+VeDIZWa1uu9k2XfmFXVOKE6I6bD1i7y3hIbeC7OustfYGn2CBBifNYB6PhV&#10;AqBNRlZXsBP9DErhia7xijmOqMPR4p43AT6BP5OagVJBncuj8Mu/QSb2erKk3dlpsKMk2xt9/5ri&#10;1/difXxv4sBEIFtmuRZ6T2L5/IFppt6QAeifhhbcEAgfzzc2Pld7jKbsr1Ae+A5y7MBKMbIyWgVy&#10;JyeQMgZKMdDjc90wixP32clgeux9qwzdM+L7Rrot7Q1A1PPK7KDyyQ8zoQ8Joqk3a9KD5y8vAwY4&#10;FNTL2XQ7VVoTIpXi1SiKEWl/pJ1xISek7G3FStSbPU+RwgSUbOwAMsFr+axHkCudQyWfw95NSq4t&#10;SXwmQdCYY2scBCsHgG5yQkAYEJjy8dPY8B515peUt6qlATQPKr8kWL0VpdA0xs3GrJlIYwN6bQjz&#10;Zft1QwSGntNY+Z3OopVp6d1JxvM6XudYpHp3gWY28WqC2u+odSVrMG2DSIVmAzVrpzE2FW1AgOub&#10;z7KlaURlL2V0hm/IQER1IEcK1dSHUA9tR0DakwxFv9/D+6uOmVokduFzBuVBs8Ve75k25qe688ni&#10;c7Ej2cldTcDKumEDXuWVf0zAOphlpDJm+WjMToBDlqoyzrGMsqk3EQiuMlDQRIGGTQQabtlGlSxE&#10;pliFcf8T+fDbCRAE3eF19ywiUNLSlP7IkSgU5zNNTzGe+2iqv5dpJ2OmzthCcqZpiNk9h7BzdEeT&#10;EogaHaYshwrZVCF2AhP/Wz4nA4/JL7LBa1bdOiqrUNZT+TZ4fYuoW+8m6M12i9NNNzWMoMkpsUnq&#10;KPXKlkwN1ykTlWNLmtaDCAxzBGG/qI6oV0OBY9SItQsvKwD02Vy0nkwmlmbC1CjlIqoY394agANC&#10;mk+qBILB8xP1lG4QXmNSGTZEX+vodBZueT4Goq9BmSzNxqDUq6pHHRUHlblFsWRiFNl4a95PqQll&#10;14uz9UuPa/UB9vDXs7d8P03cSQZiLo4WZWXDcD0rTa3gZjZk3xqDndHRfxYKDd+JYm5VlkWu5xQ2&#10;+IfMNJIjBHvTEgRqtkJGzEgzo2pXKtrgYabn4+jpnGvbrjSLrdP7XD/+CM3sDyHfORnp1DsJfLcx&#10;LSUbR9TqCrc/dWzqLpDSWbZ+9oc02WcQWJm/8BTk+r/KXx9mfG4Jhfb/Fvu/bK61xHT9xA68lvVt&#10;jIZgH5uE/p73sFxu4bWaeQwMLDRxVtPeYQKpykAAqLiqxRtQDB3i6od1ProOW0XPYaOOTEMht4Rx&#10;PMPijKGUWESTvHG8gJhPTEuHVF/t4mgVPVcTTWSxYu32jK3MqslFX0Ugv5Ll2m/5t0kgqz9ZDk8g&#10;KP0Yxb7PssxeQwCeBq37bDI9kElXw3uwH5uISnxbeDqLpUeTQupUWzpW07N2aXv+onyUWSeZxOtY&#10;Rn+lMO3Mgxjb+g7rbAKbnjbEveifez/4Q+Nt85Pd1vi6GQZ/GybPFdreY3+GB5ceBbnIkutvLa4U&#10;i9Kwdr3+JLL9n0JJlc+GAbISKcIQTW9QdlXMKBrfTliJfLUxJnMIsDl7/GMJgnJukEKl/DMU4q81&#10;pZXCu/EP3teI30yJhhKY2WomLBWN31fIUgPbHREnxmietKRpBaq0Tsfro6L8C5XU11DRSW6K1+KU&#10;+SshqGnRrQAwtDtKJZrTGrtjozDfiZWb2BHId6JAcnOa3NuhnP4MY++GzzZvi1j5abDyGnXvZmhp&#10;GvInLZsgbLgZUi2G9X+H/u5Pwcv9iPf2s9y1nk+1sYqM4+voi5zCxvljS4cIlmYmNS5lAKrLWmUw&#10;8EMjDWKMcuZZr9xFBnc0Gdnm5o25UvkV67cXZabLFuhWHiMovAM1ed0JyTnDJAQEwEBjhd0HoJj5&#10;Np//IIWmPNMeUFeUpzrzhlrWzHdj3obwMYLp91iOM6z+2ulA0yRV3Trz8BXwyND93NcYaZgR0Q5J&#10;n8tOjaxdS54sXRp73hGVXtW96q413lZRvFuyw6PFIEshRQavNYNdZE6Fi5nOTreMSLinbYO1J1HO&#10;/xQZmpXF8CxaA5pcIcsji9RaTLlb05nJbvhE0kj7IMjpmc3fmiL9bE3XWorldSi/AvZCZAKK6VOZ&#10;8OWus7eeWkMjfOGf9SVs8esW3DJIKgg0uaA1PSxtptVMK2sISrDGGWSuUYOsF3Ii1qDGMnJwUz0U&#10;45J5V83xsj5+jlPkckivKYp6ZJ0Ex9/r2uDPexotRHHZ5CF7ajEk+9oyS8jgF2ILWmOkUq2bdxP+&#10;HDxEU+0dNE8FWiwSVYTMTopezVEBK8R8zTUU4VmFTMu2dGk5A8HHI/CUYgLBO5mYGBvjXSgmPg+/&#10;251aJ6WTeaExSO3sqIhVyASy3lbPlChuLVJ+I8vkHjZ8gR7NebJBsRWtmVM5oxpBZeAqlCIHEQyo&#10;3IzLHBREdmH8WxtDstk4mw3utHjEDngR2fCX4cmzCk3EcveubCyXMOYc64h1RXBjaTVqTuI+2XIV&#10;K1tX5gHT46uj0SwuGXYhdzeKpUcYT4ZxUIGlG2SsA8kbUSlogbdc7YuRs0o0QEEdMp9//GTjVZQq&#10;v9dzxGC0FELmUDMdwsqKKdkqmtIfQlr7ZVOf4Y9R3pFDlj/5tTRNqR+iEtuPSXIdnRYulyJyOnES&#10;yiUdZLTa5Yf5rGqvsxJqD+HDFL/0xNKlq7pQTH2J5uLOrBN1NMPrX6CkSbGdWeZiZ5qY0kzsHqik&#10;FzK+TgrzmL2RgHyA6Zh0QFaDtkNqyYqWVLn6Hx4v9UnsXPXJOMF7JNIZ+Q50noS02Hku8bqDqWRn&#10;S31wO2hWEBB/gVLyveYURMccqIO1Dl8rFJRemdEUbQHUWLEtApeDCwEkQVXmsGOmTRY4XEamc23E&#10;+VhUeWlbp2t3Ypa50Gwbf9ZibAGgFsLLflvfYZ0ZoLaraIratq0QedQG1dNrS4yxAkqzceh60ySB&#10;pex6hPnbU2yA9yPwbkGleC0qmYvYM86jfAmF3k8j1/sRmjPvpXKfwtd3U95v3xX6PkmGcgav+zbv&#10;uZCN6SfQYT312gN8wpOUCCtea5aYJj5NvaBMLA3C+9agyHqkiAJtNpRa+U9kgceSJbHStasgOoFt&#10;aCenzFK2yLbW2w7vqdYsjrUZ8+J7NRJtRcvGTmLHfxufx7IJHiFbYx4iu9lMcD2q3ntLMrAd4VGG&#10;4mr2jmq0jCeyN1D+iQGXJgzUKwpYNLmjZSbKrS04LvyMjO5tZB2T+XzmhUplACu3SspT5DjWzd0G&#10;MIYiBkLXoRCjmU0ArMTmwPP/zJ8IfI3OQ9yHtWg16EQmoepaY2MygZ0ZLCanZSx1fTawYlqrFWuQ&#10;6pwClrtfTfJ31k9DP5QX1YS6Mi2n1RGNPuMOeIFE44NOms9wooXJ/Ms78igUz0cyfhhq1AVFXGZM&#10;BcZdrw6g3Hum7eU1LzXdE9xM/cBpvOxW3k32rMal8rQgJdZ/pztO1MEIhvXrUzQLT7HZUHfQ1vC6&#10;FwBKh7Q0agvbiZKO7olS7iu8v1stGfXy39kBvp31vBOvb+oUhXri7h8e35C4pTqqOw2x8BmauIlK&#10;yNzCE5ANzYInxxVsV+6ArSh8/9fI93+SgHIgdVATPc4yUFxmFRCEBp9vz9Zr85lK0zAZdt2QDKXv&#10;+YgxTI0tRnZwz5COh9k5afa3fo9BHquS5V5gubs6amLP+hC27HULWg1fk4sk9vqaXPCoiFp2IKV2&#10;yl9hmrOUFB/4JEngPeyNbyB4XYB86hsoUpGK8aNZQXPZe00lA5lEhkIQYAVLwSqazdMrewk5tJRH&#10;lwoVoCL35lQyn71ZhSCig4UKkf1RSrwSpZ53It/3LXjZy206v15f7p4vQGSmZdLJdCqzuRVpfmmJ&#10;RF29fukGPvdYqwywkaBzRzdjy+c3B5gdA3wuUe82fJzE9ZKV2ETkE+8j+P2VJUczqN5F8P42stGp&#10;NJXFAlkdzFOd+RkdJxWDafBDu6HKDkJblYRbYn2DoKOyJgMzJiiWW/0bKn3ftr2yRZpHkAmsdWVM&#10;S9A1hyT7h65c2ChFzuU7sdj/PuSZBq/nRNbdfSwZViSZjxia+J7jQAIcF1Sebt+oQYgBhMblpLQi&#10;TrzYCYPukrivxdyb8TQvEszoX+MGvjBa5o9X8lLF757BZ/EBPhOt51rSqWxe5e8YSC8gyOjoTTJR&#10;pVgPKz2MUvgt7OC2RTE6C+XUe5n3i/jD44xfOwyKfAYbhK61oHQ10jAY1GDccQDV6gME0DeaxWAO&#10;MFrqylgadVWrAfLxGShlzuTtKy3aenUFCj2fQTm2m9WHmI9jkSPjaCfaN2ynurEt2NIYjRcKgNlp&#10;57veAD8vs/dJCmuBVkIpfTbSbFtl+Sikbrl1gcP1UiJdHf2sjSVaRF5OyoktgZ1lKYvF79oDfv8S&#10;lnjIOkxVos+26/xWr9+wzgConte2tWjMRCzBen0hNRsggUer8CuVS5DPfh1e4r0ErRPgdR1gJ5Zp&#10;e04t5JYi6JQyo+RN0UwUf0c3wahrZydaJCqx7whQ+s7cLzXukW+7EJka79X4RqVrT3jdryRIfgD1&#10;vq8hKH2fivE3Chs9lV3r6cpkISU2qxLLtl4t0qr+AYH4CBsbMnO4W+nYhdScPWYTBJ9LRgGghOnk&#10;bzIxSz2fNAV1TSxuuzOy4eNoKjO/vEZjOq1x2hIWvafS+z3v570N33rqZSzoVWYq64GAFBAYbGii&#10;thKV3E+RSbybDWFnt+5Q8XVOJCvSRMHTFodmSjUR4ZevQCr0KprD/0eF6zbzQz2GYarVrUxRMmjt&#10;16SIqQn0pJqWHor7m+FLL3+IoVpcDa//CbKmh1EOP4Zi133Id/4F+RV/Q/7pe1BY8VcUO+9EqetO&#10;eOG7qSf38Xqy+EIXKynOBtDH+NSJCtL0LNetFsTI+IUWYldJIWtVLewl+AXs0lgcbuyLtZu7HAPd&#10;05FOHEYmdha/u513x6wjtBlRBV47CNhrCCpqMeKg/EeUu49gnbIjWcNWSp2/kQtrbPFrvPNf1C1F&#10;UCQYsq6j0xxIUucNAFvuXZPInZUtsmYdWmfYswWBdGvkQ4fDz13JBzxBWY1K+W4U2NHmQvu4YZ1u&#10;3tu1YwNs1RkP18vRuraxRGWgdaullJv1trF3Winl0GtQK/2VZe08EGkWRyYwu3l+WL9h3U1gaoz1&#10;stJ+0oR6kEBQvIMNaBEKqU8gR7MyF9sbheiuDerOyqCJNQha2gOq8YWIaDArSLOwem9UnTJI2SXN&#10;z8NE7MzuEYgSTG28QmMXjFu9HqXG+IOuiSh0zUUp9mZU0t+kEv+OCs/espZhDkpkhDSMLQ8JNtif&#10;IBc9zhbEWlrleSVJ04mf29P+4SaBxJm+raIxFe2vLXdPIvP9HJ/9H+MaNS3+LV5FdnI8wbrRINrE&#10;KWURQJbjRxGwbuG9Yn+u4bIqKKoNZ7LKvNd4p7aS2b7KChnBwJcIAmwsNKPUcRQir+dN9/Iet4Vd&#10;A+ZamtGX/DYb0a9ZJvxWyOaX2IAdCFqC+RybQKKCmtHqD6Ca7SR43YviE3/AwL1XInXbOQj//n+w&#10;+rqPY+WP3oPll78dyy85Hiu++2bK67Dyu4djxbLXYdWiN6BzybHoXPZadF7wOqy+8HisuvgNWPH9&#10;t2H1D9+Nzp+eivCvv4DUzWeh/57vIf/YL1HqvhNB9immKcnnixOKTbIALP0EwYCMoWFuy+1Tf+qH&#10;yCS/SOatsb4wvw9sCEGvOlvEys302bLWKM+Rei5x5jYbYv5a+N37GWORM9shH30EE773qSeZ2FRa&#10;OR2MaAWTlbby8oo/x0D4KF6n8qeO02wNhpvAw8Tp+/DvNFZGXZQOUgc8dsiF6A4oxk5gR+HyVcWj&#10;KOQWEexfz7rdlfeoTTB9bBOV2O7U3+34XTvdHP6cjSmbGwM0D0pqpyy7fHhP5Hs+y3Jb6To468nk&#10;FEFjwe3rZV2EJbpuQeRUVFVni/qZJTRr38PKPxA5MZ3YtjaoL6AyMGqgvnm8pTlSjWsDO9/zO+ez&#10;TGMq27JQKEmawFQuHbZjXpMl9rn5XUMETAkN3srZQDOubdjId2WFKy4qjHpMAWdInlu2JtDsZm6H&#10;8j2nIEhfyzb0MPOxgk2JkMIGL5O+VvoL0/86Aid7zgiZU496SuWFPSgrzbbAKS9G5fX9cGntZSUa&#10;uyFjFRNkeZQ6ZyLo/RJL70nCCCuDbKvu/Yws7SQ28Ek2G6txGpuZ471anFxJsRHo3tAMeKXLCXVZ&#10;WafUClcXLjTQkIojJqixNZmjxsixilh2PSq97ycz3ofKNgued52xKbFgdQJ1gXHlfoLIEzYGZ8xQ&#10;43mmfo3g5RD0PIHM8pvR8/fLELr+TKy84iNYef6J6F70SnTPOxDh+fsivnA2ehbujYEF05FdsBey&#10;i3ZDtmMKcosmobRkJ5QWTkZ+wSykO2ZjoGMW+jr2Qe+iWZR90L9wJvoW7IMU44gumIPwvDnoXrA/&#10;Vi86DCvOJ4Be8R6Ef3kGkrddgszjN7ARPUxjxLm6F0prnFfMtMSOoFQKsRFF+UkzvKxuZkV5s2EC&#10;grxD9Ub+RpXnUNA6R60iCLLfR9A9tQGA6qzleEDjc04XPOpXIaPdF0+4oQCBZvB3dj5vQonmqzlr&#10;CFE/YzuZLo/Wn82pwzSvB5ediB0RJGQVRTe3lQXZ8L4oJeXdRwcyyc3YkxjoX0S9nksdF0hS32Qi&#10;U3f0jEK/2osmHVr1UvGPfv7GkkATcxQDd5ZhPvpq+N5V1OI+dq016jfrSUd1siD5br2HdQZAIgUy&#10;qUtR6D7EthjJ/bkGhgcZmoCnoRhuIFWvEoHgUOG779ZdhuJS/CMLuznuoHSp19bERCnEHifyNnjp&#10;RWz0GvPK2fovLeeoV/6CQuyDKPIaKaMxTCqwmaMCYQHuqGesQQRmWmpAAFfDEXPVdrGgX4eFryZT&#10;Y1HStKz7t5Mdftw81gQykWjya2Kk1CMAFKPlMwmQ/sCnmcZO4z9jDrLh1ODrz6CSv4Ys9wNkR8tQ&#10;IRDIRJN3jgoKNoanrV8OEnQPQTHzJE3WmxH726VYed1nydKOR/eS/ZBcMA1950xH//yZSC/cBxkC&#10;WXbR7CEhuJnwff/ifdG3ZF8MLJ6FzOK9kV08syEzWmSmXZNevI+9z/G7/KIZ9tnuXcRnEVAz5+yB&#10;3nl7IdQxF6suPAGrfvoZhG+7AOnHb4SffpIsmOlm+kVc1RFUiH5ifW4kj6xPrFYU2gIveI6gMlIH&#10;UUkvZR3sYuN8xrJsJ4nqWGs1p6HS90Ve+DCfxScp+uoTzhelVhJYm9C1Q/raKtLdStz58qtRZ5qd&#10;ps5e0dBMOqHF4/OYnv8y8ijB9a8oxj8Gv2sy9YP3q3O2DrQZJ9vdoO6PfNamFTLZ+M4oJ3Yyy6ba&#10;vS1K8S+w7OS5vBmeu17WJayjCawo+pEfOA85OW9U7xbaybb7GMg0Cv6FJk0QbIpPZSnEJiOXeDv8&#10;7HfZa/+L8EezmKZLUPsnFZEK/cy+NIU1s8delUqmLWxyUaQFpG7NXvtnDQmBrwmAjWUOYncF7Qft&#10;164AzdwJeLWq7342ss8TmKcRpNnz85ky4ytioARSHTJeTLyLAPWoA6lR9dJOeJ2QwBid7kqxAf0L&#10;wcAtpElhWyyruXkBqgEGpZyLY+DJPyPyh7PQeflJiC/eD/GOqYgtmo7EshlInb83+pcSpAhuGZN9&#10;n1WSSw9GfNkhSC3dH/0Ez/Ti2WSD01FaNAXFRXs66dDrXigsmmqSI/AJBAWYfbxHAJomCGb5OU9g&#10;7F+yF5LLpiLFaxILZiNx9v6Izz8Uke+9AfFffxEDD1/P8l3BMhWLdX2AWLPYYZ6dnSbtmqF9uQ2J&#10;oyC9KPSebZaBAFAgY6/Ugbwm4+Q2q/4f6g3tCbu+j3V5PopkZrbFcgy6ojp2+8ZlwoodifltY3tx&#10;88nXoOpdzGesZNwZsvXfmIv7UmgvGyOUVaJx3lFxtnx+wQjbkSw3dQyl7jmoFn/GYh5geTN7FFf2&#10;z103z1fWnQHKbKroRKw3WYbMjU+U1Fos8EUgbrsPlVjmDEGpEN6LJsz/Qz37IzaUlQQCAlKdpkzv&#10;hWSCh0L+7pwZwd6LZob2nbaLd7RICbfiawMAxQL1PVmo170f/Mz3WJh9hF2gKHzyQ/Ay32K5zoZt&#10;kGcjk7lvPSfTm5Pbqeod1JEmgxlDIMppfExLgcTyND5YpWlcqhUMBgR6KEdQfvp3GLjpbKy8/P1Y&#10;vugYhObPRt/CGWR3h5J5HYnMwkORXXggzdr9+Z2ATKA0BllCJrhkFvIEzTyBT0A3QBBMLDuYIHYQ&#10;UsOkZ9mBSJ0rwDwUsXMPR+y8IwigB6KX4CkgFAiKEebJLgs0kwsdMwmIBMwlkyiTaU7PRHjBXCxf&#10;/Co8/b33Ivl7luXyX6Fe0AHvbj+KxpjKYt1sCGMKLDdtkcum/hdVTcaxTupqvKzHHPWmmP4YL7oX&#10;AdG1rHnAehpVMu1y5FXGyoz5j9CJ9iIwGBwnj2+Lcnh35EPMa/8XyPbkz1E+9/rglX6L/vCbyQrF&#10;EqnDdq8sMDJH6VtLvC9EsSVmFE8rJFKns3yfZhvQGPPGCes8CWJ7UmkGV9KXohibacoge37UgGcr&#10;8r8ghBXQPRHo3J3KtqWZGVYpoS3Zwc5CkDrDlqxUxc4QQcX7EXLJD6DcPZsV5xYVj/Dz1y7PIz7L&#10;vNH1Q2Jjo+EtaDodBb94KZ8Tc+Numl/QfuX8ZbZPVx5+PQEg45HCyE+dX76O18hTshpbu/rhzw3R&#10;ZzmC0+SInJC7SR+NlIn1sf4yD2Hg/p+i89rT0H3+/ijO2xPe/CkoL5xiYCXmFT33AILRHPScS3N0&#10;GdnIsp0INnuS3e03iu0NScMUXjSLIDWVgDUVAx17I7lwFsIL5yC6gGY0ASxBSXaQJRJQ3essmtcz&#10;0Td/GtLz+YwFU5BiPMklc9G3dC6ZnzOlcx1zUJx/MM1sfb8PkudNR+z8GYgRRHVdpoMMdcHe6D17&#10;b6zmd93X/D/0/+1c1ttDLA8WsoqFEmhhfKPMmuXWfD9YluwwtAg63fMF85UogNJYdr5Lp9edyQv+&#10;xksITCxUX0vDyn8geL2JuuK2WlqdN/WiVYbpiVt3ymsJbJkwO47Uh+CX5JRiORPLF8YdlH+MdPRV&#10;qMTkeJc6EXfrPO2YB60jNV0bFv+aZNhzR0i7a9dV2jxHREK+GdPsJALvd7Q+yjYE5cp8wwtLet2C&#10;pxk1cf3gcRQSH4VPmg4dkG0NnJmkGGsx1tS0/V9IosFrmpjRHUzcgeJu9b4nk6brrQj6r2L+xAa1&#10;uPsB+KmvoKqlPBH1tLqfwGn5lDTHNpufhwnjtWeqLPRMzQbarDXLiaZxOnoIKgVtGxuwMTi3pYz9&#10;YemXKCePJRDq4CQpu/N1V8yKNQ6ZcK2BVcx/mhnWP34msNokgBm5MgKLZLvLkbr9fEQuez2iZx2B&#10;+DmHkpHRnF1yAIGPoEUTdICsLbVUn/cma5tu7Ktn6RyC4YHoISCNBrt9abrOsvHAgQX7oHfeTKTO&#10;2RvxpQcheclrkfjhyQhf92nE//hN9N51PjL3XY7cv65E4aEfofDw1SbZ+6/AwN3noe8v30bPr09H&#10;4toPo++yE5BYchCiC2mK2wTJ3nz+TAPk/iU0lRfNJGAzzQTTXrLEDE3k8uJpNKtnMD1zUDl7LrLn&#10;zEDn4ul4/NITELp5EXKhx8wsHsk4rLT4zypg8CuNF9bQiWzvZwlONFMbY8jFFJlf/RHqhkcw1ex7&#10;nnX3IHLxT6HSTVNZbcHGiyXShYbeme419VDfSz8EkluYn7xS/Cg7k7lWv9/pnpKltY/FmwkYx0Fn&#10;sFinLVduKZrXScaniTIxzcHnjEUa+jlC2l23rtKM142du2EhlmFkJxQHPscidtvetODdCnwjhHUG&#10;QK3I8skq5Km4WvgDSquPIIjIXHOD9vItZ+7Vw7u5Rr/BCvd5ikDJgEmg5BaYaoV8ILYlcKPJW10t&#10;F/enkpndzhwnWTdx1Aq/JeB/wDaSB2KP6rWljOZ1ZVsyYQKV8i1hWdipcHw/OPumZ2lmWOOmaiQ0&#10;xbW2KxN+LYK8toj58NjgytR6naVRL95NRfkomeJka3hB5/Yo9stfnWY9W4J0h0inJRsa4xLjk0rV&#10;qjIu1Kz5CxlQ4i8diHz3jYifvQ8G5tOEJPvKklENLN4P/Yv3J9DNRZpg5kzY/fj7vsgTfMS20osO&#10;QN+ig93rYgoBp7J4Ckod09CzcC4SC2ahu+MQrL70HYj89qvo/cf3MLDij6gMkHmVOpm9fqZRIPxc&#10;QSDksd3nUe9fBX/FXcjcexWSf/wquq5+N1ZdcDS6CIS9HdNRILAJtPM0qwtMixhh/Nz9aTYTFPm5&#10;SNAsMA8Zms4pstDo/H0QPo/5/10Hy/VePkvLabSvOc9y18J++aBj+fK9xge0eL5W60Qp+hFbElVh&#10;h+klvszO8d9M5QBBj6Wra6sxsvV55iTUPAvFtmF72MLaguq4KkYoz0PWARKwWJ8CLW2BLEQm2nKo&#10;QuoC5vkmpidqwKdhC3PJGvwBxfiJCEI78ye1J+oodc22kZnZ25B2ut5O7PpGGxguG6CdigXruNMq&#10;TXSt5rBtd5EJqIRfjXrlt8xfDhUt4TLzZyMBYDtauFaiXpGIrTVS2o9ZGfgCymSBtdBEZk5bfZhJ&#10;FqbbZM1KakODN60oTSPTpcq3ypKDVCqwxmGC7snoj76fpsgNzKf2I8s7yKM0UZeikHwLCl3T3TY6&#10;Xu9cWDFOgmgluT3KqZ1QSk10U/7s3UcIG5ImjewEMz5POwRyoY/RHPgTAj6nbKxNypBmQ7vD1kiV&#10;u3dDffWO8Ho/RjV5hvXA5AyrE1YIWwxbLClkQKmJSjZYX75vBVbffjme+t4pCM8jGCycTjNSM6uO&#10;wQ1NZoye1DAwHPzsrvVophYW0mQlYKYWTENi8RyEfvBuxP68AIXHrkPQ+28+OsFna3RTHaVENj4/&#10;CtvUsEcJQbr5XtmR2N0uFxYX46znnkKp6y4k7r4cq358Gk3coxGZNwN9BMT0ov2ZPjI+Mr8cgT0n&#10;4BuWfmOpzHeeaY6fsxeeuug1eOYv30I2ocPo+63D0HIZs3Dsn9aKagz1aQLgaciGJqPY+x5Wjq5n&#10;J8M2oHNCBFiV7M9QDDX2+arh89pAh09RVNe2HlZj5ew0xYDkc68YmYRs9A0oD5zNZ/ye8TxFidk4&#10;rS1GJwLX+axs/EO280nb4LSNzmf8w3W3nT4/q/D5baXdtesobtxbu1dELph3MWg5bsjKWxA7N9ay&#10;MV2W9dDazA0r68wApSmqdzPXaL9X63cgk3iXW7PU8LOn8TI7FtIK4MUgAkAqroBMIGg919YoxXZC&#10;NnwsFfxyZjZi+a6Zl40H4GUuYMN4M3vmPfgTzSMqkQalxQB0OFBF7pc0CdJkgA2xNYoJLQLf2bFF&#10;PtsjO0gnXo+6/2cbY7V9zGyCaoo1PAZ/4Ez4K4+EF3sb0yHmMjJoN0hVZz/wXlvIrEWkhacQv+8a&#10;PPb9D2P1wkOQXjiTZuHeGCBjGjVZsRZSJNOLn3MIHrvg7ej65enIP3wFapn/8KFykqHFq9o/a64w&#10;yKAJbCwz6p0SaW+khNpBNBZRjDqZQvxAYKisSbQ6r1ZcjdLTv0XPn76F5Ze8E890HINestXKQpqo&#10;BPneJQeT1ZK5kh0OT78mZUpLphEMJ6GbwPnoJW9F913nsSN/hBGXbKdIkWlNs0x97RsP/ove7v9F&#10;f+yT/P0ughJZNUHKOirqQi34NdKxtxCYpDPUAY0VqsNi51ePyMcewa8BMpXwjtSZacgnXkP9EfD9&#10;nXlJMjfyypwloJZscbo6jHqNnW3yE7Q2aAGwg3ZmNU3f9dqmxAab0u73dZNAJjrbkdqFtY1unYH8&#10;fnb0DxnwmfsxvtpRDcz1xgjrDIC2fowiRbFFxMjAK11Kc409nTJKMKjzvSdGpEwbtX4hi9JIcIpo&#10;TFCLXMlcZWrIVKWyaf1gPjQXpT6tw3rMemhbjCxTNLgb1cx34YffR8Y4E0F4J2MAZh6HGS97Zgd8&#10;VIRBENQzaQ5oYTh79CYrKPK5hdj7CIJ/Y5lqf3XVGIkOKazjP6j1n4dM1xks+wetHoYH7csuau2e&#10;oKKeQWbFTXj0F5/Aqo6DkJk/A/7CPSBTNbn0UKSWHmxMrsnu1ko69kF62eHo+c2ZTAvBwI8xdZpS&#10;YVHwndbBaZ+weYuRsDFLT/Rq+Nf4N9ZQ157duvZz+4PMSM4R9L3boywpoph6nKxwEZ6+/K1YpaU7&#10;mhw5fy4Gls4ZZIES5Tu15DCy12NQJlgGLJsszeJOMtonf/wGZB76HnFce7bdzLzygtoq5Ad+R4bO&#10;eqnl7dweLSFyZX2veTDWfnYNbxjYhQV47pgBMT0/ugU70snIxV5Lq4D1V7yCmbiD9+qsYTFNOXFg&#10;nvgozdRrx4p8B3q934bfpaUuDjzkRWUQAEfp8NqIdFL62Crtrl030YoJjYMKvLUDJtd1OKrlHzPP&#10;RcurFuTL4YEsyo0V1n0WmMrs3BwR/TSlKG2oLUch9SWUdFaqGnTEHc482nPGC1RkVrCinJnKSmu8&#10;mjt7AnotQoDqnkal/CzzLe8zmll1rgLqtRwV+hkEZXnh+BobxOvgxQk6Gksk5XcTJk2lJTjK826Y&#10;8bNs7BxdOWJQo+F1RZpL+dS7yCput16mTrNWHoo1ToKqzgSRF2WZl82gxuL+avKk3PMQwrecgxXn&#10;vwo982ci26HFx1qEPNtec4uaa/iaZu1aysJ90HsBmegTmrgpWBlUCEyegQWVmQA43IuLendzy27L&#10;UMTbNB7p0jwUWj8rWI6YJzEh6prKQoqnbVLmpr5srDDPj2KGAkKgB17ffxC682I8dcnbbcbZZoQt&#10;v81Za02U7GNrDDM0mc1sXjKDMgV9HTOwcsmBWPXLT6EQvouRquvh49jBa3lLXTPoRGA7rEnLi/AE&#10;cunvoLh6X9t7a2akPPyoXglS+dieBL7D4KVOQSWzzJx01Oor2OD71FUQ0OUtR+5EtHhaedMuCPHn&#10;LC2On8JbfRBNRqcn2mccRCfwGbQorFNu0d+GWIf7bCIdtPfU6YaZWqe1YpYJv1/f4na2OADPhHdD&#10;LvNNltvTBno2FMKOWx2JLB6qzwic2VCy7gzQhBqvRknsIxpSaPT4/0Em9gFS/G2toYtJ2RGE1uO8&#10;wEUmQKtpwe/r4V1tlljLFKTcXmgiij3vJzb9hWqbgycmIPy3CQg17QQr9Z/87no2jnPZ45+CYvQY&#10;lLpnoarT4rppytgRjm4Jjq3/YjlpS5BAWIpZiuyJbPLTVJD72frSdh6IHYpk43rkWixrLW+psLGI&#10;IVrwE8g/8BOsuOzdZDNzCXzT4S2Yzga+H03BA9G3+EADgFLHVFs/p+8HQa0hMg8HGmZi8zVD0MwS&#10;NHOLZkI7M4pkkf0LZ+Ppi16L1H8uZ1oypgPaYUEcdMLkKFmCJDVnjfKowTu9aVzTEDFpE/7iPNvI&#10;+YIU1f0uUJX3l0FwFUCIDfJVwFG27/Vs16BcqLAsH0L8T0uw8twTEO3QIuqpKC5mvpfMtGU8bj3i&#10;HJbNAehbqt/ZuS3YGzkCYydB84mLTkDvbQtQLz7FdLGJMm6BvADZHdASQpBbSha8Pyqh7eCHaNqF&#10;9yATnMvO73j4fZ9CrXAJ24SY3tNMkyautFdZHm2aeVfpKBeOVNhwgYC28hdkOt+OqrwEEbACsT4x&#10;KXODv6UNmYzSX4rWqrrJvM1t+EkiP4M6+EusUVtPq7GtUaa+5RMkKMlpqPfuB6TkUVyWyeg410oG&#10;09W0dLStkxjAtlSmXsvrkBb818j+VOP8YGUiLHEW1cYJ68wA+ccSrzTzG3t1Ct6HSuk3yMSPtBkz&#10;dBP81INZTzO6d3jhC9OtXp1KqM/qPZ2puiOyqY9Quf/JnLsjIo3CqyBUFiyfqrGjON//G37ld+zR&#10;z0PQ/xni1FuoDIehHJ1NoJuGMlliJbo9mSBNJiqKLYalFMNTUOo/lXHexwhpArKTUU8pV05iH2JX&#10;4lcq/SDxX4Ru/BpWLTsaPQS2EhtzlmDVs1TjXzIBhxhfO+Cz7wl2WmfXKm4nxn72fmAJzeYlsxjH&#10;XEQXTcdjFx6IgX//nOkz49epRUMvmiCoz/aFSfNHWQ80YWvyz+jATL4FddCS+05AQTjkte43XTMk&#10;Mvedh5qmCDhdZ6y+2JnbSk8O+af/jFXXvAddi8T4yIQJfgMUlYvyrPFBrVcUyIsVahdKnq9am7hy&#10;4YFY8bOPoxK+h4nWvHoZVaKXZn1LpTvQt/qTtJZfC7/3JDK8LyDILiF4Xcvf7+WzNTTgdqIMz7oF&#10;vVEBKcGMVR8EiMqvDmIvpz4NL7oHAYWAxk7XMTa9OsY2Wk+dSD9tfz2BxydTDOLboEYLxpyOEADl&#10;6KMS2Q7lxAHwsm9GNfMWsssjeO/ONubd1PPnLcPaivvMzl7b9DTxkTyC7UWzvuzQWWeuPIQnzLPE&#10;3m8cWWcG2C5YX2YDmSFU2DMWQ9NtxmfI9HupiOtNi7G9kIt/jsxP50mkZa26YBVKANTZqvze1ojV&#10;5ddMp+SL+v8L1eA3qJYvgZdfjGL6q8j3fo5mL82k5OGoRg6kuT0ZfnQq2cWx6I0vYqN+jPfqZP40&#10;79dyDddsZPIVn7gJ3d//ALoW7IuexfuRwcxEebGcEMwku5nLxt5s6M8treDXlD7G0bN0f6SWHojE&#10;soNsd0Y/GVXPoslYft7rkf3vn5kWO0bIzFGJmrYLpt0jgzHYPPMlV/puDlAutsxLNF8FBBpTFE+w&#10;ERZ+Hi7uOeYEjOa3zGuaUXwV+Gn/r7mEJx20c4Z5dTXzCGJ/+jqeWXwcUiyjzLK9CITTkV0yja/T&#10;bOlMahmZcmOxtdY8atueFlVHyaS7LjzR2DWCLsEqWaeHjP8veOWb2Bn9ifl5iM+JMU0DhLw8X7Xb&#10;hHmgTgjYRgd9KYVxHJlZZlr1dRql7IUYCM9BRY4+jE2108HRYmYy2Z6AzlxoabcTGaQmJevsUP3w&#10;jgTVw2hQfBIofB3Vvg+wkz2IoNhw+2btdF3bKglP03pqCi0nLzQL9QKtBZZPhRihveebMmwwANRA&#10;rgwe1FbQ9PsS8jT5zCMLC8LWxbUWzotUNDEiWl8MTyd4fZjKezuV17noN0WWmJKzubAFs73YaIF+&#10;k6cLnTDmFjPLk0mE8gx/fJis6E5USzejXr4WtfJl8HJX04y+HoG/nKxGruNZvmzhxnD8FHruvRTP&#10;LHsLeuftS9DbnSbqNJp22k/LBk4gFHPT+r52YNdOmoA3sJSMT8L3xojI9ppODHJL9iGoylSciuqC&#10;3ZGaNxWPf/89KEfuM0gqk7G5CREGa9mjEUDNXqVV4E+abRVMSWQG6WozCXmVJldcTAILvepOBxoy&#10;mcV/9Un3Ojf/8vbtZoztKE5G6E544/3VMNL3Xovl330bQgS23qVkhEumIrd0L77fB8ll+7PDkEk8&#10;x8rNmf7TESzaEbl507Cy41hE/vItkvHlljr5lFTHZhM0TKfSIuAWAGuM0HlHZ0pMIVqD8qO8SReY&#10;F7mUE1gHtyObfAMKMmEFRlpD2qJ7axJNjlSS2hkiAKQ0Oupcz5bIJQ9DZeBb1MMrUfDnI91zIk31&#10;3eGRYdo6xRRZY0wL/Mf+vNEiAKTZy1exSZnC2g1TikyF168zUWI2GaZhGyHFpgzrvg5wlDBWM0u0&#10;0ZzGED/Xg3+RIZ1MJqPCYAUNUuXhNL75fj0JeyH3ns9siKPlen7rNcPfy8Ropu+502VLG8Jyh6TN&#10;8BMIgh+nLpPZUanljsrKQ0Ui5Q+k2BKaaVU2amqBAEzKYFaz2oKmNtVgVHb8jYYe/2X5SYpCU4q9&#10;pnNRpT80N/tWIv77b2DFksPQRzNNA/sDS6cRxPahaIlLU2jWtTF324kDQAd6aYomCgYWTrcdGBFK&#10;coH7XBAYLp1sYOjNn0tw3AuraUZ2/fx01IrLmeYsU+18r/DFpKkjTk9c0xdIujHTPLPUg1p+NSqp&#10;h1BaeSuyj/4CmXsvR/qu76L39mVI/HUJYrcsQs/t56LvrvORvuf7KD76K3hddyHof8I6A+fWwcUq&#10;/bNOgsWqolXJ2k7goEST+C946vvvQlfHAVZGGi5QOYnlykmD9imLORv4LxZLJNNn+fTTJF7esS9W&#10;/+w0srMH+Bx1Ru45Wq7kyxms0VN+oWlineGsyTGZ9pb3Ye3F/imBvMSGD1w9l/toDSScA1u5u6/Z&#10;AuJhumvSXke1bbKS2IImJ8EvvBVZ1yRkkkchIye3tV8xTSyvgf9Bf3I6ir0aD3QAaZsXCHwVOfgY&#10;g+47aaZhuPB7psGlVwu9d0atcwoqfWcwm48S+OSPUW2AbIDlNKI8NrJsEAboKE6GyqDBedUtjZTg&#10;RhbsXOi8UoGQG7xtDpCK3q9HsVktDRBvhVpKPgknwA6w0UCyXFrF+L1+t+1oEr2XOGYqZRhcs2gT&#10;N2tKJwFQh1lTwdTT6p4CzVVv4JtU5NUs4JJ1+ixnBvECmnoUneOmNX2a/XJAqXErNhSVmy3e00JQ&#10;Xqd2ygg0zqVdBj6ZpcwpMRrtWvCT96L7x59FaB5NWzK+QsdsNt4DaJrOtUbcu0SOA7SzY1+ClMa9&#10;Rs/4NvfpDl8KI8ajCYIU2V1o4QzELzgUueveg/Rfz0H67mXI3vot9F33EXSe/yp0CzQ69kF+waFk&#10;inujd9kUrO44GPG/XcR8hJQ718cbYFvC9YH5c4Iq2VOhE8WuO9H3z6sQ/s3X0HnNB7Dy+2/CUxcc&#10;hxXLjkG440Ak581AdP7eCC+YhfD8WYjwVSKHB6FFR6LzvBOw8rL3YvVPP4/kLcuQe+KPqPY+zvh1&#10;YBefKD0kJdN2NS1Y1jpx1YkfugNdV3wAoY5DCegzyZo1wbM3Sh1izg4M1Rmo/JLLDkDPEpaFyoud&#10;TEjLZa58DzJd2rHhfDNqXFLLY1i5rnHzS60TNMe0emRrUJFQdOCTXPzrfJJK+S8oRI60nVTGpkIT&#10;qWvy7ecmN6SL2vkh/RTbM28qTR3mNXbwFaUU3gXl7uNR6aE+Vq/ng+5AVXvL429he9iDeqs1iozP&#10;FmnrMP3t3bihdN/M2FZ9bydqM7pWY+INIejJfb8RD6axEp5KVnky60JLumQVaE9L2nUM6gE3Ydgw&#10;AGhB1T2yyoP8L5BlxapXs7VMKvjYNq4Q2xbu8xTzvKzZ560Q9E5kGzgclf43wk+Q/kenwQ9rG5EW&#10;aWtihs+P7kBl0G6M7VGlIvjxHahUBEYJ02fb1aICwjbPaoBtc/2UzI4STYpS9jvM8QpN0Bpj0/5Q&#10;NTgFNYWhkmmW05CoTWi2000GMAKKXmUya0xNV3iddyN02fuQnC+2InY3HNzaT260Ey2GFtsxlkfG&#10;I9Hn7JIZePK8IxC58ZMorb6eSZB5LiiTxjIVXre5tV/969MJQAejRBBMLiNInDeD7HAqVl34JgRd&#10;N9sdtlkv0OJe2QRMvzEhdgDM0+q/3YAnr/gwnr7g1QSUQ5AguPV0TMTAot3Rs3gOkmS2YmHZJVNs&#10;LLMJ2FnN5tqEBfPN9/JFOLBgb/TNm46ec2YgsuQQdF/+FoT/9C1kVvwVQbFHqbDnV32mgyAoE1Wh&#10;EnsEy6/5JDrJ7DRkUDbnre3KS+Xqyra53zkxf18sZ14zjwtgcuy0WLesZpnf4pquvJrlpqe3BKmE&#10;L1DQaJg+/Bel3s/Al39BaxeNDpg6Zo5U5WnJnORqXHALdroEvCS/t9+3oe5ug3xyJ2QTx6CQ+RIC&#10;O3/mSYLr71Hu+TQK3QfA01IXAqR5m9ExEgQsp8dNvV6b9jgEeprkcN6gtLxrR8a9NcrRrZFNnchy&#10;uYt66wp86G+jAjZh2AAmsERKzthN3Gd7H6Th57+PbJiAFNmJwMICNNNUlHn9iSpSHnq18FQuq8qJ&#10;PeH1HY5i+SR43gfhZd7D605AEDoARdLzkjE9KoP5M5wIdO3pPMR0u0q0E9vWmE4xWs1ua2mCU6YK&#10;FTYTm0tr93xmOmqNQU2fJTGsXJzo82jR2J7mdQV4ulfjWq4ZybQrPXEjVn/v3QjNP4xAMdwZwdrL&#10;oKlL1je0Jm4fdC5+NZJ3X8EHx9huaU6qLTMNaqJNA9M+VUI0R88ngzqKDHAq+pZpScksdC0kC/zN&#10;V4k2aYN+jVvaKW58r1d5pVF5ZB/9IzoXkVUt3AXBgkm2Bzl03sEEvYMIbAfxe70ejL7FBzONbiHz&#10;msV1AprFTS/eC6ml07GK3z197jGIXfsx9DzyG7KrBEtVdcEQlBH4YuE+zca/YdWVp9DM39cYYHsA&#10;bBV1GHMRYdqeufCNSN9/pem4hi5UV6o38X43CCBWL+CXDgwJC8I6No1PGjcq/hSl0JFmOjrRchbp&#10;l4CwsVRKABPe1nS1rjNw5DmGvxciLPvEa1EqnomqHcH6b8o9KGe/j97Y21HomcB24JbEaNeR6bYO&#10;QW+r12MTbRDQ2lWzrAh2tkxMW0JpfldW78X2dwpZ8HWs/7RZNMqy/XH/KSPLY2MLS3PjBD7LxkmA&#10;lSilFyLDStaaJhskFQCtb6Gi2GyYxjXYK5ajuyIfOgql2Ifh55aQmV2FSulSFNJfQj7+euRouhap&#10;cObN2sZONHvGVwKfzgk2Sq8eb/gzJM0eepgoTxX21sXoG9ggfssqzqNEAGk/C9gmGEA4l+5NsHH8&#10;wUf+8RsR/u7rkZHzAjZALWVpncBYG9HaN83oCgDFsASAEYJA6qavscL63eyrmXOUxrilTHAdON5s&#10;6LUgh8RvzkJsIZkjAVBxikl2nfdaNgKaXSwBmxDga5MDiYGZCVzLIX5rB7oXTEV1/iTz7ycvM+b2&#10;qkOMbzrSS7VjQ2NxY8wrAb2HbLTv3KkYOG8KQXUyeubthVUE12euPRW9T/6FjNpBuLawaQG17ecN&#10;/RXPfP9khBYTdJc2nvWcz5xtjllzHdPQueRo9NzzQ8ZVZE0501/lZ2pvNSj4Hxk0FKIJQ1vWqQOs&#10;Ep9AldaITNlWvfITZH5kfE4nnV7Ka3hJW+p0GmLmG6yLOxiRGwet+ncil/o6ctT7skBU431ijNqT&#10;TEtHjFId+yidXgtxO520vo+AKL0nKMrxgzy8VOIfZebFQEl8pP/Nyn8BhQ3EANsJK9vqXx43HkUx&#10;vQD9kRnsIViQAquWnmXdxIGfVZLeU1FE8XX6fp3UvBSdi96+tyEffIlgcwN1828ExZ/Q9Pga8rET&#10;2ZPOJvHZnhVIBeP9YoDa06x1jKMYq/XSroduskANAmv5gdc9jezzM3zGg+wBGxMiJq48nLSWk77k&#10;tWRIAkDNjGpsSA00/99f44kL3obehbPhL5yMQseMNqxk7aSPwKLZTrmdFwAmaAaGL38zan138vkV&#10;qy03VqnxTMKxxm2aI/4B2SnTqtRVo48hcunryQKno3fpISgtmoHU/H2QuvGbvK6fLEcmPa9r5NuV&#10;gzPp86U4HvvJqQgvOAhFgm9h0Z4YYDz9VxyNzosOQxcBML10GtMrU/+5zXstahaIJs6djd5lAlC5&#10;w5qFyqJdCKqT8PiyV+OZG+ejnNTxmSWmX2sN+ZagkX/m93jsorfSjHfDCjqvpN0zmqKOI794T6sP&#10;uf56Ytlx6L33UmY0xQZfsjFb6yT4DM3yujp2ZaD3GgPmL/xQRVC4HqXOA63jdRMMw3VqC4LYzmbi&#10;Cvykd7nYbsikjkUl9798gBwodFPIt3UofOH7SMfeSnCcRobY2H8b2Y6MbxcKrS8xNur22rS9kesP&#10;nZjvQoEowU9Lb8rJrVCI74F8z8dZ73dYR6MJPg1tq78brucvBGHqN17QQK/tnVVXUHsGxcx3CDaT&#10;DVTcuIMKWCAjVqUe8PlKIy6+lymsyQ1VlM3YavCYlaUzh72uGQZ4udy3qax/YQofRj24mWB4sR1d&#10;WYi9hj3ZrqiKCVKst7R4m6961nAGqPcUPkNLY6S4+dB+KKfPYdxPUs3FgZwS8G9D2oRhDNA1jgz6&#10;aSquuOBEhBdqy5bG6cTWZhkDbNcwxypiMWJ9pY4p/DwDqxcegP5bzuKTtcaQjM2mqbWerUI2I8Bi&#10;Haqx2sA+k0YG58sFMk323j99FTGytv5lhyK/cCoKC6dh1YVvgxfWTKktijIZzDrFGcVJZB6/Go8t&#10;ezMB6lBUyATlt6/v56cid/+FWPG9/4fMvFkodgyfyX6OfJOZaSInra1tMu075IZf5vFkgvNuZLkz&#10;8PRlb0XfQz9iIfcaiBc0foc+ZB68Aj0LGuOMWitocbYHQvlK1FKgvCaC+DnJ1+VLD0XsnquZ2RSZ&#10;r1voofndRu4ZmgXAv2wTtIx5QRzFnv8lYE2EnB3Ie5JzmdbQKeqal9yGHfPm8MN81Xm/+W+xQ7mZ&#10;McUtLnFNv3IbBlKfJzhOd4vpqau23bJ7Mjtxx/qau45sssKeMbztrFkGgbAhGv6x8XGyUAGjSEMh&#10;vDcq/e9lVv/J9l5x49/KoDpPy+gLK2xUAFSlq+0bFTYEzqLSdwFKodksTFdZmpCoRndylW8ztI0K&#10;MjY3ulKeXYaUxw30uokRVZaxOvaM1ciWdl5uPvYqeJlvsh3/kYnToSyrUPcfQJC7mtT+k+w1j6KZ&#10;PB2luFzik/bLTGZ6NRunPY5uVk7AR2n4/tMYS43PycX3Rc2/murZhxIVXktDtDvEFgE328TwwLJR&#10;JxEYUKZRfPIXWH7xG81zclaA1dII10lk+hIAy4vky28KViw+AlkyTQU9v7nv1s1IC7Bckgebc6Bl&#10;Oa555x6+BpEFcxkPwbnhaSa8gIB99zICgMzC0SGo0wCs97HtRvDE7xfYcp7avN2ZHoLxkqOY9xtQ&#10;DP0DK648FZH5h2Bg2VRkl+6J3EI5cSA4LZnuXoflSRMjpYVuNle7VfqWaHacQEUgzNnaSII9gTHK&#10;9D2z6FVI/WkRie1K1osWNjNR1QK/m4/Y2QcR2GaQRWoP8d40c0eDYNMUbn7WxEz/wllYvfiVyD6o&#10;MeCsM//EmjUTbkGvrjTUFrSkqeb9lqB1JPVInfUW7KC1a8OdO6K1pkFsG5roe6Cceg3yxbPg1e5k&#10;mSeHsepHUckuYId9PK+bakClTtgmKAhS5vCXHfJQ5y1R29B3zfby7FJObUahzjM9GuYJ+FkTMuje&#10;iundDAOROSjpKFAdN0tNkfqqON3Ah/JrGvOCChvRBHai4nDvXQLkBcPPzUMuPBcBzUztizVPF9bD&#10;tEiDdj9/ESvTazP+Rk9I8QiM2QgbSOwdKPQvgudrRb8O5Gb/XetB3XuYbX0pyn0fZFs9GtXOSTSn&#10;dc4qFUFKJYAlq5SpLEeVOvUfq9mbkzl6VJR8/4lU9ofY2LUGSk2gQh1hQyCiDJWNey/SpSVkGkYv&#10;dN6Bx793EqJsvFkxmWGNb32ILY+haIGz3NU/c/5xyK28zdKibXxD7qgsoaOFyKjDyaXeAqvIksNp&#10;xuoEN+2gmIMEwaDrxx9l2UVN/Zt5bYrMT19T5SyIfPROPHnxcSgs2NPG1eQWv/Pnn2Pkq1DpeRCr&#10;fnyGeXfJL5mECs1NmbUDZHmtedJkifY7ayxSOzp6lu5H0dIe+QnU3me+WnkSpMkUVy88FKHrvsBO&#10;S5MGMveZ91w3Eld+HH3zZ5DRTrX8ZDvGwrbFzueit+NALP/uMcj+53pmWrtbmEOVl/LNZyjn+qi6&#10;tl08ffNQ6J5J/ZHTDQdUcn4QRLdBPk5G3HMCggECqnc/66VoZe7u7Ufg/Zq/fwKF6CzqIPXPZnYb&#10;ej5M1wd1f1D0eexSjm/PdkIzWpMwZhVR56n/pfDmKCZeCb9wHgtupeG8y2ojv+5l8LsXkmxkBjgU&#10;9HC3PkozcgTB4oUodJ2AWjdpugBFjI+9jHnUtXVGrFS96vv1KAGVQ6ZCc+2fDiAqRnZHqucI5Aun&#10;I6j+hqntYhpLbKoDbMQryQxvRi27FD7N5HL0VVSAGWSxk+DT1NCWP+u1qWDuFDkyQuahGN8RpT4q&#10;SDVMRuAmBcwiMCV2QWWioK80ZuTFHsR/r/gYutiYCovZCK3hrtukR6s4U9otmhYYPHne65B9WtvZ&#10;XPpowbHBaUhfnvgEDSODGIx2cSgr+f9eh5AYJOPVXmHbO8z3miEthe7mFVK6oXwqaFBA2Ors6Qgi&#10;f/4KuhZq14omZaYT8A5H7r9aYkJdGViOldd+Cj0de8NfOInp1njj6Dxp3aObMBFzm0kmug+BWG6u&#10;DiarfCU6lxyJSMdBSM5XvqegsHQPDJy9L3ov+zCr527mpWRma/nxm9G15Gj0L93LwFwzvq3PaicD&#10;YqQE4L5Fc9B5wRtQekbOMlRGyrdKSt2FK0sVRa36EDved5t3ZLMsqD+yHDwCYiHxDpSK5/D+2yhR&#10;gh4BWkVFZlnHv8j6ziJ5OAzFMDtkMjq3+Jng2aLn60Oq8R2o31r433hG19YoyJFr5p3UFbaTWpqW&#10;DnVblo3l9YUfmJNNGdyWIS2I0ACuTrgvR96GSngX9iw0HwWEAkGC1KAprPfrUfyEnJVqLSKBis9r&#10;KqAmUcrhCSh2vx6l1Ldpovye/XbaGoaNg/G9A8M/oZo7D4XUJ9hTH03ZBQWaMAEBUOsRbYaMJkiV&#10;zLASOg4o/YK5zbcFQMe0VBaEhYEnsPzaM2w5idbqiaHZuBZZxvoULRnR2JgW/MocXrXoMAzcdwUT&#10;x5yW2VCVRqZYhntbAGRy5StPXj36/3EhuhcehBxBWmCqyZUBxq04+/6hQ320FMblsxkUs3WG+p7P&#10;8KI3Y/mFb7ED0m3xMRlY/Fef5z1pe3o1+RhCPzoV4Y5pSC1ze5zFvIbnSfko0swtdOxBc3QaoksP&#10;R9/PPorsPRej+MSvUH7y1yjcdzli152BZ859JXq0lW/hXkh/h2zwig+Q5dytVDHvZSRv7kCIYD5A&#10;JqklR8Ofs0Zh3uWAorxwbzOHl1/+Dsap7YFysZ+3DmWoE6ignL+WALgvdVAdsiYRdmTHejKqGZZZ&#10;7e+8JmTp0Wy8X2VrqYepj9cjl/wo8qF9qVtkZdQ5B37OCtkQbUUzvbb1k6Z0JTKVjP1YVApnsV7u&#10;Z0WWbP2j8la1WWhTnBd82OgmcKtoWN2n4tt4k5TD/yNNxnei2rWzFbT1PBICiWi7m4nS69D7kbR+&#10;7cRPaNuQZnsV3xZG721FfXOLW9dE28BdiL0KfvILrOcbmGYppFu/pQFeebXQuGGdbNHLLUIx9SmC&#10;5ytRju1ss9x2ti+Vsx7ic5KnMZ86YKnBfBqYoubgyoNKVMli1W+/iVUdh8Hv0MlsU9Gz5BDIo/Ga&#10;BuOfv8w2TzF9S+egtGgv9CyYjvgvP01ljhgANLbyKLeW50ZCnSgYi+elXgKdvzgDiQU6N4SmJUFD&#10;ThMySzQOuB9Cv9KB19ovy1uM9bsgZq19snJakNe39RRSv/kGUvOmm6MFsdPosiPgd93MJsUWxksq&#10;3Q/giatORKeZtXJ9rzJx5qnW74mF9ek8EIJo9yVvRPGRn6BGE5xQzdvNjw5jYg34vcg/8Tt0/uBk&#10;Pmsm8kunoHPBAVj9g49QL/5ldeGnn0bo8hPI5vSMoXWIzq9ga1lKNC45A9llu6C4UEtkZpJFzkT4&#10;6k/Cz8v/n45ZdfkwQRjZXnae7HT98B4oRj+AclHjaPfxtxxLXd1Oo9xZeDX/CZT7F/O618AT64sJ&#10;/MTOeD8ZoEeW5sV0FIVmkNvr/HAZ3pbM1CXQ2W+Dr7pO7YzgqqUucXlGJzPt/yQ8/ybmJ0kIlxMK&#10;7YAhx9WKBXM8YZlbc2jqkOlRUxphxFdDH+wfr1+fsokZoIINPdtArgGCFl7U7kKl/3PIhA60NXw2&#10;3kAw0iSG+ThLbEEwInDJc4U5WWQFPk+xrUQyffVKINTAsBxN6vwOt7WHv/F3TfFXQ1ui2smeOvE5&#10;tuUbmFYqNBu1MEIi7yxEOqb/GTK9m1EtLkJp4BQUE/vD0/koIZrC0b1RLX+fipJFlaawm2hgb0nG&#10;pU388mic/McPsJLg188GJfDTDGPv4oPJqka6s1pf0s94ZTbqBLgcGVMXWVGGLMk8drDtycTVKJ1c&#10;lTegwz5rT6etX2PIPPo7PHXeceZMYGDpDL5qgfUs5AgssY590X3lyUS4LsN7t+ZNHYfYgrYByrUV&#10;i4wNXF1AZeXd6Dz3KKQW7c/7Z5CB7YvkX77OX3oa2wDryKy8Hk9cdDwSZJdifPkl0/jcWdZJqLxS&#10;BM6nL30nvNU6YEp+WfiXz5BxprWVWp/nOEqJFsfteOqKU5DUWCjZW3jBwQj9+MOoa28x09fz8JVI&#10;nXMoCgTyDMtJi7VTSw61spM/xVEz0hpXXbonQZJmOBm2xinj8w5A6I/fYaGF7blKBwuBnd1f0RN7&#10;M3LpExAUFvF3dqR1DbXo6NJmOlVq3Uzqj1CRj83ITBuyMTYmK6lBEtQmdHRqxZyatmkXNoQkNuf0&#10;XFaV1hXawWWauKN5K2tFbLIW0VpBZxXJCivTUiqRbXrxk6mq32W5PMR0FS198nWkRVtBnQyf9SMM&#10;JDdwwjzotcYGbh0fP+g7VaPKQWJt30Rwr/FRbRNVV+X4QfN3/l/vYZMzQP53OWu8sRd714Vy4WKa&#10;lK9mzziBAKiBV21b08r1LcjatkY5rm1r2rjd6K2ep4xkkYqrKc3f1QNKcah0Wg7TtSMK4aPQP/AJ&#10;eOVrWUNihFWrNPXXGjcz81ZVKFfn/l/gD1xIEH0PBmKHoC/+WYJgl10nc9r5EJQnEaD/mZvxzHnH&#10;IksmZmxmkNmsf+BrFT0rx+ck2dBXXPledgJ3Mze+AYZX1dKcgKCnczmo9EyszHjVlBd+ECu+/0FE&#10;yZD6lpG5nSuXUmSrS6YjR2BKkF2uOv9VZG4yLRmX/tCUq8qxA+93QYy4sVQmyKL7+s+TBc5levZE&#10;93n7ofOKt6GWech+dxNESfTSpH1y4XFM9yyUF+9G1jeDwHQASh17E3T3Q9893+d14pUa1XONyRSs&#10;KfadKsrDwH9+ic6OI+wIzX6y1y7G2fPLL7Lu4vCCCBJXnob+s10noY4ouuwoAt1+KHdMZdm1AKDJ&#10;0HeqR3njXrH4cKb5Uj7POYGSmws//28U+65nvv7NtOSMBIggqtFr6VHA73QeSCGzGJXQMcTBPQhQ&#10;Ws1A0DKWNsT0hqyiNbQHXd+8jyCoe9XRV9iOtAW0bi6zaErbGB9f5f28czeUOo9EIfERVLIsz+BB&#10;Fl3O6kAdmda3Sg8MpPhZbsycKzN2bsMk0M4fZY7X6Dpdr/ua5EGiz3aMAvXM7ZVnu6jrPna88qbD&#10;+13VNbFj3eUFwABHB+s5pK31CIHk5/AG3k8TYQZNSLHBhjkZZcVHRfWdMrQbs1i/IoXRNh831iLG&#10;mOvZHNnwATR3v4xqTozwv2xszsyT7z9VYZFKLHW34yvrj6HqX4dM9ifwSiuZTzYA9pr6x+pAoedp&#10;PH7Zh9nwNUM5e8TA+saV2QSzuej60QdRXvlnZibJvDWcClCYPVdBlQJKT/8Zq696L7rJULNkOtnF&#10;jv1p5jWjGVqCYGqpxgEPRkYzooxBAFivktfU1MCHghiCOwEvQPrfP8Pq+a9lRzCTwDYT3TRNc49c&#10;w9/8xpgjOZ23CuHffguR+XPgaWnL4ulmzqc6ZtOsfRcZnABTXYzHcnbg2hrEumWwobQa8R9/EP0L&#10;BHDT0Xfu3uicdzRSd1zJHweQ+M/PsXrRIagspJlK0EstPciAMK9Z5bZlOFI0fpuS9+zz34TSiltZ&#10;hr6BskxH1MT40vxGeiOXWARtfY/lqJZ+xo7+4yh1T0NVB2fRvNVSK5uYMJYnaaev7YT36Xrd2xQd&#10;wdA9he1qWzd5J9ALbUUzWudiT4Of+AQq6atZX/cyzWnH1FiQWiFgJxXShEd9Bb94gtX2MOrevaiV&#10;7kK1cuuQ+LeyU/sr2/I/mcGHeb1OvAtRdJxDL+PtZ/4J/iwBWQICV3W0AkM5ySVbYNzkmo5VrNfw&#10;wgRAFoWNJwgE5WYdD6CUv5AV8mpaEJNtoFjrkLTbwrYMDa/QDSi2/kksUIPNEvaqmvUNundCsfto&#10;5Hs/iYqnRqp1UHJYWkCOLEeOwcR1bD2YenRWfl0VL+8fcgTK31FJYfVvvoPw/APg0Qxt14g2juxH&#10;xqID0Pcii5qLZy58CxI3zUfxqRvhp+5jW6Xpk7oHhad/hcifz8byi05AVP4Bl0zlPZPJ2MSgNAY3&#10;m6af1uHtbWvwImz8/fdcxMrNm3NQ1wPbqOKIYN/znz+wAqu+91H0LiR4MO7ecwhuv/oSyylu+2a1&#10;qF5AWe1/DKsuO8UtXKbZ27NsP3R1zELoD9/k730EGbEROZJwnUxrkCmv3S4y5PpvnWcHrmcWk9XJ&#10;W/RCsrYlb0fxmVvhVZ7Cyh+egszCvQi2k40lNn0Fti/H0VJaNN3GSDuv+aiBs+2voZILWCr1gjV8&#10;Y0nyC1n7hx2Rme9+HfVrt8HFy2JwNjEonWwCYIuerlG0ksImE3XPFgRSsUeyQf6m/cHl5LYohpnO&#10;6FtRGPgmgsovmbanWUe9LOkevkbYLp9E4N2FSvE6lDIX8bqvodT/UeRTJCnxk1CIvwmF6PHwQmT8&#10;LZLnb5nUSUin3ot072nIp7+Acn4e/NIPGecvSfC0jU8nCnaxtcjntrouV0fqNK1vXM/hBWACt4oa&#10;AQ2jKlVXgKGOkEE9ZM2/Gbn+ryEdP5LtYEeCkCYtqBQaBB6k/aL3et+UBv0f/NwQXSOFGnHNs4nr&#10;RW31fEQbwLXeagIVSkpI5YxsaaZELr4fzYVPoZb+DXuuR5luDWSzAvmnEpDxkPs7J5kBpdZQeB+J&#10;+36KyKIDUdKB3taw2plVG0M0bqUGqwOU9rZxyPDCw7D63BOw+ntvRtcP3k5gehM/H0Xgm0MmNJuM&#10;r+FQdMkU27LWx8/9Go+TLNnHQLBn/p7ou0Xb4lINALNKNUgaXv/6RlWuTiF10yIyvznoPVdnj8xA&#10;+Py3IOh52BqEWoY7CqCK9EM30GQ9hmndn6b3LHSSlSXvWMqLBmyMSiaYHbZtpoUp2ODzVAcaa1Mz&#10;G/jnpQRPbQuk6a5xvHMnIk4wXXXpx9mfPYTUP85j3AcR5AWAYqazDQDbl+NoKS3aBwXGu5KMNXrT&#10;WcxkknlgMVAFtNDcCE5AsMn9irr0XrK+qaiaMw6NSTedFggEh+mvXofp6JC475xJTPCTCDyj/Kxx&#10;vugONHknwI/sQmCajmLPCSgOfJnAdhUT5Nz+u/H5LtQIeLX+a2mqf5FA9zYUI0fDC89BKTyL7/dA&#10;iZaRRwls5YY2L8h8JkGQKd18pQTRzVEhAHvRbXnPBBRiO6MYnYxSZDby4UP4+c0o9Z4KL/O/CLJX&#10;kk3+kfUmFh+lTsiVnLRjsApdsC+G3rh6tXdD//R5UPR5SJiyF2BQXswe4Fu2FFsCYKI2w96hciUq&#10;fafAZwUEkR1Z4I4Fqoc0gJKLK6sM9XRUBonRfw3qUlhB5rlCR1/ade635xIHuOxFqYzqTTVJ4ie2&#10;gh8nGFLRbL8le+cKlaoUmoNy6j1k7hczE/9iynspCdRJA0lGCIQaU1OVUs3iT2DlRSehPG8ich1T&#10;EDtXA+wbBwAd2DU/O1dTatTa4lVYNBWVjj1RIPj0L5yDPoJRX8f+ZFv7I00mU6K5mCUTStHc1axr&#10;37IZZGAz0btMzE8AMcvW6YkRJhZMR+y3X2a9RghKGpVjJTc1uiWo6m1q7KnfY+W5r0Ti3BkWf/eC&#10;VyL9n+t4G++WVcQORXwafhqJX34F0QVzMcDndxJk4rcu4HU5gi0VnSzbxqEY72Ajaogco2qXhsZu&#10;+/9xMbo7WB4EbJV//3kT0b9sCkLzj0HmT/NQif4RT1zyVisf7RBRmjTR01qma5Jsx4E2xtq3ZDqe&#10;WHYM8k/8gQlwnaBYYLXyAJnR2UiGyZi6dqGuUZ8oApRyfCfoMCSblKDe2S4PWSRNvaeIJTaZYnMd&#10;oJx7VKibHvW8EpFfzIkEoGn87iBUU69BNfs5MrCfkXBou6Jcnsnp7qPEv1/Ay34HudTbaXnNQX31&#10;JFbddga6Zio30uasMD7PVjponF5DRG5yUpOVw8X97tqRjgo1F16KS8J0aobZi00kIE5BsHofVEOv&#10;ZFrfjXLv11Evfp8dhDYnyHO6Bg+IC+zQ7BAsflKHyqq27810tC/dRytjoyH2YUTgk1+IQQlV6qWy&#10;ag5aKejZeI16SrMV/KcJLlfDS30MxdDBLLQd2UuqIpilsLb+OD+DtoRGFaBzd1PsFbWwOsXKSm7N&#10;gpfXDQJgQ1meSwzkJKpIGwsUGG7OynXjK1apMs+1rIbXV0PbwO/aHcXkiSgWz4NfJRB6bLn6X2PT&#10;ZUVVCYjhG76Kytm7oNixNxJLD29MeGz4SQ+JnCGklspxqls4rNPesjaWtq+Bl753s8Ruvd1g2jrk&#10;KECN343zuX23MwmcM/iqw4RoRtI0Fvgpfh1LGbpOABhmX26HHxJ4WI+qz5YgRVbtV9MrsfyKDyLF&#10;ckkTVMME3+QfaAZXE2Ya6UQJ21LIUAr/G6ELX8f07UkmvTciv/g4fJqVNuFSGaDK8JmMV3uYHfMm&#10;iKoD8rOsC43WBuj73ZfIVCcZoDsvO5rJ3p95lyPUg+EvvwpdN56J5NmHIJgn1ivAHzsADiw6hOV5&#10;oM0Q97GMO6+SKdxp+dXxl0HxRmR7/gd9/e8n4B1H4DnCwEdr7rzwrvCjuxGEd+d3E1GO7ESZwO93&#10;oHnpmFyle2fKRATh3XndJHgJdl6JfZFLvhaFPsbZ87/wM0tpbl5jfgJreIIlmGJNqDT7UAv+iXKu&#10;A8Xe/0fmORtBaAeyOgET9d9Ees5XtgH3nmLvhxEFY51sZ3zfKs3fRoi+H4yn+ZwhsZ1Woe3JVlkG&#10;sWPJVD8Fv3Al241OlOtmyvtZz7QaCBW225AWlvnQ9KlYOq60MXnnzo+WMowML0ATWCLEFkdQ61Ci&#10;BYhOcW2m0Oc1ooMaMa0+iWr556Tn/4d8gg1Aa+9UeOo5+ep6JzI39l5BfBf4qe3JHknF06+AR7Hl&#10;LayIdhXWKs7XmZYKOLPEMUnRfQKfPG5olbwGlfmbUf9uSucrUOqciN7u45HoP5dK9gR7qxJZkHPH&#10;1P/gLVix6EgU5k9hIzsIKYpmFjfGrK9E4GZu38UCyZy0BW2AZmvo/IMQXUZwlBm8YC+kBQwLyawI&#10;fPGFswYltnA2onxNLCTzWzCVzHAKwXFPgqNcWWk/7nTIu3L2nN0Q/+kHiVQr3YwfgajpI3B0/bNa&#10;BU7VfsT/cBbBUwuR90G0Q7PT70Q9/V/TDB04ZJ6zTbHL6Ll9mV1b6tgZveftCy/0DytjDaBbA7AB&#10;dTZ2e+9E51KwP4Lf+zhiFx+H3MLdkWS+m+N2AwTA3kVzkOyYi9j1n0Xhrm+ja+mhBPnZKBCYxeiG&#10;l+ezicpVXrrlmKHIMuvsOAiJv17I9GkZCZNWl5XwJDWeTKf2V5qAN6Ja/BnlBwjyFxG8FpDsfpt4&#10;/k14A/9H+RrKA19FOf1Vmo3foD5/E5XMt2lCL0It90PUC2R2ld8zrn+y+TzOeJ+haOJBaMEXCymy&#10;6T+h1N+BTPQtyMemETi3t22pdY0ZNjr/Kjt7m3EWqRiDDALkMGl3XasMXcs213i2xio1861D5cts&#10;Y7nIPsjET6Y5fhb8/O8IciuYP5Yd69P6NIk6FHa1tk6XeeVPrG9Ki669gBmgM1jUGEyUeJ2lUdcW&#10;IA3I6pS1aoMCN3qwyt0oZjtQ6HkPqfOhKEZmkhluD3mgrvUyq6FdTTR+V6UE4Z1YsZpF1jie2Nyz&#10;y+BYiypJldMwQZpmh1WcVsnH3Ha6cvehrLQ3odLzCVRLl5G93s8sJVBhwxd7qfSvQtdl7yNoTCXL&#10;0IJfMQQtrZgy2AA3pOiQJDG+8qK97AAl+bQbWDANqfl7EmwmI04TNnnx0Uj94EQM/PR9SPz6dALS&#10;V9Hzp6+j98//h76//B8//x9Cv/5fRH55OiLXnorwlaeg85I3o/O816FzyVGI0FzunUdz8duTEP7J&#10;u4HCSmPx2gYtBRUXHBVY4QaAUuNHfo7VS4+guanJlNl46vyjUVx5o12jZRO1Kk1YARmvLg88jZVX&#10;/D+UFu5IMJ6Ilb89i4qvGXjiLv+IBYot5Bh1jp/1ZGlOjSAa+dM5tvhaZS/fg2LDaQKWGGwvy0mL&#10;ursWvxalP34aoStehci5+xqIlRbIKWr78h0ps5FdMtkAML3waPjzdWrfnnjyu8ci33Uny6HBUCka&#10;kxS3Va60jqCmw9i1ioB672ZOYxSZq5pM6+bv3XwNU2KUBEU7MXS9ZpO1jIR5pKi0dSCDg/zlZE3X&#10;s8y+jEr4GLaT3WGHLxlhaACPyMHghIvaANma3m8MsWcJCBufmQ5ndTnzv8I2WwpNRj50JBnuKfDy&#10;5xAIb2W+dBa3c0Grc7Llgs+wwwadJSPDBmOA/NMQPmWY6Cv3OnSde+9+awr/UsQEfX4uU6iq0nLl&#10;zDIltFdlkt6KRai9WCYzfH2M117HXnEZTYpTke45Apmeyazo7WiWEuxCAkMK2ZnWF9pExhhEJrYJ&#10;6XpAoNPB0r5OuyLrzIX3RDZ6APLJY1EYeBfyufnwS79huu5nHlYxrVQ6pZ0iBqTml7xtESJkVblF&#10;mjhwJqdYghpeOwaxISTfMZ2sZy/EF8yyBdAhAkjqRpph9/8A+WduQqnnvyiW+5DXOi4yMvm5Q1W9&#10;bUP03k8yU1GguBr17NMIkg/CW3krMg/+FH13XEDgPBPPEOif/tVZzHbSgEtrH52HmNEMUPXOKnbF&#10;FXsAKy9+I3rIJrXEZuVSsrF7lvGSoim3mKR0wdZTUpL/uBTdi2YhtWwanjr3WERv+S6ZUIS/CVJc&#10;09eCHjlBtTnoSgTJu8/DimVHNxir228t81ZjgZrIUd1oWU9y8UFIX/E6pK8+DhF2VNlFc5FfONax&#10;2tnsZPY0AEwt0XrDfSBmHF3Iju83n2NL7WZ+NVvtHM5qnJTQbvly5yFrfRwvoxjDYfptyQhFzcJE&#10;7xvfNU/esGU1dZVy2e5Tnmv+fWR8Z2EgchyKOs9G1gpBxcYQtczMvEQ3TF9+794Pdf4bR/hMmcVs&#10;d/aZ6bB1iiEdZ0EgbIwdCgw9AnUxMQn5uCZRvkNGS9arJXTUEUN+BocjooEsnEHZgGOAjHuYuH8q&#10;fknz07B0rCGoGWiRgnq+MO98hD3+E6T13azpMGt6JS/pZJRaNqD1SOwd6xnmWWuKpOZsnKT91ept&#10;qJR/bIO65f7TWGAnEMhm00yeRCa4HfzIFsNky8br5g0Z+r4S3RFeZDc+ehqCyP689zCUYyfB6/si&#10;qfhiBN5PCRLypKK1TkxLVWNNygUVWw1VYxJKHxWzGH0MKy98I/rJvtw5tLNQXLwHTb2ZiC9ruHpq&#10;25Cev7hF1Wq48lgyi2btDDbA/RG69M3ovenrKDx5A6pZt4SnGTQ8b82nKgBxNTJcNFChvSG6xr13&#10;jVH8XdNXtu8i6DFHBl50JVmHz8atuPp5zch1gEOB8VAxNLpXL3UjdM0HaWLPoMm5FzoXT8eq336e&#10;D+m1cZ+SGjVNWym72JyffhxP/+CdSJBdVRZNRHL+LHT/7HTkNOGQpakU9DHhZFS51cg//SdEbvgS&#10;Vi8+wDoeOTzo43s79Ehutiga09Rynp4lZMPLZqFn2RwULjwC/bxOYKZ72pV1O/EW7GNeaqLn7c96&#10;nm7eZfLzD6Ap/Dr0P6EzpVlytuhXEzbaX0EQU8cvbzl2AL7Wxrn1cfIqpPLTYnI7EN4IAUuclWKz&#10;yvxjuy/U5lVRKp3aclTSV9LU/X+0UPZCVW71wzobRwugdyTz24GAR6aXFCngq5bMDC6bESuTeaox&#10;uw0tDQtLz7UDm5yVpt0vmkzRAU5y6mpDTTYevyUBfAu2TZIREpFi5HDke76Mavk65nu5lauKQNpo&#10;uNMQ/d0gACgiZr2VKsuahkZr1NsPWKXaHlpVEn9XwhwcstFp10TwMPzyzfAKP0IldzG8AYJW7xdQ&#10;Sn2E5OH1lBNQjp9IeQs8vhbjJ6GYej+83g9TTkM1/QVUc+fAz12FoPArM4s1/kG6R5F7qzgT+BQf&#10;fjeq3i/5rItRLs1DMfe/NJ/PoEnwBXj9n4WX/jBKA6einP40ytkvw8t9E+XCIlSKF9Oc/TGZDHsZ&#10;/3bGxUZlgKHNVmr6KmYGZYlvBfDug/iHFFVMMILuP38dqzvk0HQmG5MG3DUDK/Yxm5/X7ZwPA7kO&#10;xSHnqTryke9lxmlsi2yzvFBn+E5H7NIT0Xv3RfBT/zFAUYJdSht50KtakAaVNXbGX/WL6rf5qusl&#10;9nmYqF5d3Y4M5mKL/6xHtn+jg75zLsMYUz2H8J8WIDZvJqoLp6CPJvrKq94DP/M0mZJccYnh6GLG&#10;KZuHdRG653KW7UGoLqJZt3A3xLQucNkh6L7qfYje8GXEfv0lxK5+v+3m0JimFlqnCXaatU4uOxCx&#10;pYcS2OYiWLAbCvN2R3TBfgjrcKbFza2I6kh0yLzqrV35t5ecZph5r8xqed9RPDkyyNQ5+2DVTz7J&#10;DrSx1a9E6Lc1McyPelDlzxSpKc1SlmjrKK2eBiWsU2qUClmfTGorEoFk5TZUe96HIDSTpHc7N3xD&#10;ljW0aqK5coIAZJN6BBoze/XaAKWNBoCS4Wlw5re269m4oD4rvXy1ffsEQjepot9kpW1ONrgbytFD&#10;UOs/nar7e2pbnMgjD+YsKhab2LPshg1iArOVM3aWPFFOK/4lmrzQxIzak2sdrOQqzabgHwiK1xJs&#10;5tvB4rnkazAQpymYnIyMPKvE5f12MxufCCJbm3+0IKpX917OBko9pME9m6HEXqDEHquotU3dc5AL&#10;HUGz9M0o0AwuZr6CfOkqVLQiHU8zARojUaNuJkjgJbZJ5lYjw/RjFLE4AkNdAKffxEnUk1LJdHkD&#10;75hj5ruNNP/Ze2ImlVqvxZV34PFLjiPzk6v24eauY31jO5Dn2WQOAfAAvs61uPQMLdvwF+2G9MI9&#10;sHrpkYj/8TsIUo8wNcoXeZtzLsf0Oc43lIdh0vwzTKy+7fvRv0lGfOQlFoZ/xz+tom1SqhlNkKh+&#10;ev91LcLz5xDMpiK3YDqe/i47wph2JmhMT52rdIyX2hYTmta9j6Lz0pNtV0eRoCkztnfxTJrRs2yL&#10;XKxjDnoW7o0Cf5OD1P6l+yC3eBryi/ey4YcUzdseMk5N+kSuOgV9f/su+u9YTFZ5KEFs3Ycnhtev&#10;AHSAneDyhQeh5yE52mC+1VBGlJE+Di+j4b+xuxLbs45ArDHLciOzplprl1G1/hQ77+8hF38t3GmI&#10;2xH4ZFY6E3PIrG1+bnw3+P7ZvtuQsqY0tPle6W+8t22AzIuOBa2SHQZdGid8I3LpbxCS7mApykrU&#10;0ieVzwZigJrFNQrO2lS7arJBt8mxlwzqHpoqOp/0yyiH3oByN82D8GTzZmGHNDMDPitKExQ28yqa&#10;HiLdld3P34aLKrNGkDRHCaTLQXgCqX3jvAMWhhZneoyryN/SiQnIpPZGpvetyPd/jezvcqbvFhaK&#10;WFzJwEwF42ab3Xs1RhlqHsEvsMZGRisFq5aYL+faaCyB0TAORlgZQPdvz8Yqmk7awJ+XKTpisHx9&#10;iM4J3t88GGtvqw4wz9N0TM3bE92XvRXp//6WeXQmoyYHKqqvRhqZY1dPmzAoHeqhNX6lT4WVt6Lr&#10;3GOQXUDQ6piOZxYdivTjctZAsKMyy7rQkhad+2vKVisgdesydM47kGUw0yaWNI5XpDlbXKKxRDLt&#10;xiy1GLcmMbSDRf4HUwunI8Syi/3swyj854fUEXaG7CR6//1DdC88gNfIh2C7Mn9+YucO69Cnhfsg&#10;9KMP0ZDoliYaEI4lmH6ybVU0xaGGreEAFZvP1+B2FPs/hXxkphGI5tpAAYQzMRtsq/H9S0Xc0rcG&#10;RmhCJ0KiRPAvx05ENXMuC/c+qlWa5VXdMAAoPZRBqIHcikxehFlRD9B8/B5Z3hlIR1+HfGwqzVh5&#10;eGESTDSwubVbRiKJbedEZ/bKUaR9r+UmWnYyTGT/mwdmCYHSlqJoz7DikmhJSuO+0GY2+VENbY1K&#10;9yRUwvsin3o9Mv2fQ6VwNcnDY2xATLm2qMlkZwFV2LDKbGgl5kiHEwVERR1+Lc8XpnDGIJ87qFHL&#10;w0d55d+x8tw3EaDkr46NjmxkhC+59SEGgHMJfBrUn4a+xfuga/FBeOLaM1CKys1SyfJW9QsEebEE&#10;pk15MqcMZFMEROsEBCrquDZJkKnsTG4/9TBWfe9t6O3YHyWywPCCfdDz94v4S4Fpd7s87JQ5Ybca&#10;P4MX+hdWfvet6KOJqSEFtz1PQDjHALFnCUGOZnFq8SEYWLg/kosOwvKOw7H6qneh+NDlqJUjrC3t&#10;P1BK0ui76atIzBf7W78+GV26xAblNuxA5B/+MXVPfG9swbFlTSjlbWkYSSArM02z70fIJt+CYmwS&#10;tPNDbcwAULO6AkAzMSXD379URGa9cEEY4UDQAeGWyHUdiXyfdEez57m1M4GtVgZf9K8Zhn5TMKVl&#10;pdTrSdTLd6Lefw7t8bdZT5SP7gQvRaZHs1XT7Do/Qwc7VxNbIkhuSwa4A1/J6Pi7pEoJdJyfPjNz&#10;7oAjl1F7r1dl2ITvbfxCdFhbcrTlR2MEjXGC8G4shJ1439aNsYOtyRaZnsgeKBAMM5G30pyeR4b6&#10;Z2ZFB81QFUmGjAkyUxpfEbrr1UTaN1g+9pb3qRCa36s0XLC39X5E/nAuEvMOQK1jJ7IT9v5kM+t/&#10;0bMzpcWW0jT9OpcdjuivP4tqYSUTIbtdzVo8gxzQxprE+DQ/6phfIwdWj8OyYKHtZ8tr8y5K4/Pz&#10;FReNxky1/J3pKHRi9Y8+gtjCQ+Et3BO9Wqbzh2/whwHWC0GS9SCwtplSinJRZ0fW+5uvIjlPzlm1&#10;mJlm79IDCH4695eMuLFnuZ+g2jvvYHQufR3iN89HkP6PddqKw7fJCCamGEb3NZ9Bcr4mkMa+8Pm5&#10;Rd53tKNEu2kOY/z7IvKTD/PB8kA+FFQkrkzsI1+a//ielaQzlu3sZqvCXpRKSzAQO5wW1gQHBloK&#10;Jq9JYkaaVSVJkOfzJlMaMi2fjzTNz3a/bTrR+lyNC7rZa60jJC6wEyhGD0ZFY/gYoIqtFQNUb6xh&#10;RHYxavhqN2IIpniuWZni2Q9hAt+t8HrOQ7nrJNS6pqPezUQ1vVhQBFR17W9MbE3A24qyhW3IrhDo&#10;9FpNChCd6JxR+TobXJOkStN76800ALodRWxSosFRxsvfhl8v0XP8FM1ixi8RwMpU1hIAW1tEKcd3&#10;QCF6CAo9ZyAoXsoM3c/85AwAq/yjLWzy4KEFuAg0jtmgHGyuLBAVgCmsU0+xEzZIFRA/l5MPYfVF&#10;J6FABuMmO/Zngxr7LOLYROAnxwDTbdlIz+L9EL3wWBRv+hLS/7gYidvOR/LWJYjdvBThmy9E4uYL&#10;0H8b5R/fR/+DP8PA439Bsfs+1sOjZBNdBjIubwoOEm0AWVkammK0oF9V+5J1CSo7DTVoDFDWBCsO&#10;ndd/AWF2GKWOqehdMAXd13+EnVPYLF6BgCtzTa80zHn2WoXHbsDKZUezkyFodRAIl+xjQCizOL94&#10;IuPaC/H5B2Plhe9A+aGr+RzGx/uN9VXLrFrnQKGWeAjLL3k3ehbOJWNfvwCoiS85VuhdfABfDzBX&#10;aPknNHsZ2GC9nahmgCwwZvvT52YhM6PqnMXm6xqnrq1AKb0I/fF94ZFImMMDDRFpEXFCbU0mr9qL&#10;2oh2QBEUjDA0TOHnkhHXa+hJcWnihK+NiYq1jnNDiJ6v9s22XJXLPM0PsN0Xo3uyM9UJjVGWGXWM&#10;ZbcWDFCVoS1pRE72NnXNutWzxEByPYKgR2CUK+xa5U4Ue7+JfOh1KNjYwzZEX4KMHaDChJk0kdr1&#10;Hs3vxiJNhB963+yBhsvo6913I581/Dfd534jcJIue+HtyFb3Ns8VpfxPqGhPMd95A0IbahLDlYse&#10;MUFrfJrVFDCyYKW4ggOayD5bp45b1Exc4u8/QGIhlZMNL7TsGFtGUerQebeOsa03WSwAnGYNXgt4&#10;U+cdgcSyoxClORhdoJ0bsxFZMIvvZyE2fyai8/c2pwMrFx2CpxYfjWe+ewJWfO8krLr64+i88VuI&#10;3XsV8p1/RdD/FHu6tIGCMSRmS7O6yr/+2EA8QdGdgdzUm7UXx/y0S0TlqbjTCN/0HQKg21mSIgh2&#10;XftWVItPWjpGBLuewjL3M8vx5DXvQ8qO6JSXapW1JoY087srIvPmIHzVJ1AK/Yn3JPhczdMzH7Il&#10;yapEqASoxad+i1VLjjaTdX3v0BEg69gA5UtetFcvPgzxG85gOffZnE6F7UtLu+Q3vaL2R+Vy1gfb&#10;IPVR6yDFkuv1J1EY+DZy0TnwyHhsRrTRFjRJ0NT71nayViLLioTBveo7PcfthrLZZMbpNgTwmtZ7&#10;N6YovyQzGjarE39EqgYie8Lr/wrb62rrt8vsTHTGz9gZoJSKN2rVfAWqEC1wYS9p07q9/OEumg/L&#10;4IVOhNc10fYQKhFiVlYwcmbKxA3Z6S9kcZWoNUel6ETkuveHF387gvzlzKfWFdnyVCqkGrsKR8Wj&#10;N2qOMpo0eqVy8SFvyuaRJBuxvZ+ZeXvBXzQFyaUH0xzT5vj1PwmihmXeiMn+dC6HtnYlzxXTdBMi&#10;hSUz+dxpDZluoi1wMsd0QHpes8bz90ffOfvT7DwYqxfJG8wxWHn5+xH7/TykH70RfpqKxPqXWigo&#10;xwZ8WrMmWYegktT4m4DIlrggi/ht56GbwC3TtZedxjNXvgH+wCN2bWvQLWJPGiPsuXspIh37otTh&#10;FjYr/+VFkxDqmE4Q/QzqyQd53QDBvGz1JJEZrW1zDlwLSN1+Abo7tDZz/deV1hHqACcre6atlwDb&#10;ef5rUYnJQWrdLYsJ+E44KBGwM00ey8Rt96LpWw8hl1qKTNch1FvtSXf6216310XUfgl6bNNNUfuG&#10;CI7ExtrcPvn2928kIc7IoauIl9YOFmK7odT7BZbj0zZOqhlygZ8W8q8lAKqPzKPEWMqMRNuZZO5W&#10;S9fwIR+F13kg6vIkq4IIbcmfVBh8z8qwnmFYwb2QReOJNrkyWKn8jvkqxKahlPwYafQvme/lbCia&#10;ODANZaPTrDcNKJaNuV7ShAK/kzklsyrznxvJvI5AaeFeKCzW0ozZGFikpSpaT9a+cTx/EaPcn69q&#10;XGI7e1PkncU5N5D0NsQmBSgaD8vw2hxBQrshSmSEpYVzkO/Q+kTG2bE3MgumIknGqC1uK3/4YZrS&#10;i1GOynWSFp67IShbv9cOldYiWIkShFSOWs8mWEr9/Sp0LtyfaZuJfs0EX/YalOP/tOtHh4aZznde&#10;+E6sPv9Ymq4E/aU0OZdNQ2wRGeTVH0E1+TD12QxLQopb5KS1cyLsSoMZ014EoZ+fgRRZsuJorv1b&#10;XzLAOtABUpqRdh3QTIQX7IvkneczGzlj2VYE6lNETOtFlrPzqSjzF/X/otD3RRRCR6CmA9DNBRVN&#10;UjNF2+v38xZbfydzVwCnIS2Z2GonYoEad6NEeE2kAYDt4tgYwvRB212JOcX4tsjGP0BluM86tSor&#10;V6sLbNyUvctzmMAs36Zo1asGhdnAVRci3rXKvfBSX0U5fCQqoYnMvNzlaMuYCmJ7yraU5kSE6Olw&#10;+r2hZezPa5rGTQpdE6UnY61H5DJLgE4GSzDUmKLcb5VDh9pi6WpwExuJ9l5qq54KVWagYw9a0a9p&#10;doECCwl9v/4fDJwtBrEfUudqu5t2Asy1jfHDTaL1I7NtPZttqVs8JHJ6oNlPSS9N4+b74Z/tGnlV&#10;Jmu0U90IojZYr10LNKuLiyeb41OxsNDCWVh94WuR/NM3iBP/oFJoxp+6JvThf0njpaFH7XRstEjV&#10;BIAqPe2ZFrT2/vsGY6I67yNNNvfMRceg2H0nf2uNm1+w/LXMR9M8tAcR+ulptvYvw/KOsDN45pqT&#10;aaE8zHTpLDvtRiar0vOMwVJYhzb2yN8qsX9h+cUnIb9gT5u1bx5RsP5kltWNnCu4jmkOEux0Ij/U&#10;vukVZt7KymjOVWkPvNYkBAJFP0Q9/AJKkUkkHDsC3Zrg2Abl5I7WDp2pKnFm4aCJOEL0vUxWJ850&#10;lqhNDP/sxPYJW3veAVU+MwjtwjaxK3y2Cy1d8+NbwycwuudtDGnkw/LZzAfbcGpbG88vJd9j4Oex&#10;46hotQC7OemVDNca9ZTdxRpCQwGcWecUSz2RlFOLCWvlnxFdX0+Tl8An2iuWx57Ai++MUmobm7W1&#10;g1ZYIPWoDljRUX2u59i4omdqgJaVxoIxDy6aAbZtPluz0La0wWEnSq+E92mgWFtwbGJFA73s6RKa&#10;WndstsT85OKvQSAHknIJLhakXplFZrPDNAPleklmTC15L5IXvAHF+fuat5c4zVFzGUVQUaNs3zDW&#10;QdSglk4bBoCzCLYyA6eitGhPk2IHxZwgUOTzT0KAk1mstOnIyR6Chc7n1XpCpTWx7CDbtqdzPuzY&#10;ycZrzwKapBe9FaFbLqJV8TQLQMuD+CIdMsVpyBiDrtSMrhig/GX/f/a+A8Cq6uraL3968qXaEEGx&#10;YS/R2BBQ7AULvSj2JJZEE5OYKGUKM0PvHRRQsWNXEFRsqNjoZXp7b8qbPq+/NzPrX2uf94ZhGBP9&#10;FEvigT33vlvPPWWdtc/ZZx/1MNdufBaFY39jcZENX/aE38Cf86K7oX1QA9TUYNAp8Kx5fSLyxx6L&#10;qpQjkTPzLAKG/PARGxlJ9auZLaeNpLK50sAHM9JUTz7B98EybBt7BtOIwM/006JIu7C4jtL/M4hG&#10;lc3xLMHPl3EUKjLlEai7eZwJ7njSvt7sAtXdYgNw6mvX9/kQq76b5XAfluEfUQuWg9Mfsq39HgI1&#10;YmpqtJOiuunKrRiSdUsl2JKOWV0gqLkR4u9CqxiaLS5Fc96jHvkSlBPTX7HOH4Cw91C+8wQ+4wzm&#10;dw801Z2M5vpj0Fx3IJqqf4p4Zfs6uAclyXQZT1dfWadtQsT/Iljei/D1FMtTjLVTs0CYbiRwyl8p&#10;blqUoEMAVFm1uassgC3NAW7VKjITTDfYgnjdX5hIhxPUCCRKVLUOCeBwLY9D5J1g0i7Se1wSiWL7&#10;BEADOzJRZbbimzieXP0tXkbA1qiYjWolaH4r8BE0E/e5gsNn63uo4scLv4tIYTdbEzgafZ6FVWYZ&#10;qkxKNxlLKzVDqPtgNjyjzkRDqsBuT7u5IqiyQmkUuDbtGNRmUb3Nkr++7rbQUn0K1e+UA1CV2gWV&#10;KV1RbmptJ/hS9+f1+6E2ZW+CJfd5rl5qI9VhqZ2yKRQYumlces8RrLxy7XQEryEopRyCorSTkDt3&#10;GPxbnmZxkxUo0yLGssOW1tgV/32aoKvc/F5ZuCnE0LBlOUrHnohaAobm5+ZnHQf/tqftbIfBAFfv&#10;jMOfvxI5E09HTtopqPtoLo/X8wyDgZyCrt0pOmcOK+I+FC7/J3LSjzVv1wE2Fo0aSWYayIBZIo86&#10;HefD/12kEudnHIyKF//E6PigWe0CQA3LaDCEFQ/x6omIlnRjZddqcE5EOOIVLK9szF3Xzf9QFSQA&#10;lvBYidPCWkq/Q8bGsktAixX/GOHSXxJEDzRQi5Qfg2g5tbnKMxGqvhihqmEE2TsQr72H7ckYhKPT&#10;EI7PQiw6CU3hVB77ByL11yPYwMa96gREKw5gffmBdR211v09LQQ7zV8G1f+WIjHf/yX4/YLaQX+0&#10;RKShVTPV2IySmbRvg1UeO1SBrYOf/2wY3hiNikQVAfBJ+CtvRqD4CCby91r79hz9dOI+fOfvr1aU&#10;ERQWEhWUaGLJwJhsDhOMTy0kWDhsQWkWCBT/jIWGrJXXa1aKptoFCYwB748RUwIX7cOC042F7wSC&#10;Zg+EzZD6WjSEHmaqlbGgRlhxXUG1yhuvQNGyW1Fxr9hLci5pxwX/ixEHgPVjpa4dbZW1ZtxBqBp3&#10;InKnX4ac+UNQtOQ6FD90M0oevQ2eJ25HyWO3oHjZjShcfDVy5w/EtmkXIXf86cZC5O+vhupfMHVf&#10;PlsOT53XmkoCa0UWVeYsuXnfD9G0vSGGKVORvHG9UPryeKpw+UoBAxOJaQ8dlLf2YvOFdwPAJz8R&#10;AHn5Lvc7HNMfsiaV5kAhPl54A0qfuoePyuYzNR+dpwWAdk/yGU6k94g9xio2YeuswfCO7Y7QWH6/&#10;GPX4o1FHFmw2hBTNItk9Dz6faEGsCuZh/uyLya422cCMbAxcfMsRaZyI2pLjqOIR5CRFrHNqkEt+&#10;RGLyS6rt+xpTC5YfQjkOgYozEPL1Ybm/lNrIADT7rieA/onPvpdpk0VAm4am2ALW80f5juf5ktf5&#10;HuVdEX9vJZCsRVNoBQFvDu/7J987giy6j7mci3gORtjTie/8Ndnij6y+Oe/OHdXHL1pYtz0/Zd3d&#10;28Be9TzM7w9W9KG2+ixTTGutkOkrX5WpTD+XxzvLSYcM0FznsJBIDVCnoRwJNEXvh7/iHARKuhA0&#10;5AKet4pe74nO1s8tAmG1DsoIB36yGZQPwJZiJZjW8/ghwU4zRgjiUmuZgFphP0aVPlq8DyIlB7Bl&#10;7A5/+Zlo9PWFv+ZqRKr/jKbGNBK8OdSynmAllTOE9yksKPJLx0Q2AkjG08gdG/0tX4fiSReTIbHi&#10;sHDvoj7tITF7NzIIzQfWurQVBIzqOReycryBJn8uSSkLd7SYNd1LKaeU8XcJWoJ5iDdspxr1AYIF&#10;K1DzwSKUvfAPFN03ELkTe5gZTUWK1DW5iepMINiPQHigLYOpNUGkTof4bnmKzuP3Fj12F7WFHJYz&#10;dTyrHH26oCsdAEZtUKIVANPbAGAmK/a/YIDm7ZkAamYifI7n4xf5XRtZtoNotP4+VQTHENsHwxn+&#10;q/v4cWxLP4OgdDBCZMe+8VRL5Q4rk+xX0+nGOjbYUR58HrF+wdSuKBh7EgJbn2IMqQYbMjcj2vgm&#10;ykuuRrX3VITLz0Ws9EqqrgPZzo5AtPpWnr8bsVA6ouFpBLaFJDCunDY3v0MCs5nbPDYwXj6xjuKa&#10;FxcE+dX86kLW+Q95730IB8dSnb4BjQQUv/cEhIoPZDH5FcuRurNY/ysprFc28iss4DFz01/55WFC&#10;izy9U/WNcT/g+RFClUMJfgRrEjZ9nfrg5WbMOcLdvQzupYx2qChxyChjS/lYc2pLPmLBLPhLT0G4&#10;RAMdAg9NL5NTgv9lHfqBA5kOEfrLlST7dCYACbF+je8R/NywuDxFy84v5vkJop5fsTVj4a44nmps&#10;T4Rr+yNcf4N51403zmLLt4zp8CIT7i0mjhwHyBGlPNpoHq382rBMKt3U98f0kqdnueGSy6tQk5sE&#10;6H//IZSP+Q3VpS6oMQ8gu7f4X7TI04gWI2qwAZaDbNU2z5zLCXyKvyq3W0xIrMKYDkUcX9yfX8St&#10;xkYVeLa5Ci2BXPgLXkO9TEruG4y88afBQ5BrSN+P33UoyrJOsr4r2TVKLVS/YyC1M/LGdEf2/dey&#10;jLzD57A5UPkzSZY5+2PbtrKTAe4EwPrNT6CkLQBmqY/M9eXx8nb3Cyv4RfGA9Zs5HwlUJJk/6kFT&#10;w9RC9UaeeaTruPuTz7BH8l4fCh69y5bclK1mHZl78dTe8C+9gvl4qJnTNDBdZdDePv0/t/CZfrJp&#10;TwrZ9ssZjFjAHIm0NNUjHvkAkTBBLcpvD3/EpGED06IF3OXtuZjfI3tGrZsR4A2s/gR7dV9JidN3&#10;OzYpaWQ6aWXCTWywn0AsPB3B+j+iseYy1IsximEWd0aE2pAGFgzctLUBQqqbcp9V/GvDg2QXkbrC&#10;NAARt+6ljuvo55GONEuZuYR9e6GhdB8EfSPI9N4lbgna+U/loEWlnOnR7FclTeTxTmHMmRr2x7V7&#10;FlQb1NXQXIb6+umoKz0ecc2pE+tTv4LYkvf7CJUTRKzvTJFrp5vvCbGOTvXRaV+yK9i1jgJxKzvE&#10;GOMckxNUUuRmbxeEyo5GqKonQnWD4W/4C4KRCYjHlrJlfI5p8zZTIIef7qPIeEVth+CBiaEKZOlB&#10;YRKpgrlKKltAGc8KUDSPliIbuFiMW838DcD7VAqqRlJdHL+feR2RD7gOC/0XKOqr0/SqxrTurKRd&#10;Ucr3Fsy6AnGtP8F/6k8yb3L8BnMPRBGQW7+vgJzgoSKg71Rh4saCoKOZLLFx4yPwPHCTW4lt9FEI&#10;jzkSjalyuyWTGi2H2Y0qcydE0vdGyegDsH3B1Qh7N9gzks9ye4rN7kHHdlWBo6jd8CiK006wbxMA&#10;FlKlD2U/Z2fbB8Vd38ZWjPlGTYYf2BJ3z1OjJOcPPMhv0xiz4CARdE8ihErfxuZJF6GBTEwA6Ek7&#10;BiUE/4ZHhqAq1S0bKpvJPQGAWui9fmwnVKZ0QcGi64hl8kqk/JARumNubk66AzOWOm41ks1PFtip&#10;KreqfG4YRQusxwiQsdg6xAKPoqmWmkz5jSQB51HTOZoqbDeSgl+SKHzHNCL5BxTRMe2IdU1LQajO&#10;J/vNY+U/RLT8x9alFK34H4qsPxJ952Rin3/Ac3dMceMLyec6xhkhANZ6ZeR8O7/3fX5nyAY8bHaM&#10;0kBGf81sDNSfp3RpFwif/GsLM1e6wq6EVkVoKUCw5u/wFx9BxuQor3upE0VChsI7I7Qnhe8jk0Ph&#10;z6iN/8L66cytfcn3rUM3xoyJeH9KgDsIwTIyg4peiFSRzdXeTJVgDLXT+awIT7EV3MjvKuQHVzKJ&#10;tMyeio0r9PqriqNCZGmVEFcndJX1JrWKzIBkPaZ7BH7mtJWJJ/wLN+msknUbCuYMRhVb8gZbJOjL&#10;YoA7+6cEGFVkZJUTTmLBXGfxFehZRLXEgL6RP+1Pcsc+2m21m/jFewWbmhvBchIsNoPoooVDbXZJ&#10;feoh0KJOMuXwZh1l/YR1mVS9sw5GztgjUbjoSrTUrrPKauYpTQGrxA7gdg32Pr2bcZQzClXxqg8f&#10;toXJGy0duyBvYi8E8+V8VlfvGnREd1lhVkVwD6RYzO2ffRt/abKbnItq4EpTHZuEKvEIyl/RCnGH&#10;IjaGeZa5PwoyjkL5c3eh7lHmpxih1F9TV79oANQUSTc7JJi6N7InnQ2/h9oHo9Uc1+wPNbJMPv6W&#10;FkJuKK5nQGhJpX6YFkGAh9dqIf5nEQ9ORrT2r2j29SWInYxIEcGu6OfmHMCWybRBP1lGyKZPW2lL&#10;iXpn9U8DiSI6GnAgwZCoS4mSdFKqkVcHeiIolN3q8GcRvjeh4rrn8d3UNLUUbqzsJ67fU+cY90DF&#10;QQgE/8w8K2aiODvliDRYpo/SzAn/JPfbBVIkZb5GxYLOXx8LQUvzejQywRo9Xdw8WbEpfSgj1mp3&#10;I/aVkN1tc/aA6N1V/4NI9Q9JdfdDoPpoBGpPJ/IPQVPDXWT7GWiJziPQPcaEeIGftpqyliIPxyWU&#10;SiaAfIFRDWzxUORBupT1YwPlDcrrlFfYaqyE1h9ujr5IeYHyHJq0OE3kcQLpY5RHEdeAR+gByhI0&#10;BRchGpiJxvoHiSdamyHEfzJWJRDmrEL2uLNRk344Amlyv7SnB0CcJAFQUk2GovVGqnksuuMFA0C5&#10;wBL4Ieb6RXZVC5gsJol9/bN9/mgmk2DhkholKNQMjZa691D1ykjkZPUgY1HfmAZKnNG11PCazINR&#10;kXUo8shqCpfdQAZZYACo0XKZCanB2fnupCSONWmaJX8wNcvXLkJe2tHwj90fdWldkDP5fIRLZITN&#10;8truGYkDrWVee8n9Xc7xj4BDUzzVh6sOczGoZl8hCucMYLy7kdkeRxDvBO/47gi8PQmlSweiUo1K&#10;pgZCNJe3W4d58HlEK/DJ/jKStg+2p5+Aso+WM5YEa8ZTg2tKMwGg8lKNUkuzliooZtl9B01hLWeZ&#10;iUj5zQh7+iFUfAYixYcQ8H5lfdy2oJcASpqSgEyifZNEPWtf93YRV/93amGSPYAD0uZM9FvvFLiK&#10;iX4HMvSOFP8cIe+ZLE9yb0VSo0LFzGxWF5VRv2S+8x/Tym13l72aWhrsBgd+Un82wu/7G4IlnWxC&#10;sRvp/Q4BUCifQOWvRJjQVQegue5YxBr6INw4DMHGP3F7GyKNv0fY/0cE/X+Gv/HvqG/4K1X329FQ&#10;8wc0Vv0OAd/NbCluIHAOgr/yKjRW9kWj72LKBdQuLqAKcCETk6qA91wEPb0R0FoJJWdQTkOw9Lf8&#10;/Rv4S6hyFZ3IhD8GkdLDKYciUnI4wqUHoL7wBNSXZRA485mWjSyk6u+KofqN+chL+Y0Bn+y92nZ0&#10;72lpC4Dqe6wkQ/O/v4jFIjHHVcP7ZDosBVZYPlUg+5CBcmtfkvqJ7WnVaNzwOAqmX26mNX4yl4aM&#10;Q0xFbBx7AEGwKyrHHYr8MYfDtyKVz3E2erbwkehMR4HnFEfXBxgkI5uMwlQtWt4JNTKEnnYpVbAP&#10;7dLPE1gNCCCaveOAXaH27WXW/1Y24XCUpZ+ByowD4Zt+KmKbFmPbvCtQlinPMm72zBftH1Ai8JPB&#10;fCD9QOSzUSl+YSzzqpFQpxnSWtaommC3FS2BlWyAFpCFjaTKfiPL6nkIeI5EQF6P5D/TzF9YdzTQ&#10;Jw0uUZcELLbfnm19bYRxSrBNc3jCrUDRmF/JdxHNZx2suolp8BTLCYmNsQ1Kk/QLOS4xxPtUYa9Y&#10;S33C3EXw+TYCVbfBX3ScUWG3UIr6AX7JCP3EJdZXJkR+ZmxL6X5Uezux9e/MDO9KkNLK8lpM+ZcE&#10;r1+yAPyCwn2tylb6c9cHaAshkT16fkCQk0Hn96gufwchfl/UBkh+zGf+gKq+Ony/yy1bSA2asLWx&#10;5TXZOooFm22VtsoI7ZfymQV7s7UdwQR8l4kesv4XdSEgVg3vk/+Ed0x3s6OTvdgXPY3qX0kSACWa&#10;ZK8pbNUvpzCONVZWbJCAgMba70rCpwpSGgWhrsGVKp1oePULscJXUDy/HwrT+J0Z3dHI7/anU2XV&#10;KHQmmVLqgSgaexL86zWVUF0KAj9BYbsgUCb706waxVV2e2XPj0IJVW0BYBUBsHDhYDaG2faEzxf0&#10;RfL/6LotmhoLUDB3OOpS9kYpAbAiowfK0zqj6snfw79lGbZNOgs1ZLTyLegY4B5o2MgCbUsGrTWR&#10;ixcNBVthZpoarWqE6l5FbeHfEM49A00F+1oZj7Ecy3hZYCETLpEVaWyalRGp+D5CFT8gULIe8Xir&#10;JAHwaydilYmxBcZTJnct3p8hRtYXKToD8doslpG1zDPnpamlRbbK6tJqZJlhuRIB/LQAaJbRLEUt&#10;TYXw15ApyV+eQE8LoyRcyjSX8ZgSjwmcpMBfvvD9bA3kQ9CAWUBkoMTjMsj2/D/uSzRIQ8AT1efx&#10;ncd4nVF/9Xe4PgXrrNW9Ajh+m4kSPAlwyXdIVLgYD5c5Mij9CZryqFb4riWGfET1RGxFI4uEA9VK&#10;P9WoBSNQO0YmFJ2hBcjdtLKO1Z4vUlR5dgNAMrPCpdehJVxkoEJ4YbzdFL6OVIOORJ8l0b66Ssxp&#10;alOUjWfc1p5Qj1qs6l3s4Hu8YxyLUb9nLdlgVZYMpw+Hf2QneGb2Rawm28qoGUsr8If7rT8s1Xyu&#10;5lkbADZVofTR2+FN1brFneDjt5TYt3gMPhmdXeL5mcQAUD2b7t2+dfehOPUognYnFE48ErUpJ8An&#10;856ty1H17gKq4YfYXG77pkzNt+44Dz6PSGPQc6tkbsN3eyaegVjZJsPqllgjYvGN1HwmUMU9C01F&#10;mmWVKJ8GagI+sqTy71O+x/u+SyE4ssyrcXd1gPWJ4LKrirnnJakq2/tbjyUlqfpKVH+d8xSri6U/&#10;RUsh86D8KsTDDzMZPKbHaApjlGTDLfZJABT4qRxqAgfLUIf53U72UiFGUzZCvnvI/A6zF8thqKay&#10;xaqZmD5GQpbWGt2xTk5G9iuSmPkHJIDJxRbBS8vkWYYmaLK1FsmCwGPWUct9GTxrqpvZKOmapCRb&#10;G3W0Jr9Nx/mtkMmP0fDENdp6fkWR09a9qGZ0RoyqNZrfs4pjxr7MhhY2KDoQKfsIBVMvRSMrq9zS&#10;G/uTkXIHBX5PiCqQGwTRPhlLajcUTr2QhWuteo0MWFo0tM1fnzYkQcL+qqQJqMQiqT0kRyQFkbHq&#10;DShYOIBs72gEMw9EA9VgeaSpZgMQ1BKco6mSvzCa98qjCQuiAZCeyViZOspHa955AgCbQ8XIXzgc&#10;ZVSBNR2tckxXeJ+6i/Gv74g/frbA/HJj+HxP/TbkzbkMFWmHmkmPVPeaMd1QPu9CoHEbap+601xr&#10;af0Q61e1Ru2Lz1ObHpcu910yh+mE0rHHw79d/dqMLiutU9bzmEarEa0dY31h/lIyQZZL67PX7A/N&#10;fLLZTKq3LN88bjNFbOBS5V3nKba/s47tSbFpp2UaSVa9YjxZH+WXU+v5qF4rvrYEhgEi8Yd1OVT+&#10;CwTLe6Kl/i5m0Bv8bnUFOL1BW/Ujq7xYmVEDoR3TS1Ra/32gCkzi2PAg6gpPYqXXLAgmGFXCZs//&#10;MpIu4Ww+oVRJ2dQZUu9E8C9Tdm8pnLRtUXa9dtffbc9/sgjovs+0IMAyE4wtUpVuNt9iUo+/T7V7&#10;f0QarmfysVVWUJrrj21daMh+GQXjWTBTtdaECvSXMwL8icJKXZR2MoIf3MfYJX3dCcQ0YrZ7y9iR&#10;8I+JPrOtuLBzTyFY8iZ2zLiSDEoMWDaQcvh5KKUbGwKy0axTEMh9xYBPpihqzdXPJZFao/5BOZMQ&#10;qEZ965Ez7TKqosfwWQcagPpenWR3Crg6iuunEf4ha1CPrcb1I6h9NR2lTCetDFfHd8VT90YJGV/t&#10;OzOI1dtQOfM81GgR+0T/n7HrPcIAD4H8A8qESeuYFKQeTfY5S1+qpLUNv8AGQppbatAUW41A7T/g&#10;LzuNqvDeLKtuOpoDku+xTP+AYCIzFq2zI61HBMJpR5++Xnx+cXWSmCLgpcpuHtkJxFEfcaVScXHa&#10;mvosI6U/QsB7OIL1NyFug5rV7ruVBG1ll5A4wI3L3t3zvL3spVG2WOwd+CuuQ7ToUDTx5YoAiv4X&#10;KPypmy0hICBaJ01h/uPFWkumATMJmjlis0d+iHDVXixkRyOmhVWwmZWz2fpPdw8tKH/3fuSmn8SC&#10;rGlpsuuSUwKn2nw1ciiKx3RHxdN/I7rI1tEVEGs2v+DgimELGj98kmnQG/UpRyKcwjTIOBhaelIj&#10;xR6CWOmjdxDdvAbGNt+V7A/xoHVim0g9579AwRrkjT8LVQQHLeReIka08VGekU/KzxfMDlL5WLAS&#10;RZN7wJd5KHxZRyJCplk/5gAUkhG21K1D9fbVyM34LfPwoFbwc90LHaX15xNzXpEuI+tDzEVWcWp3&#10;eF8YydgqpRTUbIg7O7ZsM1Wb6tiWrUG0YTQCFRfbbKa4AE5aj6mRPzLzMZvuWSqNjsdZzlXWO6wD&#10;e0CsK6pU85QlGqT5iRMdVzwY13DJzxHxHItIzY1ULu7np+aK5jlzPlewvtCwV4QPZlHln7fQXJeF&#10;YGkfBD1kPEo0+RbTPFlGWJOszVtKMtH+g0W0PFrp+vmsD1HdAcyc2orfIhacx7TyseppNNRZEu4e&#10;IvCsTENh+jFUl5zL8zqbn/vVAaAqVRXBo2DOpWj2fUDwS/R77YFCpfpoqmm8HOXP34vCtO4Ip+9t&#10;I8IyH9HUskbGpXDsyYhuW860bEG9KrJiRLXc7udvtyxmDLUfPYJigl49WVFtWlfkTeqNSPFbvE4Q&#10;+H8LWqZVg1V6A0JFqHjgGlSM4fOzDkENJZKxLwrSj4fvrTm8oBzFL05CYeoxqCeAfxkAqPncmlWj&#10;daPL0g5H0UM3MtJV/GJlmL5auSfm2oQgGzGbKWKZWco2bQ2a6rNYhodSPT6KbOqXTC9qdSI2qtcs&#10;49o6r0jUcNqV/z0lDvB+6PrUWcdaWK9sXKH4/yFMcA56TiHJuAMt4Yf5Hdv5eUHnwJTfJgewu07d&#10;+2LCXrLrkhmMZgDI9Xgz6XRj3R/Q6O2OWDEjrETzSB9XR2pCBSaaJ1XhnRQ6eezrLDvpeFIcLU/E&#10;X99FEdiFyuVi6JemBvvLvwN/zWWIhTRRXMvpqYLLJESOD9p1tipVm+tR+sQtVJ9Y2TMPJqtQRSEA&#10;foVqsNayCIz9NbKzjkP9xmWMZMQqjdSoXeLfKrseTxxI/P6ke5wIWOJ6MBlLc837yJ17BdXXLgTA&#10;/a1jv4YSILMpHX0oSh+5k5d5mZ5ifALAJgNPU9ENAIMoXjERlSndEMrYHxV8Tt6cflRJcy2txQo6&#10;ikPHkvwMF0fHKGKoeX0qSlO6G5j55DQ1oxMqMjsj975r0OwnoNTmoHR2f/hSu1ljtgsACrA6SO/P&#10;I25kuRsqM4/i86nuM+9K5l9hNpT8Cv5TarnvkQNeTWvTlC+byKA+fbn4go/fuA1NoeWI1f2D5fky&#10;kptjEfbsb7M4ZPfnprRqcIQg1L6OJOrCzuOfIHZdov7sdnznb3VdudUa1Q+o9XfkYPjn8JceipAY&#10;a+3djLZU3WJ+WcAUE8KSjejKB2kMFfwmAuJnyu9/L3s1o4atSNBQNkZ9Im525RsQC9xnhpRxUmlz&#10;gphAcQ0MuJbDDRAkBxpabXdahcDyDRCZBugbnK9A910a5NDUnljJ3mxBuyJYP4yMQWYuBL0mjXVq&#10;uEPTa5gbqqPtQ6QChYuHwav5spnyq6cFeQR+XxUAOnON4NhfkEkdirzHpQZXsWAJBAwF2gWVMjEM&#10;FbaEuKOJoHMsQPZ396DrrT1V2rDwNn64DNlpp6Ixowsqsw5GeZbicziq045C9uQLESl4mRdqXq57&#10;phasEQAaI4xWInvZHahK6YJY5j4oTe2Ksmf+whfUGEs0nP3UQRFSzVLhd9/nz38L2RPPtUGiKqq+&#10;leMIhGn7Imf8iWi0tYeB6veXo8TWBO5qIGmDS9pSjLF1mOafR9xaxfIPqHfITX7ptLPR5PvYUsga&#10;BiWyfulzWCbd4FvIEl4YKGdkNuNHn2nG/28TDJcQDO9FuLIvWeEhrNs/RbxEYJeo222FgOVmgyRF&#10;IJas+5SyhFi90bVJ0b0UYkbSusJGprlvPgb57JB3HwLy2YhV34mmwCzGbQ3jX8o6Fmf90txtgjk/&#10;zKwMJPxWNzvtM2X2pwpsBhIJaX8TYoWjgSXxI0SrxjGxelB+SlBwCWPu7mUrp1GlSiJ6YmTWBg/M&#10;rORrCoBM/PYSrRTjo5qrfpFixV/fshdJyffg15S60EKmRR7TRLZGLgNaU8s2Sitmkv7aee6TMeTP&#10;HWirkYXSNWIot+dS/b6cmSAdia1Bm3kgGlMPRPaEc9BY+hrjSgVeo7m7BRW8qBU6VSYxJRlAi3eo&#10;98n0ElZCHe/obqmm8idkmoUOhORW/kaUjz4IFRP2hmd8JzSkHgt/ylHIT+2OitWjeVGVOmKc4XNc&#10;nohc/15TzQbkzbzUmGM8bR/kUZ32faw8CbVOAfu0Qd6A5fzAueyPIFq9GdsW3gAv41HL9GnIOAi1&#10;4w5mnA4jg/8HH15LAK5GwbI/oJjqt3VjtEnTPSWyGKjKOJplpjtV4cPhSz+SjcaJaMp/2dIzokTn&#10;R2g9nl2/31LbQuvezkPML5mH1DD7cgiGLyDWkMH6fQ21u/MRKjnZPD2p+yvs+QGailiHiwluHoIa&#10;64P1IxLsXP+d+vOcZrjTXIz1i/tNPKf5xE2F30Os8CdUvffh81gPyo9GsKoXYo1/QHN4CeOvueFV&#10;FM1Ck+8pJne0FnXFmxk/NX9tIr4Hw16qs1ZvkzuJjTpWtfIUWki7Y88iWDMSDeWnkLLug5gtOM6P&#10;Vodm0S+Awl8TPKQuC/xcYrVS4K+dqMVLCls1jzqHtQC7GOx3IE/P9aVHIlRzp7M013Q59cAmGl0D&#10;wUQaGRCaOUiTMREBho5GveuRO/US1KR1MxMYZ9kv8PsKAVCMguxLI7Klow9D4UtaHjBgwJ0MSbXA&#10;ufcXAOqbkuecf0OmBH9IN2HV48lkmrQVMTe5IJKnZVu7gnf6Nz0OT8ZvqTbuh9qsvVmxFS8yG6ZL&#10;9sIBaG7cYs+3Xp5mubFy4BnY8Ryyx52BmiyCQUon5E48A5GSlXxmlCwnGZ9d3/9JIuVa91j/ZGMJ&#10;8h/9K3aknMB4qKHqjMDYzihjnIpnX4imSreAfP2O17A582xUpx+EBg1kdZC2X7Q4AJRzCTaaTCeZ&#10;5JSmHY3w5icUc/Nu0xYA3fdZMiRk54+256TlqV4r65SFzltMKR+4nqC0CtHAQoTqR8Nf+zvEas5H&#10;uPwMtl0nsr4fTbaoWU9dyN46ISqTm6JfEiT/F7HivUkWuiFc1p0q7bEIlJ2MYEUPhKovR7TuRkQb&#10;xqApuJjo9hKLSwHzQOo5fzI+Vp7YsGrUX9EJVG9D4ccvMk5SdXfm254UotjugacYIUbMEk0drfKl&#10;70Nz9FkEau5CvfcUJszPzMUU2ErIIWOyJXD2R19ex+pnErN5SoqYHgFbrZmouQY5yvZHXeUFiIWm&#10;MhW0crzf7IxMlTP3zkyQ9qENA7QpOLwmVPgO8sb3oMrkFhhy6/+qY/urGwSRKlUp56VpjFNKZ2RP&#10;64Vg2UcWbxUEswdNBPE8zdXlYaZFDMF6rQ2sNRVU4XjWVDAW2QQTbB+UCmYQThD184fNPQ5XouyB&#10;W1A5mnFI/xUBrTOqM6VSdkHuhFPh3yJ1U0s/MqkZF3NQwPSveGUi8sgWNfNCq7sVLx3BqOSwTCYc&#10;TtjbPl1oIiALMJqb/Ch+aQryx5xgi8fLs0s0fT+m0yHYlslKv14M08+GvwI7Hr8XhWOO4XXdCIAd&#10;p+0XLdIWqjK7c19l5hAC4OEoSjkcjR8RSAQhlsBi4Em3ZZ8uqK9Qog4cMS4xaGNe1mQpNTUW76OU&#10;8Pcm5uH7zMI3qFmvQEv904j4H0A4dB9iwUWIBeaz0ZqLpsZZiAfnoCmyhNcuZ7Hgtc2vM1c28jnq&#10;s6y2hkeAxyaRIqtLEQa5cqjlN7ilZhUL78ZnUPj+o9yXN6YvJ3zCokgaGNGiPjJwdRPWJWrxlThN&#10;8ccRbryVtLYnW4X9SHFdv5lAxrwpy1PLbsxrd1G/QkfH94yQ8XmprssuSup7oh9D/R/Bsp+gvup0&#10;NDTewxaSakZLIUUdr65YuDUjqAIzy5gciTRykmSAShnHAFU/X0dxxm8IfrIBlMHsUeZa/qu1BTwE&#10;dZkH2ALcDaxgWmO37AVNjUuYUpDlum/S9wmAVMG4T6ZRXrADlUUq0PU8prWOVYR1rb6dX+5uahXb&#10;iGo0ySmE87+nUP3R41QvT0Vo7AEon9AJVWSk0bT94Ek9CN4XyUibq6ychflIM4EJFqNwyY0oS3Uj&#10;r9kZJ6F6zUQ+XJVYrEGpnox3QixeLiqtOzpuv5mPES/KVk/CtvTTEOBzw8yj+syD0Ej1NzftRALu&#10;JD5SINCEmh2rsXlCbzSmaa2UQ6gmf1kzeQSA3GrgbOxB3CcrJfjXrpvNeIXs25XuaqgE6MnPtO9s&#10;8/27ixi7G/nWfVI05c7NyreCklO7FEGkWytPHRN1vFk+BuspAifBpkqAAi+Wrz1rDPmfzxBMqJuh&#10;vdh75JhUZUP2Y1HGhxkeEwLGyrH+yVRUbpTjB3W2KL76lj0rHTJAnrEYt4j1mOi3/jtAEDSIIQnt&#10;o/UjSXkvRcBzGKlxQjUmGzSbQTLC5NQXdaAmR1x37ZtLnE/umwisNOLsBlQEXnbentFOWu9rs02+&#10;r/VYQgh+STEQ5LOj5ccj0nAX84QtF1urmDpi5SFHU7yYm9bRrhy1PgFlS7ugHOedKlRuiUwWmc0r&#10;4E0Ta+hirE/qjNbUUCXqqMDveXFeSzQK7NEC6ZmnoDazM4onnoVQ/rtW2OwbXbFjLlMDEADpEL87&#10;5q/Gpjefg3fHGh6oZ+47N1aqiO6OXUXA2WxlppFpGLWKphMhfy4K5wxFXcqBKJ10oA0OtaTsi9rU&#10;fZG/+Fq08LwYTZDXqkkJlryH7ZMutEWQfIz/jsnnIFr4Eq9wMzec10KDg3ZBsZC03WNgfEpXTSXQ&#10;HQctBBVJ6UrVtjvKxx2BUoJb+cM3oSVQYIDdHGrExmX/JPAcilj6z9mIybGEBkL2fDeGWKBAr46g&#10;7OZRH8J4HILKt2X8LWcbDMofppFjgK1f2PrBHRVVAziqzXLqq4W8muLvIx5ZjabQk4j6lyJcPwPh&#10;2izKaIRq/0b5O0IaNGlIRaQxA7H6uUzCR8j4nkdTbC3zmSwRZXyXniktyE1slL9FLd8pMxabKdTE&#10;o8QRcQUBYYw7UZaLCFlgmKCoUe2Qdx3emvM7lsfXXPnhc76M0DEAKiQScqeYYmRFbmfklAleHviQ&#10;CbMMUd+fbMAkVrw/mgmG8tdl8xTVSdpqAOlGkuLl30Ok4gdo0jQ7ApGNLsunWAWF55o0VG/nv8dr&#10;CYiaykbVGp4fONG+wEwgl5iu1jqSy/OasqapbuayW8yUcYgX70WQ/hH8ni5oLL8Qsca7mSNuXVvz&#10;gs29xKfyD7+S252/KR0EZbjAQmDpPJe0wL/hAZSnSt11o3kSuVD/KvsA9W6p5FLHVZFNtRrVBWUP&#10;3swyWukARXODKQIsFWYLxmqbEaivwrtPTETROw+whMtUIWRApYXfbRogRexNBVwNukszV1q06/40&#10;wPPSBKpzRyM4dl9UZmoZzqNtYKZkYi/ECl7lZXwyr1Vpq31nIQpSjzOnCp6UbiiiCo3GfEZJz1SF&#10;U3m0B7vnq5GyCLBCUoNR1RJXsRhEqlD9Ygqy008xDzmNmV3gyzoUlQTWkpQjyDSvB2o+5vOkpLEp&#10;fG8pto893WataH0VufcSMHWctl+s2IAVAddMbphP2paN6YLKV2WAL2dr/Ex+nZoBc2qhxppfqfS3&#10;doyg4zoIpNKW8Dy/K7SGDdn9JCzpCFffioivL0JlZOMiLl5qcaW/Qqj0p9z+gPI9qydRanKR0p/w&#10;90+5/Rnll4iW7EeR89QTWe/OJFkegkjtWNalBWgKv8yIbeP75Xm8XDEyMNQ64spT694wxhlmPAMm&#10;8mcYRw3qXh6Hj2bcinh9qXFPfcaXET55XeAO/uk/T5okNkxmJbVaInlj2E6Uf5YJLSPMEQh6e5MZ&#10;diW6O5/9YoU2LC5mSAZm03LKfkRwI2AJ8Mq1/xMCIcFNoEVxI1AaiZJni4QQ1GKVTsTs5B/MCYFR&#10;hpYajNF7KJp3GC1h5hUfwHicgGhNf8RDE9kQys19rX2DCo1E+4k/ie+zP7btWHSa1SxG1SCmGQxK&#10;0jiCHy4kAKrgusVzXF/Ol9OB/q9FTFBA6IC4MfVgAswxqH53Ib9YFYiFs9n11+z2nfyyqPcNvD/n&#10;BuQ8cQ+aqz/glzom6MwVxBgJPNb3p2aB9+lv4o+ewyegftsK5GadhWjKr03FK888Bn4yvOKU41C/&#10;bgmvYdXW+5im+Q/+CRVjZL7TFaVpR6Dh3fl8h9/eaQyIlcvMYKzS8z9/GMvgVmXSMVTu1WxEwRP3&#10;Iif9ZIIfv9u8Oe9PFbwriqhaFs0byMb2A1ZFwQi/37cBW2ZeRXA8jKz5QDNIVj5+mQ2YA8CEP0cC&#10;YOXoA1G5KoVf1GAAaN0QxqAIiRR1NmgpLq2FAaynRvoyog33I1D9DzRW9EOd5zTUlx0Mf8XeCLKe&#10;ydi/dQ69aWquvrRK+2Nt943YsM4W/5B16/us5z+E37s/6r0nwu+7mEzyRjLKJcyi95n+eYxTGdOW&#10;qas6xkZKtoqWV/ytktJUswk5ky5C/rK7eK6R39S27O1ZIcp8vqA+wjALncSYAP81qc8AufzIVYiG&#10;pyJY/3tmwsVMpO4IlB6IcMneaDKrcLE4skImaqvIzEazL0oFZFp/hNdp0WfzAv2/ZJY/ocjttjy6&#10;iD26+xyw/o8Za8cIrlG1ZhrWL+mFcMWNbFnSqLLLAPhD5oJbw1fmBCIMliHKjf9DsEofDVCceYWe&#10;Uv/+kg4BsG1H99dBpJ5r+cuiaecj7FlngKVROQdgLihd5CnZpU8Dovkr8PGUftg4YxAaP17M7/bo&#10;KiZElGnBvOe9tpYMH6YC1jaIrcXr85E7bwgaxuwPLTRUR2Ylv4EyRPY8xwrerLJDNl3yPrZNutSW&#10;8qxL6QzPjLOBug9Z0c0C0z1br9UrKMxKAwO31q8aZoUgInkvoXj+IBSP7k7AVV9sF0TTf41ARid4&#10;xhxM8OtHDeNdY716M2kOCh79CwrSjkHE1j0+gCxVRtIEP+ZjR+m4J6Q9AFYQAMtf/jsj6LPvtDxh&#10;mquf2pZjxTpqmssRa5iIQMW1rGc94S8+FgG5i2M9kQmbXNdr4fI4wcvW9mF9kqv7XQYKTaRRtR0w&#10;TEqiW4nn3WJo6lYSGEqro6ZGQhPxkDF6fwl/6TEIll5GpnkHCRHLSVORWiYCIBVexl/f4DovmlH3&#10;6hx8PPJoVL2Zzt8B05itMH4J4XMDoHVqxlh89HHEglYthB/giKym2XnYom8mRX6SFHwyQpW3E5Qu&#10;QaT8JLYgByFeuB+aCn9BISMsYCIXt2F7BLYoRVuZ2Gh6XgtV2ZYSJn6RfPx9D/6yn6Le82s0lHdD&#10;g+9o+Kv6kOn9GU3+qdSEXmCEtjAeFYyPqLeLoxvgkA2SlKTPFlT5koCpCqduUml7Qe4r7+reX4oy&#10;Gday8KoAf10BUBIe2wXVrFwlD9yEFr9UW2ac+m3alUD9kkJldnSFK7BtRl9spXpa8MgdqNnxOhNC&#10;ao/WniB4MR10fbKVTQbrImgOonD5SJSnHIJw6j6MQ1c0kGVVphyEvCWKQx4vCqLyjbnmTDacdqDN&#10;ha1aNYbHa6xLXgBozlw1cKPup0SlClFdb1a/k6AsVkxmOx85k88ji+yGSFon+M2dFt+nWR5p3VG0&#10;4FqWtTcZ15h17cv3TM1bsyA1WYtJySOzBiEqM49mHA8iUH95eZgEQGtA2UiUj+qMshV/ZSxr3GqN&#10;MaZ0SwDhyFaqoLMRKh+BOBv7psIjWS/kyIR1JNn9Q+ACgU82vGJvZvPqEQD+nFVTWpgAr710BIAC&#10;vzZAyeer20mOQ9wsD2phNrjI+3muie8JFHZFVfFwxGPvMtLML9YTlY8wAdxcXVRtQtHUK7A947cI&#10;5z7JY2ThMjtTQ/wlhE9WgT+tkAFJbXKjxhohZBtNai49xgaX+MGivjJs1dSxZqqdQD4/cB1Z2Eqq&#10;ow+y1ZqKSM29iFbdxFbqCoTL+yBQeSYB7WQ0VLDw+ai2+Q5GY2U3+CvJIitOJo3vTTX7EoSqhyPY&#10;cCdC/gxEI0tZJ17mez7ga2VzVMNCTajj+9WVJeAzVU1GzRq5amJVsk7hRIU10d9ESOwmzyVD8rek&#10;NZvYGjfLiWfMA/8bGShPO4QA6Frwr48K3IEwftGUfVCd0g0lK6cyfWT+0qbfLiHMaoI9mwupLlIT&#10;va8gd9FV2DbqSORnngXPI39C7YYnEfdrzRXHv3SrdSEmguOVzah+bzEK0o81V081Y5mvGQegLnV/&#10;bJ+phZs28sJy5C+5FRVygT+mE/KmXYhIxXv2BDE1qeqI17EyBa1CCQT1bMuL5gpWupfgfez3yB97&#10;AmpTDzTPypqJUzf2aFRTjc2jFD7ye8R9OwjYrIwqpGwMw9ueRM74s1GlrgLGS/dpOppXK9CRCWr6&#10;3pfl0qxDAHzxH4yn3zW4bABicQ8qK+9HdcG51HT2dd0/Jer/JuiR7cmnp+tX/x4Bi6yP+ygnYEl4&#10;3q4hyWid/raLyGKinRD0zIdgcktAlPWHdUnxWXE9SyKgJCNUfCKFncgA72CJYX0UrjHubs0dlhHm&#10;VdmKdBSMPBTeuQPREqywRrapmX/VJ2/lrg3W7AH53AxQhU6FSP0nMn51i0Hy44Q2Kle8wFzu87h1&#10;klPaVgrHEtVqq++igMIK0PIRL/yYmEK1LPYWE20NweUVPvI1bt9m4kmN3UoRW9A9pRQBq0s0N1fX&#10;xSsRBRdPpr4YnzzJ2gpuyhBFxtQ+i6jdoJ/qiNX9baKaCLwgTuZYV0A17SP4tzyHxndmo4YZWfbE&#10;XfDePwQVU09jxab6SwCstX4jyVc1AvyvRQMiWq+kafQ+KBx7CnzvP8RvZP7xw9VGu1QQvHDbJAbt&#10;5urqWLxuO4HvdhSPOhSeUV1Qknkc8hcOIXtbQBVsB5FFfM2loSBRhrsaYqjPfxXFGb0RGENAySAj&#10;o6pZQ3DZRrYWK3sbDcVvYcu4HgTnA+Ed0xkVK0fzGfXMW+YZ3y8Xbk1svFrY2LYO1qhbo/I9lK9I&#10;w7ap55OBa+GiLgZajUz/GjI+T+rRyM48HZUr7iWObLM7ZaeowZJY6cvIn3kRynhdPVVeM1xnw6UR&#10;fF8Ggdiec/CXBoBuAE2DIM6Gs2x0F5S9JI8wAed81tbyUb/zFrLBGQjVD4O//CiEy35svjzlDdpU&#10;VAKT/AA2lYsBSuX9GZncj/mbKmsFQU2OjwVYu4nU3Xai5xn7E0N01zR5f4q49+ckI99FpPJ7JDA/&#10;YvtFsC37ASIlv0bYN5B58yoZuiMIsit2OlcQga1PIjfrVBSPJkt8Wba3qncqL+L4qrF7PnxuBmjF&#10;O7FpldZd96/DwMPJ221/5+6nDm3v0bN2ubftCe1w22wMNEKcE2NVXyUzhQAoBsF6ZS2rLQ/AOyTi&#10;Bs2BIkR969Cw4xnUvzUNvmf+hrIlw1E241xUjj8JpRknoIAiNa2cFbpmzAGoT+3SYaH+uoqWswwS&#10;BCMpnZAzsSfqtz7Db7fZpAQHNWwauXMT4SwoLbmrX7FQNUpWTUT2uJNRT5WxjkBaMuYQ7JjWA4UP&#10;X42qteMRKH4O0fp1LN0yLiff8m9F5dQBTKvuqNb6xWRbVRlHIDvrdES2LEXeyvFMT8WtMwqmnsuG&#10;ho0ggTNCABUDVCVxHJNQ3FSLsOdDeFeMQ87UC1FEkPNlHI7aTC3OxEaHz9VSpLX3HoTciWej5r15&#10;zGjnDkztnb4hUrsD2+6/xlaBE1uvHav1lB3QNZioAftygM+JwFfq9iEEQDlfOJwNwcEof3ksYxt0&#10;fYDMAGla6m6yj2jhN0VXIFYzEtFiakal+yDk0fKVjrHJOsLZ6MoMTFYY6hN07K1jBihm2F52v6bF&#10;S9VXg5gEXfn0cwOZ30WU5+rKulMjW8a4MYJWBQPMNzc41dyYi8L5Q1E5shOKWHaCJSwfFtSkSQtx&#10;+LKn5XMzwD0TEqC1m3yewPtZgVrEw20kKiGJsy4wg8Ie1LNC1b3zGLzPZaJg6QjkzOqB3MlHoTCz&#10;OyvJ4fCkdYNPfuHIUGpYUM0zMM9JXVGHtVpvW9dBkujT+XrK4eZ408wsso4hWJC1Eshzp1yI6h2P&#10;Mr3qrGEIsfyKayXZlgqOOuHFnsUP1bdau+N55CwajAqq0k0pv0Iw9eeo5dabdiAKxh+HolnnoPTB&#10;21D62gzUvjkZvhnnwzu2OyrGya283OYfBo9UzRduQ97My6gSH4qS1BPgWzWNLxDsuXcxB/k3gGZ/&#10;Pmq3voii5aOQM+li5KefDF96dzRmUtXl9/gyjjXgqh5zoLnSqnxwBOKFK/mYGgKoZgXriZT67ch9&#10;4PfIyTjR2Ggj1V4BUGv+fSX52DEAVr06kWnvzGA0qhqlwhhmwyRGaCYw6nPSCnHBj6l2ZqChYjDq&#10;vWSvZd8nQ1NfICVhlqZFxmIEqricHu/S9/fZpInPbariM6VWJ0zT5D2+ofAoRBvJWFuooTF+MjNT&#10;D7F1gzTVsMGaiLwxJ6Js1EHwPnITWyFpcXaSuaNc3rVm7qnwNQXALzY4Mw3yGWaE1GOXtvzDTGmK&#10;FsLvew1VG5bA8/Q9KJ4zghX2POSRBRSwEpYR7GrT5L/uIFRmaYHzIwkW3SlHwjPuaNSwwtmMD7IY&#10;K7DWb/PlLX70+UQrj3UxI9/CCSfyWw5FCxls7ZhuWD/rAgS2PMkEY7Fluvn5p63nGIGgbZvFDMXJ&#10;qNzWk9mtzET+hPPgHU0VLlXT3g5CXdoh8KYchkoyw+Ixx6A07RiCTSc0ZO7HtHKj5QaC8hU49RTz&#10;yOxlvIoXXIyWBjEDqrehPMQ8a9D48RKUP/dPFM0fgB2ZPVCaeqyZ82iwJJTayUZ56+V1mmpV+ciD&#10;UTL9PNS+Ox+xiEwxnNmOG8xh3tftQMGyW1E4hu8laIbSOjG+WndYedlRen1Z0gYAGS95oBYA1r09&#10;wdJCg23OQwq/SGWYwCdmFeQXRloaeE7dQZSmjYgF5yNYPZxs7Hiywr2p6suuVmyNarLYH2WXgY3P&#10;KHqG3Guh+NduEIS/tRhZuPafjOQmtFClst4wxjFk/e1BBDc9hu1ZfVCTdiQKx57g3LO1aDaJPkwj&#10;2+2JyZ4Ln38QZI+JKtmuktxpe8xJ+wO6dtefCrYlDW+uz0Vw24tUKaYid+l12DK9F7ZTjZWTgIaR&#10;ByE0upOtP6u1HzR7o4EZJYmk7Y9o2t7c7tsq8tibZH5iMVZgud1drfk0IjVrd1XLqWE71TFt21/z&#10;fxV/6hGoGnscPOOPRkPG/oikHsBj3eFLORx5k89Bw8fyyusztqe0dGnrUtQ2cpgRbyCcUB1T+97s&#10;h7/wHRQ9fxu2TjmZ7GtfVGX+ClXj90V91t4EqYPIDjUS+wsExu5n3yL119KQFb+WDU0tAcyTxYbl&#10;gQtQ9+o9yHt+DLKXXIfiaeeghHGtGNOV7JJAJQcFzJ8ggTaU2oV51g3laQRz5lXJVKryq0ahyfcB&#10;I+mcIGj0UaPFUuXjZYyjqb1yVKFZOm6etFuL48vx+vLJ0hYAD2MDJQbIOL4/V1+BcLyKjfarbHDY&#10;QEXW8qM8/KaQUt8A3rpxHDWnCAw3Ih59BqHau9HgOR/1JV3N25Fs+pLmY61qbZlTbXdVe8n2djmW&#10;PC4WSVXa+zOgaB9jmAGyv0DVMJaDD0zbkoqupdvV3STVNuZ9G/nTr0AFG8HKlCPguX84i1A+yw5J&#10;imlnIQNz65pvI8ly1zE+tD3+2eTrywBbP3qnMC1NGPXWf/qf3LCh4XkV79beKgYdjaCpsQyR7Gfh&#10;eTENufOHIX9cDxSlHIWa0UciyG0jK05jJtle1gEsfF0QIlNpTJVDSoIBW+DKLFVQt7CRmJPz1HG4&#10;dZCXZR6H8qxjbcRQIu8d9TZvtK10DG6usCdGiU00/1Oqj0DhCCv8Ng2LoudqXnE12WkN4+XkCMZL&#10;4lin87LyaYVgmkYWm34Cn3soAhny0kIASj8JLSMPNSekGyefiYq357Dh1iBV23R2v5pYiKISwR9b&#10;+bgKlk5FKxDZ8QJql/8Z3kl9UER1NpdsuUyLDTG+vnFiWocw3Z0jUrFAMR0xMev8z6A6S7D0jT6c&#10;DdOxqOZWI8a1YzsjmL4vwmPZSBGo9O1VVH21jm9+xvEonHUR6lbew4qpBXRqGS8BgmqhRv4FEQTD&#10;grewfd41vEcLuXdGXaYAj3mTjIuW8Owwvb4scQBojSnToppaSHnq4QhteJbxV9kuQcA3BQ35PRHy&#10;nItgxV2IBOYhHn8dTc3yCJ2YnkB2aCZpvMvcJrTkozn+PML1d1Ml7o2m4gMpPzAWKJOZnQbPUos1&#10;8KGBDoId1dsmW0zpe07sN0GR4GcDLLxWpjURXuOvupBApkkGjAP18ijjEkIV48z3h7zIW/YnFI48&#10;nA3OochPOwmBD+R4wq3tYg44msNWnpwlgkqSkFzw6MoeTzjhEVfL7ej/OXyjVGCN4spBQ4um0pjI&#10;I3OIqoDrHNfULBVxjV6qn6glmIeGHc/CuzId2fOHoiKTYDWqMyqpMmmKkVibMSqCX0MaCx336yQE&#10;ERvFZaV0LbBjdmqRTVVLVFj1/dVRhWskaLRtsXWtKpF1xFPqMqSWyZ8c1RtW1joCYqvwPdZvSNZT&#10;m0Fmk+muNecJeq7uy1QllfeUhErEawVUDTynY5WZAmnGhyqsvdecr3ZUsT5JksCsNFAcHViL/VaQ&#10;IW3P6AHv0/9EU/0Opi0ZCAunZh/IcamKp/qfzBsxdR0ZQbuW3Hp7mBkBxEvXwffqVBQuHYbtU3oh&#10;m4BbSsCqJZOTobO5mTJx/XcyzQlSbQ4yn8QYwylkLBSBlQCwhg2Uj6puuabQpR+FgunnoPixEaj6&#10;YDpiNR/wpbLq07s1SBKiCqYZEqoodaj++CHsmHwBykdrycmj+K1qrNx3f31EZUweoY8028MA08CT&#10;cRrCubJZFJSw3De9h2j5ZYgXy/D/RwiW74s63+EIVA9EpG4SVX55L1f3QSGvF6gwKYSBrEMtqCQQ&#10;vkbiPgXBsoHwew5HvGRvsrgfUJUlmMlTtPn1VD8f1VwCW6zsx2xUfsT9nyJe+f3ELCzZE1L9JRBG&#10;vD9CY/m5fO4zfAfTW1UwRs2AeaAuB6m4ZavHY8fY31g3gwYMc5dcz+JRYP3M9cE6NMa04hthT/fG&#10;BeBsUGPbCKSapSMXaXxMk85TWOc1COTcQfzfw9dYBd5dzOuEeZ6QvzA5dxTt18iSTFtUFZlyET9i&#10;petR+cY0bFn8O2yaeAFyMk5GafrRZAoEEKo6BlAGVGJ1uxdAA8DE+Z1CtpdkeDaH1bEzLV4TSj+A&#10;0gnhdKmQ+0J9SZrI3ioEK4kWBXIMLyk8zgpYl3a8rUJWl6iQUgtV8U3IwkKph5gE+Y5g+n5UHaWe&#10;azqXFh0XYMqcxKmOAkB9X/tv+ixiQJ7VmQC7L2U/lDLe28hyt9x/M/zZqlhVBigaSFDFMrBrEthQ&#10;0WShRzxgx2UEo8JvRVQzPPybEcl/ATVvTYd3+Z3ImT8AuRN6ooiAWJRyDBlZd5SNOcwMlzV4IePo&#10;spRDUEo1vTT1SPjGHInKtONQOOFM5C64HCXP/R7V781EtJiMI5zNl9QY4zP3WzGtE5twf8W4hhtL&#10;4SX73yGfhKmdEU/7JUJj93aNTIfM/KsUNXIywTkSWlRffZyF43tRfZR9q8xI9LeMyT0ZkdJDDYBk&#10;eBzz7YUQgamBIFXrPQV15VciVHMPmvyPsF68y/pSyDvlTMFMkEkmZJqSS+3oMURLRyNecCHiRb90&#10;a4eUakYWt5LS76Cl5IcEPucA2ZnTEPyKfsrzP0DEVN9zCVRPE7QanJkOwUrERF0PGj6r/WAZtmWc&#10;wfzTQk9dkCdvSVvl+ooEhkz1/c3voKJR84dZ160qi92FEK57BvV5/0BLeDnPsNwRB3RKACsV26ai&#10;tsOJzyLfKAao+Y/KfD+TQm289Ru4U6R/pQhsXY7S5X/DjukXI48VpZiAUq0+IrY4EQKH1lcwVVJA&#10;mAA2AaDreN4pOrYr+CWuFVPjMzTgoRkFIc0TJfvyZB4Pb+YxZJhHESSpRme051wAAMiMSURBVFFF&#10;9bOy1o85CvUpx6Iu9UTUUgWUrVsNQayagFmTEC3yU08Vpz7tYIIgwSztAKq4XVA67mh4xx1L1fp4&#10;VGSciIp0CoG3gs/3Zh0FD8+Vjj+BYKypZFTbDQTJbBMssf03fRaROi3At9kPjI8W5qni9xewEdk+&#10;8Rz4XpuE5ga3sLkxQDbhNg1N9nkycBXrYg0IsYA18rhs7TS/U9ey2PEvoTNewoq3EeHiVQhuWIaa&#10;N2bCR4CqePJv8C77AzwPjUDxQzcg/5FbUfj03Sgli69+cyoCG5YgUriKeLqDL5Za7hiACrOIg80y&#10;0Og0X6P3aWZIw+anCZjDkJ/KRoaMKpT2awTH/hI14zQfWAMervvg6yMJLYQahhzYajCpYM5VaGmQ&#10;H0QHKrK41ZzfaM1taC7p4qaLFv2cYPUz69ezNXUJWqGizggXnYhoydkIV92MaONEAtUKphfBkPmk&#10;OTBRePk7j4T5WYTqf4963wmIePYhs/wJms2BiUAwOWAic5ofw6as8h1ynuAn82uJPc+0jtgslagm&#10;Q8TDppEpD4K5q5A9+XzUsFELpx9I9n8ESh79E0+WG5RX+Iux4LGZqImSmSoXeZOtAsfmM1ozA+Gc&#10;Mxj/3oiFl7D0CMQTPgSFgtat8X8PXyMGqELsxOqI7fO4/tkJtQeOUcgrmbMDC6K5qgB17z2P/CV/&#10;wo6s01BIIPBlaTFuOSN1zi7DafshonmnpqI6tbYV1FjQdm19XSF0LJEtMQFG22qNBGsaFUFMHfVV&#10;/O2j2uwjS/ExY31ka/JbV0a11kuQKp50KAqndEfe1GOQPf0k5Mw6DdlU/3Knnov8Gee3StGMc1A0&#10;7UzkTz4VhdNORcHUk1EwieA9/nCC3KEoI7Or4DdUpnZCRcqBZEd815hOBpQNKfswDl15zRGmAgv8&#10;1IHvXLeLBf7fmKBU89r0Y/mOo1sHgBrSusPPtK3is3MIxjkLrzUvz6QOzIc4QU6mygZt1lWh5S1t&#10;mmTC5lIDJKq4Om+zOZihKuwOtiS6ls1avIbPLOe2hOLhqUoe1yxdVgb+UwOoqm8NHyuJXiXjaHuE&#10;VnmS2ssr1OEeLtuA4qfuYZn4DRpT9rNuDzk2EPtWWnnZyKhRSTqH+HqJ6zfW8pwVBMD8pdczibQw&#10;kEaynecXpVlL07NorOiBaBmBSqpr8Y9NdTVHv0kW592Lv6nKer6PaNG+aCo5lWxyOGK1/6Cm+SAb&#10;sE18ajXTjIyQuRhv/gixwEiqtFdRPT6OQPhrm3svX5paMxwl8txEpln2AzT6CMwRefFpMBXVdVGV&#10;URVu4DHGsPQ9FM7ui3LWlUDagahJORw7Jl6EcMFqy0Pl1op1T2LC4hTCmvoKeYTZqNUq4/wdrU1B&#10;c8H+aCr9IRpKT2OxyuQdH1GIBpb5bRkgD5kkf/97+ZoxQCUZI5b41z5I5XU8IopY5UaUr5mNHVSj&#10;to09Hh4NYlC9DaUexoQ+zKk2LOg7++U6EgcSWjFNfYDqmHWVgRWFAFdFcKsY3QWVFAGdJ/NYeCaf&#10;Cc/sC1Fy3yAUP3g9yh//A+qfvwuB19Lhf3s6Ah8vRWjbkwjueBrh/BUIl7yOUNm7CFV8yAr5ISLl&#10;HyNauR6xCoq25R8i6nmXBeVttrpvsdVeg1DhakSyVyCy9SmEP16M0LvTEHgjE1WrU1H23N/hffR3&#10;KFs6BOUL+6J01nkoZJwKqaJ6CMC+MWSQo8lsRskomyo21ad6ViCNlroR5PbSvuJRHSQDkQsoqdSu&#10;X1F9c2pQ9kF47D5kv53hpVqam3Eaih7+I+q2sPVn5RQG2VxOU63UJ0gVhQVUJhCCQBk4OGExZ/ZK&#10;YmJrBDDdq5x1ueu27hihjMxSbN9WJpDwHj2zybpAyDp4jUYNXYixUm5H+csTkT/lAvhGH4hAqlR5&#10;x2KV7w0sE4361rRkH2D7NPgaCBscDcxF2PB5U7qhcPmd/DTNq1ejETcGxPrL/QDCwSVoqOziBi0I&#10;UtY/J7s89dF5/x9BUIMUcljgwBDFBEMCWX35r+AvORJNxVciUvM3hEIPGfi1oILpWM/th+YdPVw1&#10;kArWCWRhv0ZL8Q+oDn+HzG9/BOpuYRzeo9ST/Uu1ZiOmRijoGqFGXza2zL8atWP2Z5prOqJMy35L&#10;DWIKz2uaKpu1ljBGz74DM57IZAOpY9IgeLfKBcoRqv4740dWK7MdAnqw5GhEAjN5JxtIaRtq/D5H&#10;+MoBUAXXPCmLytoHiTGoVy/MLWGQBV79CaoIQv1YzXpUvzYB+TP7YnvaKWRc6vM6gKxPTiSP4v7R&#10;LEBaAlL9ZFQpBYDmA+9oq8R1mVQ5yWRc31kXVo5OCI7pTLA4xDyGFKadhKJxPVEy7WKULRqG6uV/&#10;RcPqCQitW4SGnBcJYO9QFdlmKjdCZCdx9XQpw/99RugLlOm6Utuk6Hhb+eSgq5lOVF1aYg1oCrPA&#10;1GejyfMGwtufQuP781H/WiYqn78bJY/dgryFA5E//WwUTTgRRQQ7uX7yEOgryRrrZPOWtq91D/iZ&#10;hgJIDX5Uk3lUswKKSQr4NMhigy8Usegw7xNA+pimGn0tTj0S+eNOg2/ZdQhtegjN4WLG0n2ZlhOQ&#10;EbVcuMebk6PE6rzWDJwgwdHP/Jd5bBIe9U9KHlv1ZrbwSe/Behw3vM2Q0a2CJhBM9GVREKtDpORt&#10;eFdNxJZZ/VE6hiyWwK81WWTD6dZlUV+fA341dgKYL9Kk6IsU191yMFXGfW15Ve+rWYkEUGCC6r/q&#10;hyV1PYK1o9Dg/VViZsf3CYY/cGL78rdJcLSRW5m0aACDgFKpEVyyQ6q3UaqyodIDyAxPoVY1CLGG&#10;6ax7T/Mlb/IFb7FqvoBI9V9QW9YdtdXHI+qfyDwpYv5FWFOVa+TmrAstEeYboxkvzsG2+4ajOJN5&#10;kM5GWOxPs3GW3IRgmPepz5jhlcJVuCz9LDzw2jx+EjOZeSsoEANsRi4aqq5BWLNNGE+BdzMZbrjw&#10;JMT99/Ktbh2ZZPmQwbysIU09/tcVqTV85SqwwE8qzE5hAigR4mIG+jZ9TQNCjVtQ9uYsbJ89gBWZ&#10;YJaqituZBVkty8GozDzC+sdq2dKrwpaOOx7lWQLEbrxOAxT7IJS2Dwv9flRXO6OMrM/DSpE/+TTk&#10;z+8L72M3oXL1KDR+NBehomcRqf0ATVH1uZQzgxuZrFI8pIQryZXaLvATHIi7Mtkqu/5yOeI6hp0o&#10;kyQdHrPM3F2S77EpyzrGoEsFAm4QSHETS6AaGfei2b+dbIDMMv8p+NcvQPUrY+B58hYUkr3mUf3e&#10;MeEM5Kdp8OEwVBAYq1LUHyl7Oi0ARJU//SCmnVxCdSaQdIYvg9dm/gaerJPIpo7iMTUwh1rfZznZ&#10;ZmnGcShdNAB1r01EoOAttATlKssVdCm8qqz6Nn2jOsrVVycG2DYNnQjcHIDqWuvPo+jr9JVulJ+/&#10;ZH9YuQmNHzyIwkf+gu2TyIbHHmODU877NkHEBji+boMc/07U/SLWrfTfn+z+eNRteIDf7MaylV6q&#10;OwoaQGhR50LTBwj6BlEV/gmB4jtsFJ1HdVsOQuYqEu0n7PeStn0CQ1sWU6LfBJimol8TDLvCX6oF&#10;joYgUp+KePg+4ssGxKMvI061G031LjM0IEkAFgRGLE5NCJRvwfb5Q0kkSDAyOiM4+niywKNQTI0h&#10;lPecuy0eRSRWg7sf/QsuHncmVm4i2CqIB/EC9SW2tGxAQ0Vfak6OvZrnGU3nK/oZGuXqy5/FtxVY&#10;GTFtWKPCsvPVKHEijf6dfPUqML9WqpL6NMQUbLieH0OyYCEey4Hv/bnYMnsQctNPYiXsbsPoMbKX&#10;qAyRyeaqbTZBN1uE3D/2AFberqyUx6AyS+Yh3VBBNliW+mtzqlky/jR4WUkrnv07/OvmIFy0CrH6&#10;LXxREd+mfhANsSRebhWW1Y2Ri5Pam9cbtlzxOAuiEl3nWUndTBPHShS0UUXWr7Zi9Va535G0Pad9&#10;AYZy1TXxttXAQtt3aRuhaNQzOUdW/WzaF0Am7kw8Wt/UwB9lQCCXwPEB6rNfRuV7C1D+0j0oevBa&#10;FMy8gGzxFLLF7vCMPsjUfg3MBFNlAL4vWXR3puWxtq6IKqn6dOplODy2G8IZ6uA+wOZCy8NyzoQL&#10;Ubz4ZlSumozGzc8iXv4BI8h3Wy+g4iK11sWvo5CMu0s5gSgrWpxqdu0W6z+qfns2ip+4C7nTL0ZR&#10;6rFktmT5aWzsCNRB2fa1Dih8E0X2fzK50uBYV+RN6IFg0SuWGu2DTFykLymXW8JvErguoqoqGz6p&#10;wRQbuBDAyaZPLDDxOylm7ydHBw4I5YzYze91oBn0/AjVBQSw4uGINsgjjwyrfawXanKpgbR4uO+W&#10;PWANgb/oVWycPxDFWQfAn7EfYtSs/GOOY5nojuo31H9Xb+RGpfSVzU/jivGXYtjUy7DR+z6PMQgA&#10;mfEysWqJvwG/p7cN6LhlMWR28z2C4PdMhQ8UHcM4ZTIeHr6bmgXFXPGbuxz3uH8XvgYAGDUAFPhp&#10;BK85rsoRZvyrUZX7HLY98jsUUNUNjjzS1Bj14ahfzxnLyvZNgxqutawl8Pm4X0v24h+1HzyjWHjG&#10;n4odC/qj+Pm7ULvufsSYQajbyhfV8R2uRVUQaAk0kkBsqhvT0dYIiZPex4IGOMbQKAJpA+rkAxiS&#10;rYrYS4T3RUl3NIFfW/VhuUVp9E5BEh9ixwSsPKuGQOdMnJqoEVXrTyMAaD+5qE0S/AwIrduAKjG3&#10;tuoZ73WDEDzHgmZsi28yO0mKqop+KwYuKL2ZFpFCNPnWIZTzPGrfnYfKZ/+KosVXI2/6hcjJOMWY&#10;Yn1KZ4RTqDqTQWvkWu7slRcyAfKP1Zziw8x1VFnWcQikkJmP7gIPVdHc9N9SFb8MBQ/dCO/Ke1D1&#10;7hTUbb4fgeKnEKl4A9HKjxGrXk9w22jrAMer+JsVIpy/Bo1bnkbNB0vgeX0aSp+4A3lzrkLexJ6m&#10;evvGdEEVAaLK1HRnH6n42AJQHQLLN0PEqrWGiwboNNCWP+ty87zTpqi1BpUN/VPXm2hQvPEB+EtO&#10;RbPn50DFD3cCoM38ENiR5e0iOvbdXUHR5vP+FHHP3nzWiQhV3cLyIS9BOSxj9Sz35HtWxGRfaD1/&#10;jFsUtRsfR86UM1Gb/ksEWB4io49iOTgKecwPz1P9WdS2unLHMtkQK8DdVIevYkN5y5wRKJMbNX0g&#10;W0XH+qnOhp+hNnaCxSla8V3Ey7QkhkTzjgldBPpg0YmIBKfxRtmoUgVX14n5E9SL/n34clVgvjAp&#10;FrRDAJTqq0opSJDhbLjwdZQ8dQdyx51Ftewwtuga1d3PmXmwUMhDr89s8diqZKrQiKkcgHJWunwy&#10;gbzJveFZej1qV2chtP0FNDUU8F1iHlKenFIt9iEwEDCIdcYZP1vIm/ERiGi0mclJviLFV6an6p8i&#10;a9F1PG5x/bch+bXq5Fcfl3pLNNVHHj34neYdI8gz6szXubC9qZWBfurAdwj0RJsZf7PJS4wYaBBC&#10;BqX6NlnYm/GyvsEAlPHSMT5BxwiZiacpvg1oipQgUvY26jYug2dVFsoe+QNKZlwEb8YJ8KUehsqU&#10;Q6yCyseecxsvcxKxFzVOR1B907Q35h1ZYiXV0LK0w1Cc0g1FY9VveDxyJp6EvKlnoYjqeMmsC+GZ&#10;czFKZ1+IwunnIWfa2cifchbys05BQfpxZHlHoWzM4ajie9VvJzf6YT2bFa0ySyunacDGGam7vr72&#10;auU3R1wfpQBQdpGHo3zZ7wg6NVZm29cpZiDzMcQSxHJl2VeFpsZpiOd3I1P6JbTWjtig+gV3neaW&#10;2DdmRSAU8Ik1arS46IcIFh+PcOUINAWX8qXbWD7qCXpsmFlYJHJtJU/qCk1BL8pXT8H2zFPZIB3A&#10;+vory5eG1GNQwm/Zsvh8RGs+YLlSo2y34NH352Dw+F4YNu4CpD5MbUxOHISOKrbSqlj7YnUyeepu&#10;cQtVfJ+Novwd/hQtpT8xUx8BYXPxjxAuPR5NAS2nUO3KP1mMkkaIoyTRvkL7tJN8uQxQX2/0iS9X&#10;BWTVk3NLIb6drtqGilcnYMe081E5isxi9IGIpWgEb3+Uj1dF6kI1S6YtnS2Ba1SxUrrCk3oEiqad&#10;i/LHbkPj2mmIlr6KZrMRSxJzB3IaWTI2xnc3aXK/1Ft1zAt8ZLvUIj8hVLUEIMkOpw6Cut79LBBV&#10;0XIUNxZjW2U2Pir8EGuz38Qr61fguXWP4/F3F+HBN2Zj8avTsWjVFMx7aQJmvJSBKS+mYeKzYzD+&#10;6ZEY/xSFW/2e8kIqpr6YjukrMzB75TgsXDEVD7w6G4+8uQDL1y3Fi+sfxWubVuO9nPewoXgDtpZv&#10;R2F9McpClahuauAXuO/cGZTrKlGJownqKg84jnFSlSdrjGmWBJmlRlrDPCfzFKVaUlF1fJG/ZIoS&#10;q+H/bYhsewaBV8ej+rHbkU91Z9OEXtiediwra2dEU/4X8dRfUlU+gSDYnfnUDQ1i6VSbQ8yvCNVm&#10;OY+QUXgNWXuNBmTU90jRViI3/dVmM6m5vl2Z3wchZIMZ3dDIBrCxtV9PAxtifmwA+TybTUK2IQBp&#10;DyrfNNGglBqQkpSjUfv6ZBbFQMfFUdnLRk7n1XS6ul6M5vq7CWInUn3UYAiBrfSnBLdfkt392Bif&#10;BkVsrR2tjlj6/xDlNlD6awS8J5CND0E8IkCRyuuzoiPtTFqRthGBjK0fXIZIyWpUPHQTclJPQpUG&#10;0IycHA5/5t5s6Lpj49y+CHlesrrG6mUhu2ozbiSTHzatN4Zm9cHS12fzM1jqBFz8SH1HEyoR8/0T&#10;zZpjLM81YrNUzc2Fv32DWwBN9ojNJd+nOtwXTWEZVvtgSqT6oJQ21pemWWMJFGwXvlwGyIQT8LEh&#10;YYuiD1XGKaIBNG58HjmzByObaq4301nnu5FIORsQqziSlUktI1t7AmPRmO4omNATlQ9eB//amVSl&#10;PjL9X9xF/+zbKdrbqS6Su0mUo9azzguss46/FT+lSDIQmIPxejPS3F65AWvzXsHK957Fo6uWYNbT&#10;E5H28D/w1/tuwR/mXovrZgzBsEl9MXTS+RhMMBg4oQcGkoUOmNQLA6iumXD/SjKaK6b2wJVkPVdO&#10;ayP8reMmU3ie0p/X9+d9/Seeldj2xOCJ52HY5ItxzdTL+c7+uGnOUNw2fwT+sfT3GPf4vZj33FQ8&#10;uWYZVn/0AtYWrMYO38eMfyFCMYJX6whiIiQ+W0mgM8oHsURTublVEiWFSWeia10a6S9BkY1MvG4L&#10;GnOfQdnrE1H00LUo4DcUjT0O5aOOMrYmQ28BV1CLGhEAkzNWqsnYtFC7ln/caZbkRCzORmfJGDsC&#10;h/90kX9GWS+EtFxo5inw577IUqxBuHb1ycqs/iWyhL+1dZtiBOrSUV98iHl/EWA0aSEjMkIzaE6M&#10;FsdK9qEaeQQZ1rkINfydioMGI/LcM5jn6qNXmdCskaAaSR3i35ZILjxvz8HWyRegYrT6gR3rFmut&#10;JQhWje2KzVPPR23uKt5BSIsT/UgqImxw0x65G/0mkv3NOcfqzNrC1byGQMWCKEXGaEvLDoL35Wgp&#10;JkgTxFvKZN/IbyBot3XGIHDXTJVY0d5oKO1DdvqcDawx2oZ9IjOyULV1avg97dPvS2OAyh+xMBEr&#10;WyKPW1Mlq7eh/IU0bB5/OorVoa7+m/RjUUE1SyO7qiiaFlTNypCXfgy2qj9q3hBUrSbTK3iLDyzj&#10;U2QN5qZeadaBmJ4hoD5YIsapDj7VYIl1ROwM+tnYHERhXRHW5b2Lp999HHNenIDRS+/CH2dfhxum&#10;DcRwAtywrIswbPyFGDLpPAyc0hv9p/fC4Fl9MHTWuRgyuzflLAyZezoz9ixcPfMCXD3rAlxD1S4p&#10;Q+ecT7ng38owyojZF9kzhlM9HJ541rB5Z2LovNMxZM4ZGDy7BwbNPAsDZxFcZ5yJ/pNPw4Dxp2EI&#10;03Ho+J4YNvFixrsf/jhnBEYtuQMznsvAQ2vuw+qNK7CBbLWsthSRqJpkJVTboLRzqgrLjLoSzcBV&#10;faPq93FgKAapOdgydlXK6xkq4B6zz6zf+DRqnv0HShcMpgp7GkpGHQ7faJnOdIMvK9lf5/q7PmnW&#10;zW7++P6bhGliNqypnVE4+zI02XKdjql/msB6bf3TwDZE6/6JxtKDzB+geW4hYAQ9P0Wo7CiquOcj&#10;UnszmqKzecMa3lhhQKE8T7SKBD913oQpGhwkNDXVIZC7GoUP3oqclN+gXM5msw6Gn1qaljptzOiM&#10;MhKVTQQ//xYtQtbAcsLG1Topm7H83YfRL/M8DJp7DgbM7Ik77rsW3lAJzzDSAkC+k6WLcVqNcOFZ&#10;tvaPVo10INi279KJFmRCsdYj+T7CHoJg2TWM4/t8RswsDWz9FKadyJde0T586QCoKVEyhUVLNaqy&#10;V2Pb/BuQlypPKvshkPEzhFMOQDj1KCYk1RsywAqqQCVjDoYn8yQUPvoH1H18P1o0aquP4l9HcBP9&#10;eXy2eZQQB9YJq8RU6+JRJkLiABNXvXq1YS92eDZgxcfLMWfFeIx54E8EiyG4fuIFGDLhHAJKHwyY&#10;ci4GzjwXg2Yrw87DkHlnY/C8Xhg0vycGLeyBAQtP5/55PHYJ5UJecz4GzeNvXjtcQDb7fIIZAYz7&#10;ko7A7pOk7X32HMrg+b0xeAFBd945fBfjxfcNnH8BBszne+f3ofD8vLMojB8L2MDZZzP+3E7T95yN&#10;vtN74srpZxNUL8PvyB7vXfYnzHl2Ap5+Yxne27EGBb5taIj5mD4aLkmUFm1UdpWWGlQhJYwxTaOs&#10;GJpTGmeaCyitzVHNs6AaVEuSmIdQ9gpUrZmGwoduQ/7kM5GvkfgUglzaIQikyNTmEMgP4G4ASBD4&#10;7xWq8NR8PEyfokduZVmmqmms/FMCIP/JrtLNzVlPkEtHbeHZ8Ht6IeIbglj9aDQHqS5qoSKtz6OR&#10;WT5aDZymM4bV/9sSQJANXSOPq24pZ+NUXYteysLmSZeYah5L6WSzrGozD0Bg7K8IgvuihOx+6+Sz&#10;ULXpYd5RTRBqQkjVjmFjxXsYMfUq9FOZnH8OrprUE7NWZAruDLStenIrs55o/XSyuiPM/CVaqTXC&#10;qbaLybYTrUaHkh/DZrwQ5MOlnRH13cYHbWKNlw9CNd78sCZ+hbbtwh5RgfmnVdr+NC8hTN6WSB7K&#10;Xh2HLeN6oyhN82fZ4mVQVTIXR52p/nRBTUpXFKUeiu2Te6LsmbsQzyE1jxTzfvWFuEETM5kRW2FG&#10;tSR6Z43y6j2Jb1VvglqD+qYabK38AC9+/ChmvJBJ9fV3uH5qfwweT1Cb1AODqXYOIaMaQvY2ZC5B&#10;hgAzRKAnmXMeQel87vfZRYZKCFBDZl+MoSYXJYQscU7iOm1NxBL5jE8jelfrfZTk+xgPnRs6R++4&#10;lHJZYnsxj1/URgiiBMAhCRksIWj2W9gT/RZQpSaI95/TG/1mUEWnqj1kXB9cM+Fi/G7aINx9/62Y&#10;9uxYPPX2/ViXsxqe2h2IaHqapbgC09tUZTU2TF/Tk9UhrgEXqRkaZHGqUqI8M7DwxbyIe15D/dpZ&#10;KHn0duROPh/ZKSfCmyJbva6s9Or0d7N2xA7bq4Uyu9n92H+qUAvK7Iz81MNQsWYy048cjMmsNG9b&#10;n5zsekAbVfSWFoIY013rdbe0FCEeXMNsWsP82ExhI8drrOESNigLWY+cHZ2M0+sIGo2sNeJiVH/L&#10;d8C36n7smHE5sjOORuW4I2ySQVBmUGMPQk2mPBMdgFLGe/2UC9Cw+UFGotKeF2CjKW+ANaFS3Lv0&#10;VlzFhnjggnMxmOV42LhL8faOlSogijLLDoXvbIEX0Yo/oZlqrQ2A+H6ImC85mJNUgRNCFihVXotB&#10;yVhaqr1sGGOBDD41zzBCA39oZolUGbU02il7hAHyO4xvaatPcmikLwzwwz7A1kfvwOb0E9Ggid5M&#10;PF/W4Wgkldb0pLKxzHgW9uIZl6L25VHUqlbxPp8pWuqg1zKUAT5Sv43WCvjUdLGl2VVDaEF1qALv&#10;5b2NpWsWYvQDd+NGqrJDJl6EQZPPo9rYhyBwNgZRhiYAavA8MakLyOIcA5MqOpxgdrXU0VkXYzhF&#10;22tmXYJrZl6KETP74hqyw+Fze5GpnWNyNZ81XIA1TwCakMT+p1WBHdjuvC+5n3z+1YzrcAKl4qb3&#10;j6Aafs3scxlPqsqKq4niLQZ5Hr/jXJNrGPcRMxl3quNSq4dRBs3pxQJ5JgbOPQsDpve2Anrl5HNx&#10;xZQLMXDq5bh59tUY9eBduG/1DLxN9bmkcjvCMdmC7QyWw1JzmP5SvdygSojqR9yZEvG3GiFHBPiX&#10;jCZa8jp878xHxUPXo2L8iShOOQJlGlGm6leraYwCAv7WVnOTNZtHW63vof5BN43vP2PAo72Ye7DM&#10;fbFj3IkI5j1nDEkA2B7sJEp7FXuJ9iV2TmydB+WQwnlYdmqs/mq02GxueVSzaeTEQKP+zTyfqLTM&#10;xAjV5W0oXzMfBbOvgGfMQahgnGrGk6SQ8WmqpDykq5tKffXFZPTbZ1wA//YneHM1wY8AqvznrwD/&#10;zXsuC4MzRBqotSwgA6SK/Pf5t6E+WsH4MoYEKJlvabGCpuYPEC6+AC1FPzQ/hWHfDxCv1Ap3BDgb&#10;td4p8kgdrSA4lv4c8P7AADNe/h34S3oQ85bxC+utPGrQz+xq24U9AoAyF/FbkeeLBVCWDI1o3PwM&#10;cmb3Q2mqHAt0cn17mUeS9XVDYPQ+qNBC1WQ0lW/MRLRqBzNRxihSXp27b9k76anJDk2eaou0FuoD&#10;NXh/+1rct2IG7l5wG0ZMupJUuw+umkGws746B0KOZWl/V1Ay9tSREEw6lNZntBed+6Klo/e0l47u&#10;SwhBcRhlZ9ydiOEm00MymGmkFnowwVVdAP2mnU1gJFBOOhc3Tu+HexffjiUrZ+KN9S+i0JcDfxNZ&#10;Q5tMiMeZS8x3N1VNlcD1IqkjQuzdmUBLmIFRH8Ila1H55mwUPjACeZNOZgN4iM01rjXXSZrPfZjN&#10;QqlLPxr+1CPZWGpAhcAnoDC7v46B5JsomrkSJCNuSP0l1s/rj2ijuntkpcBiLj3V2LYT7ZsJmRoY&#10;nnP1wp3TbAhnpC8haycaapDLfGryMdZlocaK2WCNF99if6OVaCx4A6VUTbNn9EVJanfzvi1HIOXj&#10;KePI1OXTkg2RXK/VpXeCd0wXbF00AI1eGWtTnVZu85nmv4//nnrvIWpaaqzVsPfCoEU90Z918v7V&#10;s3k9g8oLQTNsLLQB0eA0REp/DDdlT7NZ2jpo3V3cMpw6L1Hf4F4kTv+LUHl/fuRrfIHfmKDGPduH&#10;PaAC86ktpJsttQZWVi2aa1D03jJsmXAZvCzEofRfI5L+SwKgLPe7opqtSzGZSfUbs2ydBhvOaJKI&#10;3fFRzBfLfH1Bot4wXVtDbawaHxa+i0Uvz8Rf5t6M4Vl9MXAcGc6UiyDWNoSVfvDcBOgpExIiEBhi&#10;0vbYrtf8e0k+49NIR/d/knR0f1vp6Lq297eXxPk2QJc8vjMdtJ8A0uR9rdeTNc8/C/3mnokrp59B&#10;QDwDAyb3wE0z+mEMGeIDa+bgHarM3sY85rqMaJJBhZqgx8qnSuz6gWWUrWpivj9cVsoTTDAXocKV&#10;8L42Ablzr0Ju1m/NwUOd5muzommJSwGf7PzkdkxTHau47QhIvrmidVoORuUoakLL72a6VDJxZLLE&#10;ok9xTJuKYmJrQNisqXAhbl1nf0sLxSwuXNeE6o7sPdWzK5Em5ZiDUp/nYuRoZZvhe3shypaOQMnE&#10;083w3ZfWDeG0nUs/KN3lZCQw1vmJlGeg3LQTUPzobYhXv81nkUXKisAaQMtVvLnlVVw3vh8GUuOy&#10;Ud+5VIFn98b106/C5soP7P0GgCofqttU1xt8NxMAHZhpPWKBm1ubODEK3F6SqnBCBJwy8wkWHYNQ&#10;lVOFg9YY6/m74tWeUYH5Mpn1CqeaAgUofeZe5KX9hgX5CESo4kbTf8XEPAAFaUehkOpWzUupiFdt&#10;UlK4e5iITU1hAh8TkbFuEYF0jsYsvRQ0+lhalYen3n0Y9yz9E66ZdAVblXPQbyZbFw0CkGYPnt+H&#10;wCfaLZVWo7A7Wc+38tnFVO85Z2PYvN4YQjAcNJ8gOOdMqs49MXBiL1w38WL8edbVmP5EClaufRYF&#10;5dsRisuVVaLFUp1gnWNZN/YRZ/5qcNCYgtUXXadaQDXIvwWN25+E59m/IX/m+chLPQqVo/enWixn&#10;DAehhmpXlU2BbDt48J8hjWMPRfHo41D19gJLCzn9VNeCjcZTjAckRO7+owS6iOocE1E++AzkdI5i&#10;fWCJVJUi7LQxH1oC2xEsfAWVaxcg75G/YCuZfU76KSgb0w2NqQfaFLyg+vnSNa3wEJta2phyPKLU&#10;3vyZv7K1XnLGnYrqVyexfpZYfUzOnmpWJHlkQ/E63Dp5BAZPodq78GzWxd4sQ9QqxvfBhOVjGM9G&#10;fhtBW7a4jKD4TktsJRrLzkS8ldGJ/SWF4JYY/Ph3ov7AJs9P0VDYBzGqwhEyTPUutg9fAAN0hTe5&#10;r3co0TVyFK3ejMJlv7cVwVrG7I1YSlf42Wp4qOJsn9Ibpc/9g1RVxpZaUMdljZva5WdmOQNpNmBM&#10;UD5QNYZZ6W/y4Z28VzDtuXT8YdZwDJpwodHpwTPOtUGJwaycNko7nyrvvLNJudXqqA+Mal6SBX0r&#10;/we5ANfOuIQt9yXcqi+RKo3MdOaogemNYWzZh89iWk8nOLIhGp55KX4/ZQjGLL4Ti1fNwLu5q1Af&#10;kHMEDY8wL9W4WWcUEVF5LuNz9emyMktVc1epNtXZ1Ljqj5ah/NGbkDelF3JSj2eZOoJqmPoAZfys&#10;fsD/lL5A9x0FWb0Rzl/F9l7TQilSg9TvY9uE8KzqjeqaHMVp0qQ6GKj0ujRWKsqAPViMuG8Twnmr&#10;UP3uApQ8fQ9y77sGW6ZcgLyME1Ax5gDUaC1rAl11xpGozDiGDYvzeC6GXU7w0xTH+swTrRsiL+1o&#10;bJt7JRo3P8IoaH63xlsTffMUhU3et3DHrBEYSvBT/7UG4SRDZp6Hq8ddjrW5a+w6x1CZ5/oQVCHW&#10;MBqhkgP42IQzB2N+SfkEBtiBCATVZxgq/QXqyq8mKVvr0lHv1F+380UxwMRXtwnBwrXYPm8gVRjZ&#10;CGlS91GoTe2OYm5LHxyCwI7HmHgVdieZPIXEnJVAHZbqp3D03T1LoTFUjZc/Xo7UB+7C1ZMuw+VT&#10;z0LfBWeg/4JeNkgwlOxkxKwLcP2Mi0zU0S/bOQ0CCBgNCKXadcBsvpVPJ4NZkAepMM89D8MIiMNm&#10;K50vwrUzNejCgs40Hsj86L+wB66cdzr6zSY7nNYLA8YRIMdfiDvnX4M5KzPw1o4VqAmo4iSDoI4s&#10;gMBnHdbM/+amCNkEeQXLhqqyKrsWNI+UrSMzmo/SJTehJKMnKkYdgZrR8qSd8HeobWLwZFf5ZkyP&#10;0zdUk4V55/enRrmB367OAvWFa4CC3C4eYIJIuB8jg4rWoSniI2MuRKxmE1XHN9Cw4wVUffQ4PGvm&#10;oPjpe1G6+DobVCwkqBaknorSlGNRbYOOBxLQDiCwHWg2fKG0/e39muNdnamBJzFSLW3aBaHU/VE2&#10;9kAUTDgNlU+PRrxiM+NF9qnurphUXwGwC1tLP8TtswZhCEnOUBIRlQvVx8FUga+a2BtjH/kHQhpt&#10;NnKjvktCNvO5peVtquKXIV7yvwaAu7I/iY7t3geYtAlMihZpipR/H83mF3Ev1JdQFW7QfGGZBbUN&#10;X4QKLN6qjlkxQIKWdJxg3usomNkXZekHIzz2FzZRvmjMMdg+sw9q385kU7GJ18kuh7fyPk1Hsz6L&#10;OCtBjJVAjM9aBKA6WoYXNzyJfy65HYMnXoCBk8k4WPkGz1OfFGn1fLI7G7VNjNiyQqpSal+i4xp5&#10;GspK21Gl/lY+vQgAncg8iIDHYxpUGU4gHK4uBh2THeQ82SSqxedWDDHRp3jVrDPYcJ2OwZPPx58X&#10;3oy5q6bi3fzX4QuUsqKLxzCo0ZOanOi7kjMKMULnDEJQyLIhZhMtQbRwDapfn4Kipddh+8Q+KCQz&#10;rB5zMFU19RUeiUCa3N/LbZqcuzpw8fOYzEzcAJxEi1sdaYxH6qdYkEaX24LSlymKY03aYSif3APV&#10;j9yAsuV/JmP7J4qfS0H5M/eiYvnfUfbk3+B5/C4UPXwnSpbehIr7SDTm90URtaCCyWcib9zJKEg/&#10;3tzGyf18eSpBjY2CZpg0pB9h1haanRNI01TDA82ExS0BqwWqNFtHfjM18LG/rXfTMOYg+O49FAWL&#10;LkNg64NMfrJK5pNTsQnQchSSQL8PSt7DLXMH4sqZZ2DwAqm9buR32NwLMIAAqL75D/PlY5A5SR1e&#10;JlNSnaUFNPlnI1jazZieA7OkGpyU9sCXmM5HdRdyjqAtRcwv5vsfxGwNE02j+zVJcE+yMrJOgS5F&#10;HXSylfzcKrC4q4xjHV4F0LD5GWyfdoU51dSqZb6xXZGX+RtUPvEnRIql7gb4Wremh/UTsnBrfEMG&#10;yzJitg4ihhq2as+//yT+tuhWDCLwDZjOCjX73NbO+9aRTEqrmtbaYZ+Q5HG75lv19/NKh2kuaU3r&#10;ned3u5bXyPhVXRP6PWzqhRjEynD9+Ctw99zfY9GLU80Y2+eXayN1hrBo6R/Lg6ZPOntDZ3gtqFTZ&#10;0fxX82TjL0Iw/1VUrpmKgod+hx3TLkZx+kmoSDmEYNiJlXhfaA1isZnkan9a1EqrrgkANRgnd2pJ&#10;+eyr6n2xYmY+aQejZgzrj9hgSndbwlXLeGrRKIl3zKEU7qcciopUrd4nt2/dqL4eDJ9WIhSQ8be+&#10;Rc5VNZ3UDKwJsDvfpW+Xmitnwm5VQbmW08Ly8TFd4ee75Wps26zLybonoaVxG9NbY/nqrhLjCyDW&#10;TBZqAx4teC/7Tdw68xr0n6p8ZuPHBlDamWkO/H3l1F7IIoiHWsjEBHp8kHJafZZo3o6g5xpEi/8X&#10;LaVkce3t/T5Bmj3fQ0vJj3nPDync9xAUPTr+A5v/HCdINvnkTfpnCFfdxrL0ESWY0Dbin58Bapjd&#10;QVYLGrevQPaEc6mSdEY47QCUMIN2zOiLuo/ZasS99tGanmIL5fCOqBVuqrtMQFkrCZ5D8RqsXv8s&#10;/rr0VgzMuhgDp5P1LeiDfgtloPwti/smy6B5F7EyXMR9jc5fgKvJWIbN6IPB0/pgwPhzMHTcJbhj&#10;4fWYuSILa7cT0EIeFhmnAFuwhpKlROVIwvJiNoaqTCxBGoVsiRUjVLEWde/OROljt1ITOR8FGUeh&#10;OLUrPNRIKljZtTCW1k/2y6ZwrJYuPQA1WV1sgSTNT67M+mrdackdlka85W8xTAIRJosN2YL1nXms&#10;KwH9IPN0HVS/HVmcvPFoeVbZ49VmuqVV286qSYqmHbZ/lzkv0NxdsmEZNNcxDapTDoZ35AkonnAx&#10;KleNR7RmPXNBXoxcH58gUOv9mokbf4tJvfDeYvx+CjWu6bKplZ3sZTbwOJh1V3Z/A+b0xogpV2BD&#10;5Xu8WzRM+elqvewTY8GZ8BcegpZiOT3VnGUyPDK5fytlVHU9VJkTnq8dc9QzeH/JDwg73zVXWhHP&#10;vqj2DKCGuZLAG3I8i/H/3ADo1BI/Grc+jy3TrmQLdATqmVF5VHnLHrsT8fIPmUbObba11i0NTDip&#10;u0wBpYOGtwR8PPdO7mqkLf0rhmZdgn7T1Nd0IVkDK8fCXui/oAcT9lsA/CbLEOan8tTUZ1ONpCZr&#10;wKonBqs7g+py/xnnoN+kPrh2whX42/w/YNHKWXgn+y1UheV9RGUosZEtDctQS1wNKMuhGlLr5FbT&#10;KmZInhivMj+DdZseQeHzo5C/4Apkj/stsseQTbFxVl+hnLn6xh1KOcTAz0eRatweKL5MkWMBH0Fb&#10;Xredan64gWLy3E5Jqu2yh5TIy86BBMMDdwO/TwJAqdxma5nVFV6CX1760SieeRFKXhuHqBaXb3EL&#10;4ruGR9qa0pX1N8zKy2PhaBj3r5qDEePPx/AZZ9hg2DAZ3JP4KJ8HUA0exLzul9kbS1bPEnSaCY8B&#10;oPr6+bul5QOEfZegiaClKW0t5rRBKq7r0/uXUk7GV0E1uJL3kemZk4ey7yLMbcD7KzSUHo2g70LE&#10;/XdTTX+Rca9zY20CwGb/p1eB+Ydi/90fHdc+/zZsexE54/vAl3owylIPQv6U3qh+Zz6bi0orq6K4&#10;gSat8aEOXYq26tBVChL8sr2bMWP5OIyYdDkGTO3NSiJVVwa7MtyVI4DzTVrVqTayq6rV5vwuanDi&#10;XPJYGzG7tzaSvL7tc1ufr0qcEKvQOtaR6Dy3n0raPKft8dY4WrwSx1olcS5xvsP7W7/l6yPJkUCJ&#10;1KOBVI2GcF+mNUPNRizRxaH+3bk9bWbKEGoUN07oi3/MuxFzV07CW7mvoqZRAyhWgt1WFckqJ4VN&#10;uwZRpJWpW0pX2d/mGlvLxZ/9EirWTEHJo79H/qwLkZv1GxSkdkcJVUnZvTWSWZm9IcHRBlNaPdIk&#10;XXAlf39+cTNadhedkysx9U1KBIQSeVpxi+nvlBqKfDHKL6b1aWZpSQiZCe3uZcfA0t7hBosaqWbX&#10;jmadHd0NeROOQc6DA+BbtwBN1VJ1A6zZclenQUn+1PosJC9gPbZqy5Bd8zFSH/sj+k8gSZmpufCa&#10;KXWhDUIOZxnsv7A3rrrvLAyc2gd/nXszaoNOCzTOZACo3KlCpH46goX7k7URwKjWhiq/41TXhMcX&#10;U3UJds6fYeK3iRggf1f+P1Nzm6XqlvwEseKD4K88G8HaOxEL3c+y8SbhSlPzYqYtmLlOi5xLhD89&#10;A7Q0sB0Nebt+GDXFwdzXsGFKf7aoWpGsC8rn90Msn0grWss7NEdATqpifGGMaRhXOurjedYXLcZD&#10;b8/D76cNpfpD1WiGnAmwgiyQ2YoSUaOLmnrGFoXSkS1fstNdlUcDHXIe4KaBOUkOhJiHFdJym77G&#10;raayXT3rEj5DjgwuJvvQ/F09k9vEAMvAeTKlkWmNG/m0+byqpOrXIFtp+7u9CMR3k9ZBBPWPCAR6&#10;2ciY5vgO1cCCzpntoqa6ue9XfGxwQSOv6kxmHG2wJ/l9ijOvH6J4Wh+bzID0zF3T6WshyieKM4sQ&#10;IPLYXOUXGziKOX5Q+vM7+8nOcF5v/j6Hec9vn3I2Lp/aCwNnXII7F96MeS9NxZq8lfBGtAiToM4K&#10;FQt5C1t3llaKWIu6XMzOkGVQV7lGu5E1IJ8E8T2Etz6BOqp5pQ/dhKLZfaj2HYGitP3NEUFlujxM&#10;yx8hVVEeq7P1Z3jM+tMIJgSn+vRdDbHrpI4KYBLijh/OY/KJeDSqxx6TALQj4cvUcqbyn3eUMT7b&#10;Jvbbgp8v42gTqbla7kGMTQ5T/TZYoz48XSvAJCAKDMkOqxk/OZlIrmVdx+vlUzFIklJN9uuhhlac&#10;ehJKpvdF+TP3IJj9KLFtG1PRTV9Tf6uASumnflf5yrQBTwbN63lh01O4fsFl6DvtJKsLg1SH5vZl&#10;Pl6Ca2eyXhr7o+Y27yxcPeFSvJftzF6kNst2UQ2UAAlNWgmxL0Hrl+buKi72Vvk97v+P+frTqnby&#10;+KI1TrS0Z3KgQ6YuMbnzKvsR1dufIOLthFhFD4LhDWjR2sdxOXqQ2ZW82BB/iLXqRpYtoMyF9A3N&#10;BKJPzQBVsOS9uIWqqlt7iQ/LfxfeqZeiaMwRyM84Eb5n7kRz9RZe715jk7EJfK7Dkc/ZadPABHkD&#10;dy++HVdNOhv9Z7KlTzAaVRRjNEmG017aMApjFaxAgygOwOQk4BKyxosJEjLVcPNgzWkBZTAzRdcL&#10;VIbNvchEwDZQqpgyccbZGDKdoEfmITObK6f0svj1k3eY8eeaAeegcQQZipiJfJkNnUgA5r5kEM8P&#10;5nWD2CL2G897dF9bmUIVbyq3ZLkDpvVE/2lnYvA0sp/pjNd03ssKKBCTeqiRbI1oa06yY01Jm0ZZ&#10;1LOB0Bxkfr9zuSUQEfiri4DfKmBul05fB2nLUNtKK7PWfvI6AWbrOd5PkYnNAFYoMcNBTPerJ/bF&#10;Xxb8DrNfGI/Vm59BUe02lk0yPVeFWQ7V2LLssuALDJPGwarGmqOkQRb+dCHsR7xyOwJbV8L3+lxU&#10;Lv8zCucNROGk3ihJPw7lqYejXAMNBJ8qDS6Y/SEZI0HOT5bYmLBJ1CiqDLUNdJJqa4YbeNGoa0Qe&#10;k9MlnWzlwsDYA8g4D0xI54TIaaw75q49AKF0AnCGW/DL+ccUo3OqcT2P670avdZKd41kroF0Lah0&#10;MGoEePxdyeMaES6Wh22SAO/Td8O/fimZ0/tMHM3tlntiNygh4qJlFoQYImlukMOF4so8zHgiBcPG&#10;kcFPkwmas69tnT1kecX6qDrJ8jpg/FlYuGoyn0hMEJskJggZNE+4GYWI1P4FTUU/I5P7oc3rlQjc&#10;NLIr0bS2OIEx5v0u4lSN46U/Rah4P/hLjoa/rAeClUMRrclgdB800Gtu9hCryFIZFGuVgZ2BP5IH&#10;E8c/AwPUYIccxLtpTk0V2fBMuQbl/zwYJRN/g4Z103jQY2fVC6MPlVpiJU5M14AvjppgGZa8NAfX&#10;jLsK/acTLFRpkwX+/yBDZl9KuYIA1pdAdgkryMVkbxdgIBncIPUrCTyYEQPnno2LF/0WF84/GRfP&#10;OhWXTj0TV0yWN5SzcA1B73dzL8MfFwzC3xbfgFEP3o6sR+7BtKczsGjFDDz82iI89faDeOadZXh+&#10;3SNY+fGTeGXTM3h1y7N4dfOusmrDU3jpw8fxzLqH8eQ7D+Lxt5bY/fevnI0ZL4zDxKfHYOyjd2Pk&#10;0tvxtwU34o7ZI/C7qUMwYvzlbCn72sjowHEE1YmM92TKVH6DgHm2AFDsyYGhvk3fKOYoJiiWfO2M&#10;S3EdW/RrZ1zWYVp900VOKow1iv2ycRhBVWvYFDINNUYTL8bvZw1BFiv2kx8uxWbvetQ3VbPMJUo6&#10;gzQPqUBmvsHfquxaaF0r/sm9l2kmEpXXCEtyfSkixevQsP5xeFdNgufh21A6bwAKp5yDoqyTUJh6&#10;qHmz8Y06DFXcysVXrfrTBIAyJSEwCQzr5R6eov45LcWqgRfzlE126ExStESn+uKSQiAT00uIW+Oa&#10;95iNo4BWINvVnlufITu+TtxqxkZXgt1BtrpfxcgD4R19BAoyT0PetEtR+sCNqHhtMhq2P4Pmmo/4&#10;neVMmQCJiRab0oCGptfxsM0+IBSKRQsHLVHiqAuW4om1D+KWaddgSGZvljcyu/k93KygdvVXIDh4&#10;/nls6M/GPx74PcrDBZau8sIucNUr1CURDi5GddFpBmxRz3dscfeo53uIEuQC3p+h0fMrChuDsiMR&#10;qDgJDZV90Vj9e4TrUxAPLWa8VxDLcg24ZVkSJvCF+E1hI2o78/1fhU8/CCIcS6ivMjsoeej3yB3Z&#10;GYVUT0LbH+MF1XyxzBNaWMDcGhdKxBZ5PzXwa8b7xWtwz323Y8h4Mi+2Fv3VQUp1qG3ifWYhaxI4&#10;DDVg6O28mswmuyJL6CevzASSQWRlwydfghsXDMRflv0Omc/ciwWrp2H5uw9h1bZn8K7nVWytXY/i&#10;UBEqY1Vo1IRso876Iov8FxI0WiYWHSSLbmiuRHW0FF5/HnKqNuHDkrVYs2MFnvnoMTz05nzMWjkW&#10;GU/chb8vvgm3zR2K66Zebk5OB09ghec3yb/fwJnyaEOWSnWxP8FwgKnVZJGfN02/pjJ4rtSsi9kQ&#10;6DfzlA3bEDZsMq9R18Gg2efgqinM/0nn4OYpQ5D64F+x7LWF+Cj/bVQG5EpNHTdW+1iIWS65kYu2&#10;WNxvQGBLKjJvnHt5B5LiKW5gpYo/KoDabMRK3kBw8yOoemsyKp77GyofuAHFs69C3uTzkD2+B7Iz&#10;foOSVDGubiijKu2j6lmVciBKyQKLqOKWjj0KZVSHK8cehyqyy6p0rbR3LNVWt62Smkxm5yM4VlC1&#10;Lcs8Bp4Mnk89AnWp3Wz1u0oCXXnagSgiGO6gepw97kTkTDwdRTPPR+mi/vA+difqXp8G/+anEPdt&#10;JOpX8psTnQCqkvx2eVaSUmYcRWAn4CddlncYpZJCfUs5G/YnMXrRLdSAyMJnsmzN64nh80/H8HkU&#10;pn/7fBID7E+N5saZA7G54kP3IL5aIKt1aTQGQl0V9ZXjUOe9FOGKSxAquxiRiisYzWGI+W5GqOYe&#10;Al0Gov6ZaAot4/XP8qa3KLIh1tQ75pXiTbFRZIqtY9NSy+MyeE5+wb8O/1YF5p9WcV6V/Sh9+l5s&#10;GnU4Ch7ox8iu5WOo6jJF1YKo9VBBkpWW/isE47VY9tYCjJjSF1dN6ImBVlHPMSPaYbOoupqKxMRL&#10;SKsKbMd3ijuX+G1UmxkyR16RT8egqWcQ6Hrgaqqev5t2Bf5y300EkH9g8asz8OJHj+OjordQXJOH&#10;xpicNAjY+C2Jv4I4bd0RF6QQ2CC99CddoG9JXvQppINDlmESpqR+JWRnYNHgPylm8nAdQCPVOV/M&#10;i/zGHdhY9j7W7liFZ8ks73t5GjIe+wf+vPBG3DhrAAZPuQBXkS2K1V46+3RcPrcHBs0iEJJdJ9Op&#10;bZq5NNyZ3rukawey6wDRVyc7+1IF8gmwFys2IQgKENVVMIf7084jM6SaRlXt6kmX4I+LriGjH4Xn&#10;1i3GppK3UBMqYYo7VcmQTjRCecwyLgNs2bm5SWhuUaxEk26XOsVZe2IEdXxMsQ2wRCvWIpT/Aho2&#10;PITaNVNR8UIaPE/8HSUP3oqChSNQMucylLJhLp5wGrzjfoPyrGNRQTCsSCPIUT2tSDuSKjZ/p3dH&#10;BYGznGqrJ+MYlPDakkmnk8mdjxxqO7kLBiNvyQ0oefwOeF4ajfK3pqN+40MI5r1EjH6XKlg2v0Xs&#10;V4Aft+JrcVdRToi+UZ5ktFi9JqKqv09dcslQzXry8qZnMfLBW9jwsnEh61XZUboPIQDKq8vQ2dLe&#10;2tVfgt8gguTw8RfjlW0aC+Bz7X1N9k6RAK0k19wcIIP7gCdXUIghzesYsY+53cLfObxLA10a+ZfX&#10;cdVFaaBsrCTEIuvKEGjbBzEvhOCJLNG2IyzrSD6ZAVpF5Qv4h6+wCKgVLHtvPj4Ycwpql12D5rot&#10;Fi1zWxXlW9mcKFJqWcy6haGsrhhZj96DfuPORv9pZGhS3RaqL+t8XD+dah9VNxXqVuejFPUnmC87&#10;CRM06RV5sPq2lAmzyIKm9sFVE6keTj0fN1MtGf3In7D4lZl4Y/MK7KhYj8pYMTNdS18qRdwXWNCG&#10;OSLzHVsQiVtz7hlXIeC3sBlUH6YVC3m20HlmnMBfT2kr9qgOjmmrz28vwlL1RZlWkYiHks8qn85x&#10;v4nvMS8fvM6uT1y6M+iXmGSDfWNe1VZ8lLOWwPgY5lJNu+eRP+IPC4dh+MxL0H/S2eZ1t9+UniyU&#10;bKmZbhpEMRBkmstrtGZqqMW2wRbrQ72YW4krzNYHR8blWNdXKwZu6tYwI9vz2JDy+NwLMULTHjUg&#10;xPKiOd8aVJI3bPl6HEJ22J9awZVzzsRl03vi8il9MGzalbhz4R8w+ekMrFj/JPIqP0Kj2J3lUpvA&#10;pLbKy8Mqz6ZmMcPCPCjHA+bZhpep20db9Xy7WijRvjKUFT1SRa2pFM31BYgzv6Jl7yFa8grB8mkE&#10;djyB4NYn4N/0GBo2PkJ5FA2bHkFg06MIbHvaRq0DBWsQ8a4jQ3oHser3Wd22oTnq5bPlaELT5MR4&#10;tKCX68fT2/UlKlrGWUw0cNnEuGpdQhmlaWiykddomFJXulDR6MOL76/AvUv+ag5Lh05Tw0Ltgtqa&#10;6qzzL6l+ZubH7MtZXvpaP3VyoE7g158ayhNr7+dTpVozJSiqT3KPpnEBM6C2t6l0i226uqW4JkWj&#10;+TJUVtyT32SOHXihaeeqm1J1Caa6QWZQtsohCVic9ZqXfKrQMQAmuKUYncyttIK//gW2voSP089D&#10;5VN/ZXoXMgJa6lG0kyoCka8lyCwQEifSc13BG7jlvkG4cvJpZHqiyi6hknNyjQFy3w1UqGVnhZzf&#10;mxT7bFxLKq+5vea8c8aFBLrz+Jwe6DepN66dfhXuefAOLCDgvZO9ChX12cReeS1WMn7akEyittud&#10;on87z+0Mba9KhvbH2v5uKx2Gf3VB23OfdE27EIvHUFlXgQ2eD/HC+uWYR1C899E/4hayhmsnX4rB&#10;WSyg43thwIxe5tpq0IJeVB0JFpplQ/AbpgI96zLrYxtuvy8hCF7Gxucybncfhf9yJVl2XPn51+Ku&#10;a2W9rLgaBNPopHW/TD+H5YnpQGZzw6wrWJ5uwbwXJ2DV+8uR7d2IyqCPMKHGM5HoifS3xpKikUxb&#10;0ZD7qicmOs4yKLVZVUCAqN/q93LiqoYBk/1z7guSWdtWVJLbigDN7TsdgdU98R79S/jJ5F8DGYub&#10;4qjGlPdI+IAm1mk1sLEoY6CDiRCNh7Cl6CMsfXk67pw7DENEVqYm6mubNNw9jV2jc7XKDhum/rN7&#10;44rMnpi9ehzjwXfwQzQIpbCzPrm65Y66sPPMTmkbOj6nPX3DzjNt/33a0KEKLAAUarvE405zEBHf&#10;VqxbcA3KXiD4Bbe55fH4jU1iTLIsFEQbrAvPo1j54XO4ftIAXDX1LCZeb1w9ky2vKDLFVFzRZibq&#10;ddMvxo1TL8V1My7CCB4bPlt9eWej34JzcBWB8YrJ56LfxEtw47yrMfHZ0Xhu/TJsqfoQNc0VfJ0o&#10;vtpeKSpSWvTuRCIldvQ5Tnb/zo6l7T2f5b49K/yT2Hfxav3QNr9NHWgXVNnq2eIWNJbg/YLXsXzt&#10;Ykx/Kg333H8rbp46kOoNGdPks6jiEAxn9WTa9yLT6m2eptX4yIP0tTMuZ6NzBYHxIpdvX5kky06i&#10;/PxL2Xlth6q+KjV/y9Sm/3w2rLPOxFVMg8HUUq7lN98x72aMf3IMHn7rfry541Xk1+bAbw5626Wx&#10;kEnpr8PGRPiTxyQ6l9y3+iTheRNmmhw/mHVE4nwSqGybeOQuwj87r2Np1/sorciqbWI/+UyLnyRR&#10;RpIhGKlHTvFmPPvmg0gj+N80iax/Yg9qCWewkaCo+6RNWu6Sdm32zeKADFFLN1yZ0RvTnk9HQ4uc&#10;nCh+0rRUZtsKo2HS/vhnleRzks9q+zt57N9LhwyQx3eCX0uQbK8YG56ZiuKVE4l6eYS3JtTzmkAT&#10;Wx3pvAS/FvFTZlOkuQ6LV8/AkEkXYDDpsMBsGEHtWrI5c0zQTuQf7Gqj1L3JMs7CwLmn46oZZxiN&#10;vnn2AIx7+l48v/FxFDRs51sFdgr6QiYu2aY6saXOxrWvAqKSoqj8FwZlqEbtrNVNGsC1rQAWxCBC&#10;qA9XIq9sK1Z9/Czmr6DqvPh23DRzIAZOOp+NVi9cPusU9JtzOtXknmTnykPmkRX43fPwmyxS6Zwh&#10;di8M1YyUBT2oWp9hK5ZdNbkn+k3ow7J8GX43dwTufuh2THlpLB5euwivb1uB7IpNqAmVs/hrkMRa&#10;/3aBia7ymBh2FikyENQ2sd8KUgIwSeK3XERJnFckt99MmqlnJK81kiXiIaKaBEHlvSrwLoEqe7Mf&#10;nsYCrM19FUvWzMbIZX/E9WzUbMnW6QR+1T/W1YELepsNrOwzO0qv9iKbTluAa9x5mPF8pi2qpYio&#10;LFo13S0uX6/wiYMg1klqqR1A6eZV2LFmCYGw2qi+LT2JRsJRLfVyZpCUcoaaSCmmPZ2CweM0IscC&#10;pYoz5xyyunOpUiXMXaz1oCjx2AoPXMgWeBFb39ln4vIJp2E4r0t5/HasXvcIPDUbWRbUz2E5a/93&#10;tmx8p6G0Upm/tUm0iAKAjr7pP11agxJI7pLkJVgW/OoklhGrpRnPq1K2CTpUF29EdtUOrNq4ArNf&#10;mow7HrqGeXERWVEPXD7lt7hyxqkYOPNsDGb+yFV+kkE5dkBgbJu3Jkm2sFOSgym7XtfxtV+WXDPz&#10;ItwwXRrIxebWS34OVVZlUeDE9ZMOnNUHl888E5fOON3Wbx44pQ9GzLoMf77/Oox97G9Y+MpkPPfh&#10;MryTswpby9ahMLANVc2lCLKOyKffzoRPKq9kgCbak+6SVG11hGL9z07kMFR1wI7zn7va3ecKv4KO&#10;auisFjUtZfAGcrHR8y5e2vAEFr06DSkP/RU3zxtkKx1eMflMXDHrNFyx4Lfop9UN511E4nERQVDe&#10;0y9h/kgS+aJ8trx2sjOf3fHBs6ihjT+HZWYc/M3VjAbjZcxPMXJx66isfl2k4z5AViBbRIQJXlvr&#10;Qfb6V9AcyefvgHW5hjUdJlpBkhFFgA9RqGjwIHPZPda/NESeX8kYZME/QtPYWGFcx+nOxNS+KpIZ&#10;G1PNvWPRDVi6eg62eT4mcVGLqsBnE4iTxqzWelLkQsdmllgHrppWd52r5PzN1vK/OTBr2VCxmjEf&#10;1UUhi3vlpwzSXb+VKo9LNqWt1vAQw3ANjSoqOU2wEbnebVjx0XJMey4Vdy4agUHTtViSDMQ1qKLB&#10;E5ePu/YTSRw7+Nfyaa/bs2Id9zaarDJ6Ppmupl/KWYObzqVyO4zleei8s1jxz6GoIadmo6UdZWo1&#10;kw3EjNNwJUFlwISzcfWEi3DTtH74w4Jh+PtDtyDziXsw78UpeGzNYqz84HG8sfl5vJ/7GraXrUdh&#10;XQ7KAh5UkY3XRqtRF6tBfbwWjc31hEwNVcgBQdhGTYNNAdTHalEd8aGSrLO0vhj5vlxsLt6AN7e9&#10;gmfWPYbFr8/DhBfS8I9lf8IfyVivm3I5Bk9WHTsLV8w8C4NmsA5OI+Od6aaWjiB4qf9d9pXKDwH/&#10;dTOdKC3c4FhbcX3Arv5eYI2CBtoWvDGJdEiu+1mOyJBMNXew8LUPnzAKrCrED2ElqqqqRChosEfA&#10;qeXfMPGRlSRKABIDYyivK8a9D9yBfkwMtZjDmXjXyShX/Uc2QseE5nGxvcELzsIQma1MOAPXTb4I&#10;Yx/+C1ZtWs5MLeSTEtREdVCVU8LdJKvXvv22f2oN1c2cuMfVZifJY//FQWmmVEimmcvRnWL/lGT8&#10;oy4Ec2phIr0qcXNraEG1vxLvFr+JpWvnY/Sjd+LG2Vdg0GRWLDLEK8gM+xMoZJ4iQ20zS7GRZMlF&#10;CVC5kOcvZGVjw0e1SVP3bFT3K7ZZtEERxsF8HDJuydFuNxVRg3QEQVkm8JvcFER3XP4P1aetGUQ2&#10;fdG+Q+BIcJglU5DzMFBebti4D5hIBqmZQhP5jknnY/gUGa1fTkY2ELctuhp/XnwD/rr0ZgLm7/GP&#10;h2/BvY/cjtTH/orUR/+K9Mf/jrTH/4ZRD92Bux/8He5aej3uvH8Ebp03BDfP7I8R0y7HENajgXx2&#10;P77H1rOWI5EZjAtBzlia1FSmt+I23OqjWznQ+c3k92pgkt+o7gA3o4jXz+/N7QWsx5eRGV9q+2Lr&#10;mrggI+d+U87G8IkX4al1DxIXZDCkMsSSpTKVKDXfhPCJKrCCsxVy+xpZ0mLJ5kpBJCuh9pbU5GPk&#10;QoLfxHMwYL7U3j5sSdRyqpWQWQsLOlVhs9EiKxw46UzcOONCTHv2HqwrepWM0scE02hyyJiKRp8F&#10;gIzFzrgkZOdvvjgh7lTyXPJ322P/ncI/reKO7Uwzl25tjieC9ndekvjX5ryCfjaSeW+r2YwXNj6F&#10;SS+Oxa2LrsXQSZfapPiBk5nXM9UvdKGZqQjwnHG2s/1M7pstH8uGmTZJnfqKJKnSObXOsZvdpc05&#10;Y0Y7z+16/67n3LXqLiBotArThoRgIOvCALLIATPOxoCp3E492xawl2i/3+ReJBS9CGi9qbbyGsnU&#10;XjaFcuD0XkxjNh6zmI58jp7nbD4lyfcmpE0cd4lfm/M7v8+JRssHCgAJhtfM1HKwzEcZ2s/pxXzt&#10;g6um9MZNswbh1W0vsDywzrJQONaXLDPfHPlkO8A2IXmxdQBK47QBD4FfoTksNXs88/sl1Ve2Quei&#10;36Iz0H+hM3pWZvfjNbdMHoSFKydgW8UH5G7qubXHQavRy6zAwFasUn1V34avTTA7SOW/WZ/qgDuu&#10;ICOM8mAh1uW/jsWvzcI9S2/HdVOvwhWTz8GVYkDqP5vPMsCy4dYOEUPUyKFcY2lWhxw+sIL+NwtB&#10;p60ImFxDIXtHpp8GGZRuBLjWftSOnvOFCZ/PPDIRO15Ahr+oh0066D+xJ/5Jlrq1ar3lv4pFEzVC&#10;icrJNy18KgBMBi1OZAsUEeVL/Hm45/4/G+WWaqsWQ/Z76vfTAt79F55hhqgDJ5yPG6YMxpyXJyO7&#10;7EOSOzeXWJVIhE8alw39J9ReJ/rzbfg6BQNADazEmX+aE2n2njqmjFPBbyEUhlDVXI6PPO/hgXfn&#10;YeTDd5oTzAHjxQzPwTUzNOhAFYxqsWwKB1Elln/Ajivhf4u0YWMJO0X1S9ri4RStbpjct4kCvKe9&#10;dPzczyfWByiGrm4Kgq/Y59Dx52HB6vGoimlaoauz1uP0DQ6frAKb8IqE6FhUY/cMFSEv7n3wz6TC&#10;msurWR3nkiarU/U8XEtaf81s0fWzcN2Uvpj5zDjs8G5hFVFFcUvg2ZxD62/nHxu44DlJ6zuTL1aw&#10;l+/c8M+38tWIvGyYL0dNZZL5kUb7mjVSqeM8xtYsmWvMUPjjVdhR/hGefm8JMpb9FTdPG4ghEy6y&#10;dV0GzOqN/gu0tKZsyFiRjdmw8pkQFJNsKMGIWiWhsu1y3o59Q4WgZu7j2wpZn4FdO5FqOqidmHF3&#10;R8/tQJJp1laSam9S3HFNTlDfIQF4dm8MyjoH/5h3E9ZuX816LKsC5rKqLiuyLVnQQVn5psgnMkAV&#10;ZA01aO6dZhOawSaP1UVrkfHwKPQf72i6fOaZzzbKtTP64Oop5+DqCedh7KN/wfvFr/LOhO0eNy0E&#10;O3NaqQTk82TE1GIVKsTnR6gGR0ksNGVG6jBPUxImVFbBHNP4NnxVQU1YUmyQxbJRg1ECQdYI/rYs&#10;ssaN0hrU4VGPnJpteO6j5ZiwfBT+MGcABk/qif6TzsLg6RpkYIVj5ZcPuQEERnmIlvqlATV11o+Y&#10;eTE03c36lgkGOmcDKdpvx16+SWKMzwZg2giPyS+imymV2FLUbTBkHu9JigZsPssURV6rZ9u0tcS7&#10;hqnPnnXXZmNZH6Vj5YNnqf+xB66ZchkWvTwNlf4il5XKY3WDMH+Tc1y+yaFjBsh/sjoS8GmidEig&#10;xYvjTVHMeXqy+cZT/4RGjQZSze0/XyO7PTBsfE/8Ze61WLlxOfxNVbxHYEb4UoVQOinxEsG9hUHm&#10;Ns1hM22JklNHY2QTYoZCv+YQ5KaokZdFmxsYN7U2PNU+vt/KlyKWYa152ObHLht3PHGo9VzboHmo&#10;BTWbsHrDY5jy9GjcNvcaMsMLcRXBsP/sM1meziATIgjOcw5RZZ4hn4fDZ11MdqKpeRdZJXV+IHdl&#10;Od80ac/IkmLnk9+mrYDfrt9d2j7vX4kxSI0IG9MkuxP7JgA6cx+BLoGQrK//jDMxYOLZuOehW/FO&#10;4WvML1EQhjZ52ZrD3HRUVr4p0iEDlJmE2nV9oiwjDP3464nX78OwTPXdkBYv7GHuiIbOvQhXTj4X&#10;I6ZegftfmY4yf4G1ClH9M7VIAMcENFDroDZoSfi4BkFsY16j8z56E9tfmoDKdffxPi+fRAZBkNQw&#10;+7fhGxpU4GJSm6lRkOXb6CHzNQw/Shpy8Nrm5zHnuXH466ybMCLrMnNppRFRc9iw4Gz0W9gT/eaf&#10;T43jEgyceykGz+7LSn0l5VIyFwJBR4znW9lFnCqtAShtnQxi/R04ty+B9BLzPzlo3Om4675BeO7j&#10;p+BrqmRdli0pQYDZZVjwHxY6BEAWVX40wUrMTcLwxoaVGDFenddUUe47EwPZQg+bwtZk7MX4+5K/&#10;4N3it3mpu1jpZYsda/TQpvIQ1QhgenL7oASW+0L5pK2z0d8W+MvfwZZFV+CtsT1Qv+0JHgsiQvW5&#10;I/z8NnyDghrCOGuSBlD4v30nujz3+BpK8e7WVzFn5UT8ZdHNGDrpElw+sTf6Tu/FitqLqrFMMbSU&#10;AFVk+YE01e2/fSDlUwrZnokxS/WzXkoQlDnOyea5+Y7Z1+PJtx9GZViecRJBdU7Ap6r9H1j/PmEQ&#10;hN+qD04w362V7+PmWf3NffuQ+Zo8ztZYTifHD8Hjax6wNXxVjq1rr60pi22beIxAqG3y2fqX2JcX&#10;iyDvlporg8qo9x0ENyxEy7v3wLPwcqydcxMaqnMQkyrdel9C2jzHSfJYYn/nCfdbH2P7ycOJ458g&#10;/ENJXJf4p2Pud/L+xGVt93f5lzzfVnjcxP1OXmS/9cP27YfJrsfdb7ef/J3c/3qLuTDSoAmRz8CP&#10;ZUxbMX/rYzaKoYKn3qUQykMleCdvDZauWYjRS+/GH6b3w9UTzsbAcWdg8IwerLxnUq3rxUaZ7MYq&#10;tROnQjrZVa1sKzuv3yn/7vxXK7t/R8fXOXHXJK/XVrNa5GzEjJ9nXoz+U8j+mJ5/W9Qfy9fNhbcx&#10;n2nPoGxQJ7wJCxg3EmbRLvn5nyAdM0CeMHMXfnR90EeGdyP6zjgNw+ddgAFsda+Y2ht3P3AH1hd+&#10;wKuVWsTKKO/hroyZtfCwLZ0nAIzzRTpulykFEylpVVrv4HViBWIHVZuxffaN+GjM2dg6+VK0vHkv&#10;yt6YiVrPZl6pjnap5e5ee4Z2E09yx7TRH+WY9hOHbF8/eKUd059kPD456Ky7tvWHu8WkzbNahR9p&#10;z915jf22NNI5iU4wJM/xmJ5hR90D3SW2q2EofbN7pg67e1z3hDvi9r4JQY2d/tmwGr9b+alVxyJM&#10;GznYcMNtMbabbuJ/2xBpCqOgahteWf8M5r00AX9f+ntcO+tyDJjcB1dN6m3T9OQnUmBoRsFkNkl1&#10;zxa00sACt85fYFJlFnPUQIPAIdkP1nZKXGIQInF+N0b1JYu+wWasJL4n+R27x5HHdd6uo/Ae+dwc&#10;PLc3BszoiavIqIdMvgz/XP4XPL95OWpDcj4qgsE61qT6yH0tgsSccZ33yfL2nxc6BEA5Co0S/VVt&#10;l7w4BYMmnEr1g+rvhIvQf1ofTHk1A76QPM4yaYhsqrBKPiWXfJOhmXwuHjZ32865p7zqal/qj8RV&#10;YlsjVP80fzfmRdGzo/He+L6oeWMCNi0cgc2LbgD8m+3JMT5PKrWqiO6x9YT5KGGsKo+Ga4xAyC+h&#10;mWVYZMyJouLlOhjjFie9FU0NzGhVQp1sF3hM1Y/FgZyU79MPlQNer+dpVgxiIR5vYQVmXPhdNnKt&#10;mdKylVNi6Hp5ymlSZVfVV/8XU4H74jj2DLOrq7c5ujZWrlFyvkyee9VgKJ5RppxGyOVwwkwwzclB&#10;0F4hM4Rv0rxnRb8V7Nv8cnttf7UJ7X66EEN9tBzbvR/iuQ8fweTnUvHnRTdhKCv1FePPQd+JPajW&#10;nc4Kf5apywOpNg+wqV1n4eo5vQgUziGvDLHV9yW/hzY1jMxpxOxzbf768FmXUnguMV1MC1C1BaOv&#10;QpJmMgI2gfTO1QFd/GyxLLI8rbxnM6/YCAyc3Qv9ZvXAZdNOxeVTe+DmxYMwe81EfFTyLvyqp7uF&#10;nbmxq/xnht1UYAuJ7ertqzBo6llsUU8hVb4If5hyE1ZseZiAUmNpItMHx1EEGG7kWO7D5ahA5i4C&#10;PTfHVACga2Qnxr+q4Lzfhlo0uMGtv6YAHy8fh+oNj/DKUkQ9r+HjJzNQlvMun0eAiTKzWNk1wV+z&#10;kh2M6HkEAj1HcOVeRZAS0AlgBLIyweBBneAFhA/rc5SPQzFP4dCuaeDiGUOA92qY32GZ/NbK3k1m&#10;3NpHi9YM4f28Qiq+vGALrMxOju8VMLqOfne/3uuC1LtEY6G0ISiqk9kZC+ket6/zAnfztKOBIqWB&#10;XRNiHOVTV9/JI0yTXeP/zRL+aRX3W7u7X2ei/GWaWJpbKqrp05JG9SiPFGJdyRt4fN0STHo2BX+7&#10;/2bcOOUqDB1H4BhHtXl8L7cCH1VAc58/j8fmy45VYKHpXxLnEcW8oiSMtcW0HJuUveKXP21PwJfc&#10;lynQddPln1ELjzvPNVodUN/iphdSNGikb5zK7x5/nrmm/9PcazD5+dF4ddMT8AV2MN3kbISJGaGw&#10;VWWSM33/lbTLh/8g2YUBJg8q1PjLceuSgbhwwVG4cupvkbr0LmyvkK9+Vs8waTIpSEuwDHF/gUlz&#10;YzYxpRgxAkuIz4gaO2JpJb1usXMe1vV8xCMVBiCq4PYqAkCU6m80xkzxbwcaNyIezEZLw0bub6Zq&#10;XYugBkDiYpUaVRZvJATGKkmEcvjeQkoeWsIeIYq5wZO7rhCBqCVQgmb/NpLRbWjy56I54DV35sp+&#10;52uN3+E+d5cgMI03exnnQjTJjXmkjPHVWiJ+u1erTzWH8/n9O/jMIhYkxp+f6jegDzAaGgUnmMWK&#10;ESp6lZ/xDOo2vYD6wnWMcymfYM2EgZjWUhGZNcbNNGoO5iEaZro2E+iSSEkm2Ryrsnc1+/PYGNRY&#10;PKQ6CjT/W4KKkwnzrInpFqeq1mxLGSgdlJE8yTRRk1cT9SG7crONLj+wegYmPHw37lh4A66eeqU5&#10;Jeg/WcuSau2UMwh4Z2CIrUMstqg57QIVOW8giEh1tEWXNJXvy7c5TIKgZBjZ6XBjeAQ8DQYtZJwX&#10;UP3n8QEE9wGTGfdJfXDNtMvw90W3Yv6KKVib8yoqGouZKqIjljwsT6QrBL4mFtrknP7/1kAG6IqO&#10;gM+N2hIE+Xvhy9Nx2cTjcMmUkzHlhbGo0aruClEWOoJfvDmC3JdmYuO8a7Hj/quRPX8Qtj58F2Ja&#10;NYtPsDHfaDWKXxiHHbOHYvvCG7F17nBseCIFEVZ0Qo8xHwGROKCqc8W6pfh43ghsXXwjNs0fjqIV&#10;mQQ+n2WdVqoyUxoW8pamGmx9eTY2zbkWRQt4/YKh2PLUPSRlXmEgGlUJohXIfzoLW+cNwY7FfD/j&#10;ufWx0QTrMr6bj+K7bc1iVRp+exL8FROlSE3BO/h48a3IXjAQmx66HeHKd3k0YPfGwuXYunwM3z8E&#10;Wx/5G+JVBEM+Jsj7I02CtRDqi9diy0N/Qv7EnihNOwZFacdj/cRLsfm+PxAQn2ACyrwnSqYq5sw3&#10;xuqx4+lMbGFrvX7+Dahcp5Ww+D6r2zGUfPAUNsy/Hht5roJgauXY7tTsGn1Cm2/4DxXNFW/1gqxP&#10;by9KFIlwsDXoR4T/6uEJUssofRcrNjyJxa9MRcYjf8XfWX5+N42satK5tqhW/0lnoP+UswiQBL5p&#10;BB0tyUAQGjbrXLLH89xgy6eVBHMz6ej8p5BW34uUK+edib7zTkPfOaej74zTcdnU0wzwbpo6CP9k&#10;WZ31Qqb5JNxY9g4q2Yi6ZZwSQcWcaSQtSXVEZ0yLUInvIK3/W2QXBpiczLy+aDMLwkUYNOW3WPL2&#10;bITVz6QEJPNBU1irgLA4+VD44G3w3Hsw6tL3Re2Y/ZCdeTpCeS/xUrXBvL5hOwpmXoGKUVqr9DDU&#10;3tMV+TMvR1OdnCGEDQC0lIsyooUMp+ihP6BoZFfUpeyPqlH7oXD6BWiu2WgAqAyzvjhFJFqK3MV/&#10;RPndxyA0ujPKM/bDxsmnIVLyKs/rmQS2uu3ImTwQZaO7oSb9QFSPPAS5M/uiuXq9fbiYpKqFwLqj&#10;0LDpbWzNOgVVmT9BbtrhqH1tNo+SlelkoAC5cwaj5J5uyJ12DmJlb1mp0hoMUmFj3s3InjYIBaOP&#10;R83orqgeewRKx/0G1and4E09HDsmXWAL4WhBGy2yo8VqQEZZsuhq+EYeisp7D4Nn4TAy2K1MZz2x&#10;EWWvzEbBqCOQM/pIVK+dxXvVbDBVlCf/JUGjyBKZVtlS/2wdbFlL5rm6SZz/QzWqLCNihZQmno/G&#10;Y8wbHrPykwzq525EbcCH/Mo8vJf9Np5a9yjmvjwFY5/8B+5aehP+wDy+YfoVuJp1Yci4PuahRf4Q&#10;5TG737Te6D+drGvGObY86SACpEQOQg20dgFL7XcAnlJfE2L38zkDZ/TBAD5Xz9d75Hvx8kk9uN8T&#10;Awmk1y0agD8/8DuMWz4aS16dj9e2voQdVetRFy/j5yVYngILqhoLMWVLDjUeTDfZ5SoNZVUhH0zq&#10;U/9vDntZBUoMKBAXEGz2I/W+v2FI5nl4adMjTB5XaszBpi6iOqo+tCgBsOKx21A96kDUZx2C8KSj&#10;4SHINa6bx7OOAUaL30R15nFoyOoO/4Sj0TCqEypmXoiWmg94P4GCBTZGZqdsi9dvg3fWeWgcfQAa&#10;CBTh9C4oH3sswrkv2vkQmy/Xo8cQ8cD74M2oIqgFxnVF7ZRjyLIOQ2TDPIMo9UeG8tegKONMBLKO&#10;RCPf3TimE4qpKjTXbLbvlBKuivNJ2R/Y/hrys36D+rG/RGn6Iai4f5gBn7FHsuGSBYP57V1QOrsn&#10;4hXv8Xlu4EjqReVLGagd2QllqYegaMlgxPKWI1K8EjWP3kiwPhreUV1RvuwGNEVK+F26kykWLELJ&#10;fdegNuVgBNK6IH/8qWjIedoKqNbzqlpzHyrGHIYSAmjde7N4TEq28ua/pwC7nOX3JvVgNTjcV7lw&#10;opKnYzyXEGON1jAxKLmSYgc6DupiqW0qR3FjNrZ63yc4voLVHy7Hw2/fjzmvTMG4p0dj5LI/4S/3&#10;34DbF1yNP8wbihtmDMC1U6/CiClXEjAvw9DJBDyyyCFklkkZOvFCDJ1wkcmQ8WSWky4xZxHXT+6H&#10;G6YOwO9mDrFZMX9ZdCNSlt6ByU+OxtyXJuOht+7Hyq0v4MPC91FUXYCGWJ19764h8UHatPlGSwbb&#10;1V+lXRv5dwnxXxD20jxcs9EzZAFWvL8cN6Reide3P8OkUUIxmbiR+YJGRTUSqtHIFlSj7LHbUUmG&#10;5ZtyKoKLL0YJAdD7/Eg+RWOn5DcfPUr21xX1c/sgMLcnfGRrZbMuQkv1x8YQNf3NPBVz35/3MkrH&#10;n4SGdFbwmeehlqBZlnIoat+ZZ+cjzDA5UlC3GCLl8Dx0EzxjyO5mHIe6pVegdBSvXfVPsklVA6Ca&#10;KmQuGVho3jmomdkb1SmdUMBWuLkm27JdfSIaY5U21ZYSq8Ao+Fno87N+i4aMA1GRdThKJ/wW8dwV&#10;9v5YoBxF9w0jIHVF0dxzCYBb+DxBKotlfS1yFg1B3T2dUJhxCvxbl7sHMkSLXkbB9HPIhjsjf2pv&#10;RKo+tG9TWrWEvCik6l9OgAuM7QJvSjd4XkzTXXaF7/V5KCMAFqcfjboP5vFNNt6uyLeL/3+uWMZa&#10;frXumuzyg9J6Xn+SQc9o+y95jf62feBuIXnCgYVKYJDMva6lAhUxsvbwDuT5N2NrzYdYT9Xzg9I3&#10;8W7hGryV+yrW7HgZr5Chrd7m5NVtz+O1bc9SnsMbO17EWpb5D0vexKay97G18mPk1m1GUWAHyqgN&#10;NDSpm0jLukpJtZrYcUhGj+I+Y9d/dsROaJu4Zhdx5/9bZS9BlZbQY1pQHahE5qK/Yw0zSMGMmlXL&#10;zFxEY6/MhoQpSLMA8NHb4Bt1MMqmnongMzexwp+AvKU38B4tOt2MipVZVGkPRv3yG1B330VUaw/Y&#10;DQDlIEHX+t5diJL0I1BJEAy8+GeUTz0JlakHwrP8bySoVJf5ao0otwVAqbe+mb9B3XO3oSjtRHgf&#10;Hs7rtChLGKUvpCN7zImILL8WFQsuQyUBsHCOGOAOK8ptAbCj4M9+DQVUgf1U72syD0Zxanf4Vo7l&#10;GfLfUCkBcAjKCWRFcy5EvDzPgMz6Psu3YwvVmKoxB6NgGs9VEOT4QjW4zYEcZN/P+9K7YgfZZWOu&#10;0tmNZ7eEPATAGwwAQ2mdERi1D/JmX4WoX4MmbG7emEzA7bY7AFrOfRu+6GAas9gjy6jMjWSq1aL5&#10;miyA6oM08y/mgevBbW3GEvKvQvKajq5NHnPzo8wIi42+W3pT7xRhcPJt+GLCXgZEttuCdR++ibWb&#10;VvK3PLTwkNDGDN+kKmpt/HYASBXYN+ogFE46C+G30lA07RzkzrgEzVXv8MY6eJbdjIKU7qh/Mwvl&#10;S/rx2l0B0EaJZcvWEoTn2XsIaJ1ROuNsRLc9RBXzYoLI/vAsHERWVczXqjCaEp4AwBt5/cHwzDgV&#10;9W9NoMp4Njyze6PJv5VxJkNbfC1yM36L6BsjkX//IIKVALDPpwfAHUkGeAACM09GcdZJKJg7AGjc&#10;hha20EUEsjLGr2jOBQS5AouX0jGUtxY5k08meO+LwvkXoalxvX2rGXHHfMhZdgsq07qigOp97aZl&#10;PGNGOgaABfdfz2ceguCkY9A48VjkpR6N2s1ikBFUr51CACQQfwuAX05QIUkmrbYqq8pkZaaRAh4S&#10;5kmUgRLdkxSdbCtSo9qeTwoPt96v50r4HjdbRmDHcq9beS1x0FjLt+GLC3sp/S1h43FUe8uIdVR1&#10;CXJxsUKNupp7qiDbIq3ozqt3A8AuyJ18DiJbF8FzX3/sGPtbxLIfQ1O4AAUzLkTJuOMRyHkcxQ8O&#10;/QQAZCY3liN34XCe/zWf0Q8tVCk8j96O6nv3R/GEMxEqEaBSwWxuqwILAA9C0cyziEmPoXROP5Rm&#10;Ho6wdw1Qv4NgfB7yJp2J2Na52PHg9fCmH0AAPKdDANyVFusFQIDqS96401Ex9iCEnhiIMsYrO+NU&#10;NGx9ioU0h2xtINVUAuDcsxH3Zdv3qAyHt72J4nG/Qc3oQ1C8gODdmG1l2phuvB7FD9+BupGd4Ukh&#10;kH0oANzJAAWA5aO6om7+uWh46TaUjt4XpU/ezjSqgu/teSj/L1eBv0wxYDKQEvIwhzT40uRAyRYe&#10;JzDJqF5l2PziUTSwZg2dynUS9NqAoB4rYqFHmnBfxyQC2eQot7Z6brRVmNfqA0/E7Vv54mTnKLAy&#10;XKLWh1uRcNf/INjTiJEqHHOtPQCOPBCFE3siUvgCKp/9M/JHdkP4vakEoreRN/40lM4lC6pYjYIl&#10;Q1E5igxvDgGw9mOr9AJZZXy4ZBPyp1yA2jH7ovyJ3/FMFcpeGoUaAqZ39EmoW/8IL1OXvzMibguA&#10;hdN7IFz6Eoof/xN2UCX2r5/PuKxGUfrxKJ1/KeLeF5B933CUUV0tnHN+mz5AueCSeqEH7h4CO15C&#10;wbhT4Ek7CIGX/4KqNROxdfQxKHv+HmrBO1C8eBh8Y/YhAzyXALiJaSMoo9Ky+UWUjD2FcT8S3oXX&#10;oaWxxOJsphtNjfA8difqRnWCJ/Uo1K57kGfcNzWHPVSrr2d6dkHl3PPIQB9C5YSTXAPQ8B4Cb99H&#10;RnwYv4sAuG4h0yORFvY134YvPKhcqHwmSovL3eQ8JGkishZVn6BqikZTnVG8E9cPrT/JrYKe1LGw&#10;MvJf8m6JU661lbh/uubb8MWGvZTJ7l+70PYA99VaKYt3BcDbWdG7ooxAEfGuRc3bM1F6zz6of+EO&#10;BD6ci5yUI1H62C3Uht9C/qJBBMAuKJx3IZrr1tvjBYL627DhGRQRNLxjuqHy9Yl21LdhEUrTj4Lv&#10;n6fBtzKF16u4GT7vCoCTzkC8nKDz9gxsSqHq+NKtqHlnKkpGHoK6p28h5mxAybwrDFjy51A9r87R&#10;V7CQEdLZKn8SAwxmv0gmdwJZXmfUvTIaIQ+/YcLpKJ5+LmLFb6Ji6XWoHflzFMy8BE0+ufp3jUZ4&#10;y2MoyjgFFSld4F1EldmfZ3FW+qGpDiVP/InqcSd+75Go/WAxDzqToaaoB6WLrkfVvV1QM+NsNPs+&#10;QNXjd6Dy7oPg3ToT0bVzrV9RAFj/zv28g3fqmWQeu8b/W/lCRP9UNpjEJvqj0Hrg3wj/6F9ya/v2&#10;wN1FG502SYa2x1pF134rX6R0OBe4oyDQMJu5VgAkSyMAVo06GOVU+aIEiHDuc1TRusO3+Ar4nxhB&#10;NtgVVa+mkeJtQO78AagYRba4GwDWoeLlDKp7h6Ii9Qg0vjkZsepcNLw/ByUZxxNkToT3wUFUOz12&#10;T3sALJCaW7YKddsex/Y0AuD9fVD96PUoHHkEAmsnklltJwu9xEaj8+Zc2iEAdhQC2SsIgMejbMwB&#10;qHiJrC9WhKqHrkbOqCNQ/8Zk1Dw4DDUjf4VCA8APEgDYgtC2p1GYRdU59UCULLjSZsHoOw0AY1Uo&#10;YZpVjNkfhWOPQvUHD9hdYo87AfBAVE3pg+YGDxpyHkLVPUzDJSNQ//Y4eDOoVqe1A8Dk8P234dvw&#10;bfjM4VMDoAMf/m0HgBWjDkVl5vGIlb5BgrMZBVN6oXzSb1A74WiUpB2Bho0P8cY8FBIATV1uA4AC&#10;jZbmahQ9fCsaR/4aURlATzgF5RPPRQ2f4U/bH3HeUzLzFISrtyoauwMgWVnM+xrCFe8if3JPNGR2&#10;Q8WE35ApnUhNdTmBpQDlVH3LCNS5c2QI/WkBcCVKM49BZQoBcOVoHYH/vXkoTjkcvqWDUbfwYtSN&#10;3AfFMy8lAL5vICcJ5a5C/sReBMBOKJx7Gb91c4IB8q1Uc4sfuhk+9R1mHY/qjx/jGXFbB4Ce+25A&#10;NZlqBdMwUudDOJqDmmk90ZhyFiqeugGeCQLAY1D/rpjjtwD4bfg2fN7wiYsitRd1wHYEgF7NTBh7&#10;NNXC19HcXI/i+wbBk9oNNakHoGDiaQiUf0AtzQvPwqtQPapzAgA/bgXASEMJ8mf0Q2zkL1GdSkBL&#10;PQreew9B0RiqkOO7IayR4bEHojHnLYtwewAsGX8qYuVvozlWhsKFg1BLxlaVegi8E89EtGY9IlEv&#10;qmf1hmd0N+TMvfxTq8CN2avgyTyaALgfAXAM40ugqs1D1fQzUZB1HLxTfgs/mZx3Bhlg5ToDMUmk&#10;+C3kTjoH5Sn7InfWhYgzDgaA+tpwMQqWXIuqNIIjG426TU/rVa0qsACw5t6DUDadgO/bZu+sWvEP&#10;stCT4WWDUDm+KwHw2F0BcI+pwEqX3dNmp7Q9/q18K99M+UwMUB2yciGl0a/kIIh3NBlRxtEIFxEA&#10;eU3lc3fAk3Ig6qQCzrsMkXAZojEfSuf1RdVIqn7zCBh1mwz8dH0g93UUjz3DZmp4Fg8hK1qE+nXz&#10;UfXRHGx++DqUUeUrH/Nr1Ly+0GIhkJGZS6nZAXZF6YRTESnTKHEIZY//ieB3EKrTD0H1or6IE1RC&#10;oRJUze5JBngYGSABsGZHgq1p6pRcVemBu4eGnFUoyzwSVWP2IQCm2Hs1A6bxyd8jL+1weMcdhQBB&#10;3jvjYjQnAFBA1ly1EQVzrkRl2t7ImXwGYmSmdpz3NtfnIn9Of9QQHIvIUsNFmrrnvqk5QhX4PqrA&#10;Iw+CZ9YJiPreUyRRm/8Stk06G3Xqi8wkcI49DnXvCQBbGH8hkTUJeyAoYdqI3uW+IiHuzLfh2/BN&#10;Dp8aABXkLFELF9nc3ZYaeB/5A3xjfoGC8cfBn/+2XVP13nQUkbHVj9wXDY9cywsbEQtVwkv1s+7e&#10;fVEy5wrEavPlOY8VKIbGtyajJPUwssYuqH75Hh6VGyqFKMrWTEd+SncCKlnds3/gsTrCHOMRr0LJ&#10;sptRNaoTSiaegqB3LY+2oH5VKipSyJIyusLzwp08FkY8sAnF8/qg8e5uKJt1MZrqPyaQOTCTcbfz&#10;Qrx7aMh9GRVjjzDVvPLZf7prebx+y8vIzjoLgbR9UU0mV8BnNle9byCmEcGWoIfAfTe86fugKmMf&#10;1L4zlTimszUIf/A4qtJPReOoXyOX6nFTINs1BNYSlKDk/mtstLp4+ukIVa2z9ImHK5G99HdsUPZF&#10;IONXKMg4ErXvL+ANMuEJ8+Y9MReYraPxVsWOYkCr9JJFgHzQaDjMzU5Q1L8N34ZvavjUKrBE9kly&#10;/GnjsU0VBMBbqCL+AkXjj0Qw72V7YDDnORRlHUMmsy/8r6WykpDhBEtQMed81PKYZ/ZlaK7dTmhi&#10;aA6h4vE7qC52QUlaNzK/KTwYQkj1jbDRuOkJFGSeiIrUzvAtuYx4VmRQAqq7ngdv5Ds6wzvheIRK&#10;VuooApsfQSlZW0lWV9Ssm2THmqq3o2hWH9Tf+wt4Z19A9ftDAypVZVVoZ7fV9jvtNvhzXoQ341hU&#10;j+6Cimf+STZWq69GS0MhiucPRj2ZYX3qPiicdRGaqj4wuJCtFlpCKF33FLZmngx/6t4oI0B7nvo7&#10;qp75G3xTzkMjwb5gdHeUrhyvtxiImKPTQBEZ4NU2XdAz5UwEySrVGAiqq1+bxPQ5DKGMX6N07KGo&#10;f0/OECLGYM2jttJrl2/4/MI/CeGrkrukyyYa0UlcZ/+S+9/Kt/INk8+kAquymkW8dLN4JXIeuhOb&#10;qbKtH3u8AYauivu2Yvuki7GFlbx2y5MGdNFAHnLJlLbdewi2Tu9LxrTBnhdtqMbGWddix8jDsSXj&#10;VILns3xHzFRsTf8JeT7ExokXIWf0odg8oScaSz+w+xDxImfx77Hjn0dhW8bJCBY8r6MIVmzAxxPO&#10;xuaxx8Cf5/rX4uWl2DTlcmwb/QtsmUnWVcN3G/PTNKNP9oVRn70Cm9LPwqaRv0H+8jSilFbIYmgJ&#10;oHLVeGSPPAIFI7tiw9TLEaPaK2CWg1It3dkcrkPBUykoGdUddffsi1J+dwG/sXJMF5SOOQz5S29B&#10;tCbfQEQGtFKRwUZi+/zrkf3PI7F1wnnwV3yog5QwYsWvYePki1Aw5mBs5jP/f3vvwVjFsayL+g+9&#10;d8+7d9vknJNyDkSDwWBjY5wAAyYq5yxyjiaDTc7J5JyjSCIIIQllvvd91bNAyHgb73vfO2cfVi21&#10;Vpienu7qqq+qunt6nhwq4O+6hZFv5j7+nyd1s5LdhkWuy+fTBte+tb3m+nlA6Cc//bvS35oEMQCw&#10;QXd6HQ0VeHp6I+5vT8K9XemoLT1nOvGqqgxP9s/FvZ0ZqHx2C5U8r776HkPjObi3YwYeHsxHY6U2&#10;aKRqlz3D3b2L8HBrAh7uy0Xdi1sGBrp3VsfrX5Yx/3yUbp+Ke7vT6RVdtN9f1fPavy/Ho1+T8HB3&#10;Dp2zc6aIdTUVKGH+hzvTUF92lXkJRi8q8OjAMl57PB6yDo0Mx+X5aVt5bav/rkkQ/mcIepFty0TJ&#10;1kw8u7iX6PaU4X+Neb/VD8/g4fZklP7Keh2YyxD/oYXm9eJLo90wSOfuNp7vzcPDefG4VxiM68VR&#10;uL1oAJ5vn4LGUjcGqq2bXjWoTJ1cicfH2Kat5NGBYtTxfD1fpV4bVVQ/xMPjy3F/61SmaXh5+4BM&#10;kJsE+YMH+z7J2NUkNTsu8JNzSYCroYdZzV5xmyfJn+cxvnSrlnU431wZLinDH8rzp/+E5OuLN+/v&#10;zvd30ttl/nfo67/lAUreoZvC5bUY2tG/U6JySFkVsDVot9Q6PS/EbcdYa7fT6YjmkMv4Xoq6xmpU&#10;SHG0p5sN4gs+Xpi/o/BX23PVEZksTLZjj5l4tIF5qJTacVpji2h8zt9VPmGzjuopVJBGNrykgupJ&#10;cxVeWKo/jfpVWmm1Or++kgBIv0bXa0YqRmv7oY0VGngNnV8nj7EKuqLb3p7XtxYzZGdujWk2MqRX&#10;WF/H+tezjQKMBpbxqvIi6qqukxd6lMBz8q8WVSxT0IL6KtTyUq6tKu+J1VW79FSzchXks7b3Fzfc&#10;I+IZivNYJc+354qwL/41UsPf0XiRftZ9qOwb7X1yq+wKdp/bim1nN2DT72tw9Ophg0Sx8c+K8JOf&#10;/h3ob02CGBn40APQRyZfFKTPUkWbH2SMpOPyctxB3RzkjsuPVFiljTV0sr15yS0X0T8pnztf5epX&#10;/a7w0oVk+qwjXj30kefIc7Hv/KffBGK25ZZXlpLV0U7lN2V8B+mwwj73X+OeKk+f3GYM8th0psrT&#10;u8rU7/aLhcFqpZ5y646JlE95VKpI3pstjVHIzIP6riuIfy6fu67CXF1HyfHvzTV9PHh/8uX31d64&#10;wdSMVC2zcHW4UnYa3xQMReSMXghM6IL4mRH4/fJhlqLZa7dJmjztpsna5af/VFI/6NW0X9Rn/zuk&#10;fm1anpLTzH9f+luTIJZ4kt75z+mSke+7+81+9r77fvYda3pOk49e4j+dY7+5z/qiN3tv8rv3k/vs&#10;O+b9av/f/EjSZ++7vfvyKOn8txP/MdmfJf23z75/3vE3yf3mO/TmuHt3v7nv9pP7Z7/pZ/fBHXP5&#10;fMn74OVtfszVVx99n/8qvTnXPhhY/zGEpmQbWuvRS1lbZiA0UTsVd0FYem9suawtvCj0zKN7qfWy&#10;nUu85NuRuXmZ/vT/b3rTF+7dhlveke/vJLc12Ntl+vpa1Dz/v0P6+x6gn/6tSJ3se/dgz9Jrz11f&#10;mpP326l7RxGfHoywrK4ITuuIVccXE+7o18royw0mSJojLZdVzqQv+R3A/3xq2h9MGgny9eu/TOpX&#10;X1m+5DmAPkD5dyM/AP43JwmlrHR9vQIiBa16HkQDahhf66mIGlJ4Fwno0tbOQEhiN4TO7ILiPak8&#10;Xw9goqBL8KUMAj8iaYMmkzRZo2tpyEExvZ/+00j9oP729Yv6o6mn9q+SJkJfl+WVZ33Oz77+/3ej&#10;t0Ngz0S4T3986Y8Z3zTU3rxj3vubl/vFMim/7xqW9LP7bMctz5uPr+nPvntJ5b8ps0lq8vJyvf7s&#10;SCe79M7z/yS50/jZ92r6+Z+97Hx3WSX31vz1+rAl96/Jd++9aX5H/Gzlu9/eJO+l3z2PTJNAeiio&#10;HkhV3VjD1GD72vHAm7wuK/Zf2oWIqX0RMK0TsjdOx8vGZ87aM2nfO718ZKDKl0ZIX6IK1a801eTI&#10;yn3rZZdz/PC+veaPR76cr/N5x/T5dVu95DJ5B70v3pm+ry7Zm++YR83K+uvkK869HPm+NX3Zz38g&#10;XzkqqGm5r7//xatpoXaa77u9uc++390mWm6Mlj2NqldacyqL5WW11OSL76PIFdLsN6081UScG/tz&#10;fV5DY1oL2yPRA8A3L53i3o34oWmbmybvoHvzXvpzpzX5/jq99cV995KV5/vZl8P3m333Xl7ej+yA&#10;lyyfRt49QX8r2XGd9OazBkBtHoHJlKxpfoVHcpd1zPLzN4+8M1WM/f56koGFWDbvu28Nmrtn9+3B&#10;V5XhMr+DdH2fl+Krj/pe5Tapj9LfIbumyCvTytA1fMn73T4rRFQdXl9D9da8sJjCH315ddySftMx&#10;Mc4W27CuLISCpXjVFh+r3NftIq/IuDdt4Ad+eUVhfJ2Hp+u8iuqnWHdgGdJ/mYSMNZORszIR1x5c&#10;YDbykdfTdIaV4yWNC+44+RvS18zAvL15KKt/6Mqs5jG+61myWkJU3vAYG06uQObamUhbNxWJyybi&#10;4JUdvLT2WpSnwMJ87Xwr8Z/qqnbpmkYqk/Wx9vKr6i/B4Bero5YuWQXfJvWJkwdXlskjz1W/SOFt&#10;jJLvr/mnS9t17Qy+3p/cRqc8Q9fw+GCfVUizd02DyVCYnljSgaZZ9MmRO0LyHfTq2TypiAbyROXZ&#10;F7VD43CsjPPO3O96pvSWU+uRsnY6Etf+jOTl03Dg3G67ptNbccbpoE5xSXz2QIzflUN9qGQbshrc&#10;VeDg5R3IWp+IZPZ3woopWLdvjempVj4Yj1/XV5Xle73KlXxpnITH/5D4X03hu8rRtfXFJnAMQJRB&#10;f6qvaq3k1Vvn6d2OM9k/9974qoYfeL4DF56lOrBCupCS8pI+ciXwkwqT0Nj07LtJTGlgIer4BjbM&#10;PvtKak5erepVJovUkg3rAJ5hjfAaa6s4/qQIkcS+lu58IwuyQXcyU0mfZXlch7mylERqJ3vrT0kt&#10;tLWGarOd5yvjnyWJmcCCJ6jO7E8bBDYGW7Fvky6i3+0whYOgwFrbqf+MGmpoUWurWS6tbZ1a/2fk&#10;Fs6Iv7qCOreRzGzUOVJM97PRzvO/MIxtjYD0FghKbIvhaZG4U37ZNb5BYW2lA1Pxw0DHO9FIDXlD&#10;1izxlh+O3NyJyMTOCEtqg6C0VghL7ISjt7fzIBVG8uGrxx+I/UZwd8/4ZXnGX/GS/NWaIDXb2uUj&#10;fZGCNe1vl/SYBNvYlm0RODQn37axRjosmaGy+nZ2dnL4nknXl9C81a53tVG/NeGb2ii7xndTNyXm&#10;cbqgWX8nIQolm572LtKD9OvVzzIUrMcr3+r0JnTt9gnEzQxEv7S26JPVCuFTu+HEpb12TNfQHUTm&#10;VLAipn//5Jo6VNMo774BT5+X4LuMYQhMbI/eaa3R5+d2WLZ/AWsudaB+mgG305qRlsn5wFXvXhJj&#10;1GevxfzNyXpWZA2BvFEPcbemqs66/ZPvbK8N4fBy4uW7SYWy9up+nl8rGRHP9N3XZp5MD5A/uh4x&#10;5tbauq9LOP3gKE7dP4JT95j4fpLvJ0t+x4u6MgIr8/M0UVnjY5x9dAIn7irv7zh9/zhO3DuK3+8c&#10;xu1nd619UsxXaoxdmT+o0k2Y/vBFKQ5d2I11B5diyZ45WLJjLjbsW419/O3Ws5vMwRN0qpLXACms&#10;gaCvIlaor+BGVDWW4fLjMzh2bx+OlxzAKdbvxO3DOFtyHM/rnrIICRLP0CnvReouXZgn8JK6vsIA&#10;PYX4Vvk1nL77O86y3efvHyUP9uPY/d04c/cEKmu1tk91kpgDVfU1uPrwKs7dO828p3DqAfn14ARO&#10;3TmL248f2sOf6tl3toM+85eUPcTFe5dw9u5pnGPZZ++fxhle5/TdPbh0/yKFxDVA6qS1h3qQztPq&#10;e7j06AwulJzEZZad/eskhKW3QXR+O0QmdEA2PQMJmB6v+6qWddPFpNhWTj0elN3G0XP7aN2XY/H2&#10;YizbPRfrDi3HgSu7ca3yunWBSF5ilJbG5HZARFoHfDvvMzxueEgWOcWSgt8tv8U6/44T5Mk5ysd5&#10;8unKg1MMv1+YIbWIgwwVW025+f6ipgrXHt7AiZJTlKWTOH37HO49KX13X6n7vQrpPuW7z2/iIJV9&#10;y4G1WL17MVbsXojNR3/B8WsHUfpcD+ty6O0MBq/vmv1eZA4Cz6lGJa6WnsFRertbT6/GmpOLsfL3&#10;+Vjx+zxLq48uxM5Tm3Dq+iHcZV/X1TljZaT6KrEtkijnDugneas11IU77DfKxb1jbyXp3oU7p1BR&#10;W0ZFlqfM8yUgrH/Ny0rcLrmBS5ShK5SP5XsKEZvaHZH5HRGS2RbfzhpCnpYwszxF8loX1Lkelb0s&#10;w4lrh7Hh0Aos2T0P87bOJu+WYP/prbj76BJzOIS6ef8KhqcMRHhGd4RldcagtABcKj1hx9wQSA0e&#10;Vd2lXEumiRf3L+BMyTlcuH0KzytoZK3/fAzwAFANaKxEyePzOH/vEM89grN3fsclRijVWs8rD5LZ&#10;BIAyWqq3ZqFtjS3Pflr5GKevHsHWw2uxfAexY3cxVh9ZgF2XtuLqkyuskRMOdbNu49UaZosyVBn+&#10;fWQCISmw76+w9cx6fJYRjUEZwRiYrhRkKSahDybN/Q5ltaVWmk7RQ6UTVv6EgcqbFmJpEFNcWhCi&#10;E0Lw6yl3j64UTF6Gqm2XMgvaiKdVJZi/twgjZpGpqV0RkNyKXgq9idROCE3uivD0bhhWHIHCXam4&#10;+/KqFfVKe3FJntguAZBjg4jspNckd7uq/jGyNkzFoNQgxKX3Zf2CMDg1FAMTQjF4RgiW7irgmZUG&#10;NjK670sWaglweJ6uK49w22XyKzsGg1PC8GlaKIakkheZvQkInTBp3rcoq3nGqom59SivLkHGkokY&#10;mhKIwRk9MDSjFwZkdUVsehcMpMX+7eQGcoUvA7V6bOP3UZnx+JT8H0phG2x9EYH+fI+lVS9alwd7&#10;4LfK1xvPuf7sHMbPGY0hGaoLk55Vm90b0QWdEZ3bHvEJPQkQ8tJ4BQqTsE/Pg5GQ36+4jvlb8zE6&#10;+1NEJ/VCRFJ3hKZ0QVBGBwRSkWKS+mJ40QDM3lNMpXmGPRe3IzKpE2LzCKxJXbCAfSmVVh/X1r/E&#10;8p0LMDJ7gPF/UHogPmN9Bs0IwA+zRqG04b4nkGqr+OOacaf8LhKWTMUw1j8+qxei03tiSEIEjl89&#10;ZHUWCWBfD+6bLAH3yq6y7pn4KmcgYpMCEEIZCk7qwPrTQ03rjIiMrhidOxBFG1JxhsZZy/blHQpM&#10;3pfkYb58VY15OwvY12EYmEi+JnZDWGqXt1JIEq+Z0JV60BPDsgMxaclXWH5kIY35dZbitZWYIjCq&#10;4/UV3aguR67vwZiszzAkOeK1Pg3wUuT0Xpi5YAJl+xl5Rr6x39T1pdTHhOU/8ZxwDMjsh5jc7jR0&#10;XRCT14Hv7RGe3A5zt6fykhU0kDUG4K/subaNNM5P8MuRxfh64TDjc1ByWwSktkPflI7Uvy6ITO6I&#10;4Tn9kLt5Eq49pzF9cQbDcvsjPIcAmNIJMxZ/QwNMh4j9odsetpxcizF5w6lrIYjP7oa4rEDEp/bB&#10;cPbHJRo/NVyhsG2qYZFHA6oanqFgcxKGZkYhJisYUdkhiCB2rNmzmrnZvz4PkK9GeruNVFrJ+ZPa&#10;+/jl0FJ8W/QZYtO6ISK1I4JSFOV8QlltQQPQlXUPQ+LK77D7wgZUvHrAs6pQ86qKPH/J5psSCwDp&#10;oegLeVJa9QBfzxqKYDIhOocKk92F710Qxc8hZM78HfkSA/mT9r7m9yUIntEJkdnK2+11CkvvhCHZ&#10;obj69IKVa/kZNxlYeYBz8f4xegyDyHAqFz2IsMJ2CMlticD0lgTA9gilhQktbIvQAn5PboMv5gzE&#10;sQd6ADkZoA70AFCuvOEL3xsbdY9GDbb/vhIRrFcUy4jI64jI3E5kbjcyl22hpzImPwr3Ki+bB+g8&#10;FXXMXyeF/C5UlO2qw72XdzG6eAgVrT1iMrsjlmAWI14QEIJSP8ac7eksWRdRi19h09FFiJrSERHZ&#10;rWidW1DByee81gjN/gRDswNw4al2gJG1bcCjssv4Jn8AedkW4fltEEXwimbZ4Tk9EJbXGXEUwMPX&#10;fGENGWBdWItZOzIROKMDInM6Wr9Fsf+ic7tRMSgkaV0wbs4XKK/RnTWCPHlc6qAGnLy9B2OLBjFU&#10;pvHhdUIK2iM4ox2C09ojKLMNAtg3sfo9py1DoE6YvOA7FO5NZv27IoLXGpIZhotPT4uTVvb2E+sR&#10;M603QjLasw86URm6sr3tEZnZDv1zgnHqqRTCEz2dwtRIr7RwayKCZ7ZBTE5rhBT9A32z/xfGzv2U&#10;kccjy2PnUPM1y6l+EHzturQDX+f1pzfaFpHp9EbzCEJFThmCGapZ6J/fEqE5lLHEjmYM52zNpgzc&#10;YPvlAKgOb/f1u5LowOUd9KJ7kUfkL/shJrcr+SseM/G6ETkdEMI+i6QChqW2YF//g94SgYWGZFBe&#10;OFYdnW+eumRCYFRPpZZD8KL+KSbPH4tQAmck+yoqm+VSl6LIt8isLqaTq04uZFVdfgGoKr7q+BL0&#10;I9BH5HZEeEEb9hv5Rr2JKiSvs9uzX4Jw7iF5zfrLw/YNEzx8fgPTl3/DcttT/6hnhXQ8csinjDYI&#10;pPEOymL7itiOvI8RnEL5LA7HnONZ+GxeJIKpr6EJnbHr9EYrS/y7fP8cPk2IQWgS5YE6F5vbxuoU&#10;kd+aYPQJPeVFllHgrYebNTQ4r3LrsU3oO70zZaw7+6gb5UzgHYRrzy4zt8CP51BGzANUyMLfLtw/&#10;gQnzvkREIg1ONutSpHa3Qr9Mgl9GSwSnt0IcZTeWfA9Pa4VYGsGENWNw/tExQmAFXjL6sDvWKDwf&#10;aWbQDVACh84fQNg0AliewqVOr5Nc6bD09thxyj0vWDr6sqEM4xeOtjGl6HwqWoHyUgiYwugt/LCQ&#10;bjc9MQGVnEyF2W58iVb+8RWC0GD0SvsfZHwHglMvxKd0p2cwCBsYSmw5voKKOooeR1f0p1ANzKYn&#10;MKMvhhbE4cwTbRJA6aEQ1JMh8pgckUtS6cZyFK9IpjJIOFl3CQI7JIblhBNkYxgGxlJgtp2ThWFJ&#10;7+8AeOEDRZBaq3D+wMV9iJrWl0LP6zDF8RpxVIrofDKe3uy2M6vcibxQdX0lps3/CcHT6VUVsi5F&#10;nemZ9aWQU5ko4N/NG4nSOoaPAjPS7iObETO5L0IJMEGzyNMCehv59IoL+Z0CO2pOGB69vOPaoNCA&#10;Hx5X3sM3hcMQnEzLT6CKJG8jC8hflhGX1QNRiX2w/aLbOELsqqUWiXtn757FqPRYRKS0Q1hRO4TO&#10;6kDvuzN+XDgcG48vpqGbj7EE+lgeDy/6hHVhnyf2YL9RyfM7IGBmB8zZm8VufkFZYiBaV4VJc8Yg&#10;iEAcPosASAGNJ1DE5LdCVHFrKlgHZGxOZv95oZwHLo8JSKMIjkEp/2HAEjKrHXpltkb6lmSpPTOq&#10;tlQKU2bXcb8xyohLCUUUDWl0YUteq5XJ34DUXsjc8BPWHpmNwu3T8GluPwQXU8GZonJpGKd0x8zF&#10;E6gMuonx/aieBjZtyRQEzqRxmE0wLZaXpSEAgrval0mQy+2NhccycOjyVszdNhNDUngsg4aX/dwn&#10;rxUCKXuzN+fSc6qydjSaMwGcuX0M/adrzSUNf1F7RFHnJLOR1K0w8+a64OQz7TzOc6RT5FtNYwWm&#10;LhiPwKmdEcuwtD/7eUB2T0Yg/QiAHRCc2A7FO9OpFQwlqbMN3rWeV5VSFr9Dv5SP2YZWdHK601vt&#10;gVFZkVixvwhbT67B5BXf0XvrxTI7sW2sf3IfAkov0/N+BJgJS79EZZ1WBhCg+Jq/vgihE+h9FlG+&#10;yZsBjDpiyPMI1juSIDtxztd4UasbSZ28GhCyD1PmTEPIVEYRNOxqb3R6R/wwfzCeNTxiW6nfXghs&#10;EyKks3dOYHTGEIs4Igooj8XtaOQZRTFimb50LFYeKLYIbwwjlZhMgnEBDQN1MmhmR3yZMhQlz2j0&#10;xA9hngBQQ/OaKJcncL/8GZawgEHszAh5Dnn06Jgi1REMIY5c2mWVUANeUqFPXTuEKQTBcApcSHEb&#10;on5Pph4IzG6Jicu+oMAQ+SizVnkPCF80lGDSylH06gia7KTQWbTM9ArGZMbh5v3TVr7o3vPLBMkR&#10;VMQOiCeADc4MsXN+WjoKz+tuk4Ev2aFUCw//JEwWFjGVlT+le7zArGcUgSmeIWlkXndE8HrxOQSc&#10;lG6YsfknsoEVEm7+TdK1lJ6XP8fq/csRm98XQRTu/lndMSirr/ErmuH73qubvRMINvRYTtw8yvp/&#10;Q++BXlYRPVRavAjyK4xtnMowqfKVxgvFMnqXz25j5c45Jhh9igmoFKYY8jeqgN5ARmdMXv4D6697&#10;j3kCeasgpLz2Ec7ePohfjs7F53lRVLoOiJpFY0YQlMDM3pmG6lel0uTXRulxTRkmzJ3AsIPCS2GJ&#10;lMBkdsDY+QNxp1LjP46ulJ6iRxqPcA2q57dn6E4ly+lp3n7iyh/pVd53AEVQq20ox+HLuzCBXmJE&#10;VicKaUt6J/SQ2dYoCS092oGp9ExunLKyxUvx6GVtFc7eOoSibTNowSW8HdCXHtycfXmWz0UrDF9o&#10;hDQof+TmAQxKDWAIxD5mvwbPbsPrtMLwlADsOi5j7TpXDxlfdDiboXBrAjZBMOsfiGN4v/XICl77&#10;fS3gK1Q3VOH8tdNIWjMJ/eRREtjj5LHQCESJb/RIlu6e5eUXNWL5r+zDGT0QXNCC9WMq6Ip+yV2x&#10;5FgeS6w1T067CJW+fIT1J5ZhWEEkjZeMljzlnvTmOqF37icYPTcGZTV66D+JvJKs19bW4lLJOWw+&#10;tRrfzv6MEVRr6+th6X0YhrfA5CU/4kk1PWcJiKImOZ6vXiB36890XDo7cKVBiKSTMzwpBqcuHHXl&#10;k57V3MaUxePMQ4yhd6j+jsvsSdltzbrE4dZDPaKijiFlJYutwYWSs8hYP51y3519QHmjkY+izsXm&#10;9uJ51D/K16qjS1R1N4nGutTWP8fVe8ew+tActpXGXniQ0Qk/0zPVfe/Sg1rKk4YJRCUVDzE690tE&#10;Un8lqxrWCaWzEcTwd+nWxTZ5KJ6LDl3fQaeqJ4LzPkG/nI/RL7EN5m/OQV19Oftc+ZzMfaTBS9vk&#10;Uu4xz63khX9eMZJKRiuU291ShAAxvQsOvR47kpVXK15h//VNCM/oaCFHHC1JPDstkEry01IPAHkR&#10;TaILbUXbTy6n69qJZdKrsw5ohZC0drQ82uLJDdJqckNiu46WKDylI72q1mbZopRmdsfG3/U4SSmC&#10;rIgDozcAKBYDOy5tIdB1wudzQ5G+9QeGEQIcKkpWHwJjbwwpjsZNhgGOD2/K+Ksk8oVgOleh8M+r&#10;xiKYbY5n6BJHwApl50RREPbYFmEk5vMcO+y98StiM+k1kqfKG6WQlt711CVfouJVheVpMAmRl1mJ&#10;GRvHom8WQSwzkPlpgcmz4NROyN+h8FoFMyurookmGTI3JlqP1YfnIpqgF5VLa8w+WXGiGM9wn0fI&#10;N+03xi4Rrd6/FJFTabiyaeQITlKKCHot60/pgU3OStrMJz+sOlBIOWhnwNQ/u48BcjD7Z/XJ+Xbc&#10;XZr94OIzHLpxwLyI6Ly2NKi9GJL1pQcrD6c1IpI7YDoBspKRhJGrNukVnjRcx5dzI+kZt0W/1DZY&#10;eLBQB9hIXcMZvWcMiSfN/xoRSe2pPN0QTw8rhN5AcGpLLNmdQbZUmIfRUEtjTaUv+jUFYePY/4m9&#10;MXp2f8rHOhZIAJKHwU/v6uvmqa5ecglcKz+L+MKeDFU7YCBBPZoAGJ7XHnHpvXHyrhurrJPLxZJL&#10;K2/ji9w4eu0f07umd1pIMMzujk9zQnD72VVrd73ta8ZrsP8Kd7Oe9JBjWF5/ynuoAJCh6fTVY9gm&#10;yYWTP5d0jgP53ee30HB1IsC3weC0npizOwGPah5ZHts0l3xTQ8/c2I/45B7sD+oSnZuIQobM7NPc&#10;9TNZisJrZieDVZd9N/ZQ7npT5j6hXnem7vRmiNwOCb+NY12EpsQBlq1hKNG9l1fxZWE8w35FjZQn&#10;emYx2T0o7z0RndYNIzKjce0pgVPixKbU2sSoFti8xMwN9GSJOeFpDFdXfceaVFjbtAynTiEzr1e8&#10;KROR01kWnZqoIhoderzBdB7GkzeVkjmVS76Itp/YhKifqF9JHfFZTigW7SsgWNNjlY7YXIH6lADo&#10;ZmhZmzoylG8amM7dMBNBZEo0EVwpkheKzOiG/Ze3WeHipcYTVMEzD49aCBtCy9o/27ngwRRcAaC2&#10;jxLT3ewpUEEX+Ke59OrYwVH5cpHpxlI5BhD9z7McZZK3WGuhLXC9/DaG50eSiS1pSTTmwgaldsP4&#10;OcPxpOaW5Zcy+EhCoeuwJUjdkIB+09pg0ooR2H5tCV18gjk9MyluNIU2iJ7Lb+e9kP5fIAe27uIF&#10;G9NoMFojxoYBvBCmCQCaC+9kBOdKjmFwRhh51pO8Yl3Mi3obAG2MRDM0bEfGpumsa0cMyAhg/l4W&#10;JgjYlx6dbcfJXCaFCQyN+NW3iunC3WMYmhKCqLSO+KIwBveqr8qe8jiF3DOU92lRvykYghjNELMf&#10;ogrpxVC4hudH4ZY9hIqZpMdO73H1/nEMpAGR1Y1jveMpGyGs2zdzR9KTfGDZDQc1RkXpulp6FcMz&#10;whmetcOwogh6yhE8lyGSxpZYRhRBcP1x92Q8mxiTflNha1CGn1Z8Tm+gAwJT2mPpYc+rknIaHxux&#10;/exaxCTQE8jtRC/MGd7gvDYYURyGey8uMA8V0ybfgCdVj20d5KaDq3H02n7cr7nDEnhNtssb/Xkv&#10;sv7m3+OqEnwxK4bg0AUDFbrRsGqcsz+N1LmHmhWVP+6MucY1szdNswH6qIL2NDI96SER2Biertjn&#10;nu1i9k6JuRfvL0RYcicrsz/LDqei90n/BPmbE5RTmUzOTYH50iSBzi19dh8ji2IQlN0KgzJ74YrV&#10;g3lVrnZLYl005JG56meE02hEUv+cfrenweuMvZedrNoSNzKZtcej+jL27Wc0XB+bfMQzugmjkY/N&#10;CcD5ey5a05IUwz/126tyTF7wFcLpkfUv6IPBxYHMK+Pak33EyCuhLfJ+nULOu2VX9Ux1DMvVqjk7&#10;8xCWQoNNg5qwYgyvzzwqVnLNb1cencTwtCCCKUNerWagrFqEmtILe25qjaPHR9WDRm3r0V9p3Bdi&#10;76WNKHlxRQeUg4eJLTKkIp70kYYF5AFqLynPcCNvXRIC09p6DCIAEskjGE/vubrNijFlNkFkTF5y&#10;GvEZwQjLa4mBRP5BcpOz2hMAv6TrKk3TpXUWcJQeQRzdV1nLiDwyheVGUjm+mTsYj2vvWYUc4tcY&#10;sJXzfcqSsYhIpfAQWCIZRkXJc6IF2+eFlwaAPE8CYQBIuld+ByMkDAltkLdlCm6Un8DntMJRWd0Y&#10;ptIDZOjZJ6MFMjdN4amOGdYN/HNvfEnA/klqSsXrsxCQplCC4YImG2T9aPF2NwFAr2q4fO8MhqSH&#10;05t1IWEklfcPACitpCCqPTNXTbZZ2AE0MgOzaE1lNFK7YMO5Zcpp+TSt7xssNmEkPSq7y3ChP0JT&#10;22FkbgxuPb1svxuAmNA1YsfFLYhJ7kZQ1XghQ1WGZ8G81oSlI1Fdp2232HOqu1dm5cun+HbupwjM&#10;aWnGS2NDUvzI5N44fG23yyRb5+W/8ugahmdGEIRb4tsVgzBmxRcIUzhE5Y4hGIRntcaoQoJtxQWT&#10;EadIwtxKRiHf2IxqMMFg2UE9D4akutjxciSvGk9DQG+0mEaHMqroIzijFdI26gl+Gimjd6dWsqts&#10;52yvn32kcvSz8ewd/fvHpKrpBOB5ZSlGF8dbVBHP69r4MnnRn3pw7pEDBoW1rs9fYe3RxfR45fGr&#10;rgLAbgijwdTscHmjtnVjNikvac62TISkykHobJ5tVKEmUOjV7vR48Lboue+sVnV1JcYtGIXAzFbm&#10;bZ26oR3FedgA0Hmj159etdn18Oy2rINkiXXP7EAPKQzXnqne5Bf5IX5pwk+2IYOORDi96nD2Vxw9&#10;+Ah68H3T2tDL1qNZCWCUVU3mqG/qG6oIgF8zKmiDz+dHYOKGkRY5xtBxEViFMqyPSe2KU7clK7yW&#10;ZNxr91wCYHAiDTCN4rQVX7H3XiqL80jJnGX7CunNtbUx/EjWQbIaRo93zKzBDNcfGw7YDkb0vOtZ&#10;HwG4Aymv38UCffTxT+9MH2nUSTF8Ay/ovBR6gOtpsZoCIEEnXAB4zQGgKYRX7vm7l9A/LYwC0AKD&#10;sjvSu6FHQ6a+DYDuqgv3zkIImaOB8fB8ehAUnigK8fQV37EOcqnFfDrFjbIQLpgr2JzGPAzL8nsx&#10;9CJgUFFDktph9o4MlsocqhBJAiqvTLTzxK8Ip1cTltwK64/NY+vKMXH+BERQMASAkQXsRIYkY2bF&#10;43mVxkj+96hwQwb6ZnxMoW2PgQxv47Kp5AaA3hggq2VATbp0/xTzyGB0pDARdAiWzQHQrZzXOGst&#10;Ji4bhwAKbBw94IH0sOM1M5/WFTuvKYRjo9mxFqKq7baeTz80orz6KcbMHmwKMSw3EtceySsiESgp&#10;qRTu58jZOg3hKVI2ChN5G06vIDC1PVL0HGTm0ILzl1SEGna2xtx0bvIvE1ifFhRqKT8BsLAdgiiY&#10;S3YqTFUnsLcpIPyEC4+vYEhWIJX9PzB6VTRS90yzwfT+mvRSeMTIIoSeUOGuRErfC16DZ1mTKjFl&#10;2fesG73FpM5YfsB5gAaQJM3gf6XxSJYRNEuy0YPg0g0hBNp1JzU8omJUY/63KkmxKbC25sddQ/2h&#10;e6IV8bwPEQLJB3eLX1nlI3xRHIvQ3DYGftKRCHmh6SH0AM9YHk0v+Yze/svbGXb2Qzw9xticXgyD&#10;yW86DMNyCTzl11wm80RfIXvzDPQjkEfmEQA1G1zQmkagNTYeWm3ZmpNbf6f+rMa01T/YMrJwRgh7&#10;r27n72yy/lk4Dmw9swUR5Gc4PfDwQhpgeWeMEL6b8yme1mmNpKuzLS+zNaXAyoOLeE4Hygc9P0Yg&#10;4UVt0Cf3H5iy4BvU1b+w69bwpcx11NufFn9JXfgEQwqCkXd4qoXACrUFWsGz2yOIBjlh/ljU1D62&#10;PjHbxJNn7U4n0FOWGB1OWv31azyQ2FU2PqMjNNomUyLpvIQV0ohQVrVCIfvXyS6T+Geyrxle9it/&#10;0oSi784ou47KY9+/TqSPNBykBZivaCrsJHXCBoZdTQGQghrBEPjgtT3urCZ0ufQMPk2NoNKTQfLO&#10;6NWEZHXEuOWjHQCyfHWPRqhmrB1Pq96B1l8zpfI8etLasREbE60+zpBIaN+4qYt3FyGYgKflFrEE&#10;iyiFUAy7pq0YjWptiGrtY37FdbIo/Ja8cYbrhLSeOF/iLGH+5jwyn9el5dAMWwS90MjMbjhwy03s&#10;iIFaaW7jlWLU36C8TWnondGSwKoZ695uTIqe7p4rW70cIlfopSf0AAnCsTm0qPIA2S4DwEXfEAC9&#10;WTIqpfqhqqYCPy78EkE5rakMGl5g/nyexxDn5C09CY/sFdPEPFNsdSATfyivfYJvFww1AByUFYzz&#10;909a/nrnyqCy/iG+WzIcAZltqGQ9aFwYjpM3oYltMXe3njkiXoqbChb1iSfx1PwtSRQ8hSH04CnY&#10;UfmtCTxtMH3lj6iiodEZtsaKdLX0MgbnhNj415fzo/Dr+eUMYyLoPdLzL9A4Vze2pTvlJ4DAoQdb&#10;OW+iin05bdm39HTb0djRAzygJRRqmuPhsVt7EEtvWLPvsfQuVI48b635PH6b5bCeAiAtPdfwmsI0&#10;9W0NtcAiHlZPSfdB/9lmEO8i28CWJAD8clYcQnPa8PoENaYoeoAD0oNx4aGb2JESOtjRcMQR9E8N&#10;ceNhrG9EISMEAlws5fNQiec5G8sakLLuZ8puG/KHxk5jxIXtzYvfduzdwzVmmngttTZ53U+M3FrT&#10;I++CXZd/U4+Zl+U8lgYU7UynA8Loi+FjRBGBmzoYTgCctPgr8kmb7brxd00k2vg9adcpgmYyQVNL&#10;yVhneYAhNH4jCyIZaV3mNdjjMiK8TA3ld9Li0YxYWtO774F1lxbh+/lDGT2yr7VYvoDRAtsVObMz&#10;Nh1fauWrapL1+TvyWPcWlMeWmLLiB/JOYGZZUFJ1AyMLI2wZkzAjWuG0xpKTO2LtEWfw1Jd17F+t&#10;9VP4LPxQO14RZLVw2iUZZ16TyfwAtvcjDSHYoDsbLGshpmVrDLCZBxhFgEtZMwFL980mKM3F4h1z&#10;sGLnHFqsKVSwADbQdazQPiSzI37wAaDKp+BU1j/H2Pmf0QtTKCC3mCEthSEooyPm7dL6QimnKuWU&#10;zQeAqw/ORyAtYIytLerAutDDzOiMH+cPpOurmUcJptYDaoYQeFh+F8OKB6BfZjuMmzUQ5TUPrZyN&#10;J9YhlNeOYPgVTQCMYocG0IIU7smy4zJideSDWXl1ChXjr5KPcgmAvdjpEfSkJLQKU/sTpBLWjGOo&#10;MBtLd83Gol1FWLxnNtK3TIUW+MaQB/ECNAqTBr2nLvqOAOgmBHxFV74sw/fzRiAkuzXP6UHPSbOC&#10;bWwiR6vrReIVa2OyYsk7V+vKflg8HIH0JgZqLdh9NybkrYTAk/Lb+Hz2AAQqpGCfReT1sgmTCBqb&#10;1UedcBq9Lti+Yd7ObFsEG5Hb29oZTQAMzWiHr+d8hgf1JawNhc4UDrjx6DKG5IYjMK8VRuSF4PLD&#10;w0ikZxdK2YqgYssDjKfnFM3QJ41CX9OoncS1xKqeADiWstLSAHDpAYX7JM9b2352A8NdGkV6xYPI&#10;y1jyMpKe8bBsDbJftDxqp0/3LYyqp6Lyi8aYnTLonYkG4119+64kz0gkABzN6EHr+yTLcVpulUMP&#10;PT2QAOgMja7hRXe49egUBmdFso5SXvKaQBBFI6lZ418v/OIyGctovNdMRr/0dhYma+xMs/ICwF2n&#10;3Jo7VuOtOtk9xnauwPMnuyUxmuH2rou6CYGyIQtAjdfO3jPWfO8AkOF1OEFQBltrbmfSc3QxOB2V&#10;V94su4ZhSIcu7KTnJYAniOUTxOiAhBOA4tN74NwD51yYp8vLVBMAJxNMQzPa0yj2wO7Lm7F0fwFD&#10;21YEftffkdSRiIxOGJ0/EPdf3PaJFRZtK2L08QkB8BNMWz6eNXHXF51/dBwDMvogJL8tZY7eviaH&#10;iiirKV2w76J7GJsGPKyp6k+b9BFfyCMhnZfU3wJrLYIQ7gkw3wsAXWLHZdHapxDdaREi6UpHM3wJ&#10;l1sqz4ECHV5EkCKohWV29gBQ5bJ8MvdZVSmFZghDQ3pyOZ3JTHlzPS3kWrTPjW+oH2XLFPw22GIn&#10;AtfxZVQYJ+wCwChagIisrmRgJO6X6zY5NYQ+pg12MNw4u5WhL4GVnmb+polkCzuUv597cJpCGOKW&#10;xtADDWd5GsD/YfEXKK9/Zhd3VpusFBP+Br0GQPJBSxfMaBT0puUjf1JaIISWKiC5F73dFlRchub5&#10;/Zi3L3lAi1rQlgDY8Z0AWF75FN/NJQDS0+hPsNQEkxaHa/3gpRI31sQutvfmVMk2jVvyOYIyW9ud&#10;GD4AtAlH0r3SKxhaEINgemLyqiMYUkTl0cAkt2cYucJlegct0SB9iiakCIAU6BgCYES2JloG42al&#10;wjkJnWmkB4BhCMxtiUHpfXCj9BSjiC2ITexpHpvuWrC+oHLEJXbHjtPuQVZ1FN7pbwGgD5Bd5dcc&#10;XOLkk8DTP5MKwXpEZHXG5wVxuFt5w/LIETaHUaeoOhIP4ZdQ0ZTbKbwXg70XNQdAzVJrGUwcjbkM&#10;qu6YehcAljw9j6G5MQaAMZSNCLY5SuFtcjesOb7EZWIddYdEwqqfEKDF4wRATRxEFLSnfLTHvrPe&#10;XVXNSAbQ2sd/qesnGgBGJXXF9vMaf+YBDwArGp4xPB1tsqYlKhFFWrvb1Za5pG6YxLyKAgWAfCfj&#10;fAB4/Pp+xDD6i9JaWkVOBZIVGvCUrjhx0y3E9/HZAeBom7wKS+hJr3UD7r+8iiF5gQjVnUQaC6Ss&#10;yfkJn9YJc7blEPLF01dYsDWfWNCSANiCAPjDWwD4+839iE+l41PQjjJHHlIXgqk3GgtXNCCSJ28+&#10;k3hB3pOZYs5bSSZM0W6d8vK7+uhvAaDWgAUmU4k1JpBIa5BAZdZANEOAsOKOBoDyBN8AoJBYZdbi&#10;YVkJvYB4RKVrFukNAAawAxbvd2M8qpiNaLBivoWPm6mMrwGQneADwC/zInD3GRWO7TRUt5YDszen&#10;ISiZwEMh2HF2MX9xjCgjIExY8AUVXOsaZYV5/eyuGJQXhPOPCQ5iEJPGoXwA9L70RwAkrwp7UBDo&#10;HSV/guDkDuiXRPBK0SJdjX9qgWgfEwQt5vxTAKx6im/pWfkAsD+9wDADwH64ev+c5VGg+i6qYHt/&#10;XDLCA8DAP3iAdwlOg3Mj3wbAXBozAuDG0+8ebxIt3V/ENukcB4BR9O60CHxEbn/cqLhq9XnbAwxD&#10;MEFSAHj17klKQjlmLv2RSkpl0CwnQ5mwYvIkvT2+nzUMTyrvW/+/7QF6AGiuBrBi7wIE00sS/wbS&#10;A/QB4MjC/rhXRaPINkqkJUtVeMGAqAy1DVUGiipB6ye15rKiogr/bPOP5vQvA+CT8/g0J/otAJQn&#10;GJ7YGSuPaBacJNmjvkxfPo4g4ANAeYDUNQLg3j8DQHk8AnXKf/rGyQYiAsBt5+QxslDhCPlWXv8E&#10;P8z7nN4XnRctxC+kF0p5lQeYxvPeAkB5yx4Anr51GLGZmnzsgNjXANgTsandcPiKHuzPK4uFrMJr&#10;D5D1D0nois37nHc7/2AOQhO6IDarLwGQYT3bFMmweGBqX5x86J4nPv+3HASmtLEQeNqK717zWrT/&#10;0g7ECQDpZAkANXYZTL2JzuiOM96yI03a6KXwt7rxse0FUI0KtqqCMvAcVazb05p7KK97Qh2glotl&#10;/PfeIXAkQSd543gsPTwbC/fPwZIDc7Hy4Fzk/DaNHc8QmAoqhsqyhWR2ahYC1+DxiwcYVTjQPECF&#10;DVouEklmCACXeIPc7wTAU28AUPc3KgSOzOqGr+gBlngAaEaOeSsrKjCheISNew3JCcf1pwftOIs0&#10;mr8tA5EzNNjfkwIgT7QbQql4m87S42E+XVJZbViNdfmr5KO3QmAJOZUhil7RjPXfY9mheVTg2Vh8&#10;sBCrDy1F3rZkmwSQEXAhMAHgT0Lg8qpnGKsFrtk+AJQQtDMP8Mo9B4AWAr+jXs9rH2PsgqE2HvOu&#10;EFge4CACYBDDGi0SD6dHpxAnkiHShlMrLY+yqjhfEi3zADCSIbNmgmPy2zgAzBuAG5V/DoCDM/ri&#10;2k03QXDm/iF8mh7B82jMqFDhNEa2AJtRxYoD8ygDGgP85g8hsM+zXLVvoclnTC4BMJMASPnUGrim&#10;AKh09eklzNwwET8sG4Wfl45F8vKfkbRuEqas+xY/zR2DRWtmU+adojfn4bvSOwGQshzrhcADmoXA&#10;bsRQAHiOAEgPkP1nkRTBJ5rer247XHm0KQC+ZLt/NAAMpyxpEbzWXJoHeM6FeqzGW3USAJrwU8sS&#10;fxn3GgB3XNAEHDN7APiCHuCERV8iLJUgRt0Lo7NiITAdmLcAUO9NAPDUjUPmAWrNo4XABOZweWEM&#10;P49c3Wl5zC7xUj4ADMlqY7vFbNzvDOnDmlsYWzCSEWMg26+JTK06kDP1CZLWKPx+iSU7CxCQ0pZt&#10;b0UA/PYtADxwZRfiUmj85QFS/zU0EKKlZqzXuTtu8bbkTkuxZv2WjslLvsTkZd9h+uqJSFgzGVNX&#10;jceEJd8ieckUPKi4xbK1PIoVpqI3AcDatwDwrWUwit15sUPXvQHbJnT58UkMTtFNzJrVo3fH/CFZ&#10;7TBu2RcEQDeVrREIhXPfzP7U7jKQ5da6LQ1oqgMW7imysrQ1kSY0bGrdA8CNx5YjlCCpxY9aaGwD&#10;t/w8ujgW99kYNdx3f+PZWydoVfrRO2iJn38ZTeTXDhjumGj/jbWIT6bnlaP1dN1tYiE4rQ2yt0yn&#10;0pLhLEcrEDV4/ncoj15nb3pa8iq1dss8VXp1u697s8BGTqCuUBmGZPSh4nSwvFqbaHeCvAMAn1c9&#10;wdi5wxBMDzBeS3iyGbpoOQLB5PRtd3+n79a55lRWVYqvZw9GUFZrDMgKwHlvXZg5C0wPSm9gaF64&#10;hRK6xU7GyBam07Nf4w1QOzZ4J3i0aG+hebQxXggcUUQvl/09dtZwhjt3mVPjt6aRb3uAbPNFA0DN&#10;3Vcz/MlAMAVeY0JaGqJbrKKyOuErhtLXK88jhaFgJGUjhNdaelALrXmmx5j1h1cghDyLphxpkbei&#10;CS2+HVkQj/sv3LCIFuimrJ6KntNaoB95EMAQLDy9Lb3yNjYuGja1DbYeE7C6fnkfag6AYTY7/24P&#10;UGGkh9e48VgTX5EESYbrdgOAhkjo/ad3xhbP21bbNOyTuHIiAgggmu2MNw+wHeW/DXafbipLb0gj&#10;wLLamrTQHRQyeLrrZ7c3NqaRJMmIbvnTaotg8iCMoOpCUa2HbccQ+GfmlFck2a9lBKmVGI4vx67s&#10;ZT+49ul2P50XzhSX1ouhqe9edP5jNZoCYJ/0Flhz2Dd00YgDZ/Zg4IxQ6h71t6iN3R2kIZcByb1p&#10;EHdjFZ0EDa3IeZm68hvWgo3yxO7YzX2ISaPByKfXTwDWhGiYltKxncdvCJPEhQYs37sQwdO0eQcj&#10;0zQ6N0wh6V3Jv27oO7U98tansNxK1NgqC57G9F4AqLsWIhm6Hrzsm7FiLk/IL9w9QcvXD0EFWhum&#10;+1u70mNpiZ+WjSQAVtlFNKpXX1uFKbRAQVnu1ptBGQEEAXo0Ka1R+FumXVdlaiNDTazrPl/Ryr3z&#10;qAT0AAl6A7OodDw3OLMFvlv0GZ42PGbJhCuNapIWH6Zy0sJFZTMcWhyIxN9+Qur6BGT/MgP5tPyT&#10;1o7AwJzeGJDZAwOzCSj0KnUXy9g5n6K85q4khR6ShovfWJ/3ofwtqeijDQ7oxfTP0c3xrEN69ze3&#10;wlERfOOK5x+cwKDMEPJUM5hUegrBH0Jg5WWqqFEYOxKBWS3pLUohaAhYdnRqH+y77sKPP9Pfh0/u&#10;YFR+HMGT3ld+MK4908JmdQc7hH+V5U/x9Zx4Hm9Bq6o1lvQMaGBCE7vSa3ULdFVvVxlJi6Oi7Vnk&#10;sbsrQOcFz2nJPm2Ln+ePRVWDu6/WNxzRHADP3HUeoA4/fnEDXxSF2tiQZEy3yGkTiYiEzlh9ci6K&#10;tqTY5xCC5FL2q8hjIXaf+Y1CTQAh/7T8RbP6MopDs8Jx57G7fe/83bP4bEYMImZ2RBiNjbv1UHc3&#10;0avK7o7Bab1x2QOr96WmAPhlcRyv2c5A4V0AaJbGE6PTDNMGpAWbHvXXLWXZvRE6qx2CM9ri8GXX&#10;j/K9RJlrEwjYLcgLGTx6S9rcgN7U5sPL7Xhzsu4hPytrXuD7RSMQxGghht7SkatucbBAWMou064d&#10;kgz8i2l8GY7GZ/dh37XD9JXjLOqSLRXwaJ/EWs+LP3T+N0Qk01ukTg2Qt01+R7DfB2SF4UKpG4du&#10;DoBhGWwbdXbF7867dSDciMyVkxGRSO9Wwz7F8uaIL8ldkb11MtYem4Oo5C4IIYBPWf0168Hre+XK&#10;gOhWOQO9wg52vm3WkqjbTdczUwPKqx/jh+yxCJreBcF5balbdC404aKbE7SpBPNuP+3ug1ekKd7o&#10;Au8fAtMDPHBZS0Z4srjqMejC3eMeALaiRZEHRNQlGDQFQIGUSi7amIiA5JasVEe7o0DrALV2K3X9&#10;FCcr7E0BYI1ccVWGpIWhgSks28C1uwFgKEEzfdPPhMkqlu0sRa3Ch19+IAMZXrMeQfkfo3d6a/RO&#10;7YA+qa2Y/iev5W6cVj1lufszfBFYDsoIwqX72mRBcqth0n8RABnaqP0anLc7Qa7+cSG0A8Bg8pTK&#10;K8Wht/guALQ7Oxpqkbx2oln1OBqW/uRBNPNr67B1p+S9sOFeuc3p7O1jppCadPmCynqvwnlG8tDs&#10;nMZ6JK7+gR6wBqfZv1qiQJ6E0aoWbktVBvMIfF6XSGKTsnEavQh6A9ku9NRtbeJr/vokHnVo/GcA&#10;eJ6yYuSW02Hb2XWIStDsMwW1uA29yTY2JDF+xUjk7UywOxRCdSfIITdJZsstSJdKzmJAdgCBrSM0&#10;jGEbdpCXcSkE2TtuTOhJ2SOcuHoAm04vwahCAmGmJmw0hkwPht70iNxg3C7z1ka+J/09AGTyjNPB&#10;K1sRm6L70SXDugOqJ4IZBuoe2euP3FCGbvYSLdheRJCSB+juqtIdM1oesmhHrh1vTm7rNO2pWYLh&#10;xTEIYZ20bdpZ8lpHpKa+Plx1YL557wJArenT/dNB2a3xw6KRqKmvtvzaP09l1nsC+yu95JBkDXNQ&#10;XwjI8vrDMzrj61nD8JAev/rkrwBQyy+V4VLpcYzIjCKYahJGUQSdhYyu+KIwCsuO5pEfPSivrTFt&#10;1RjHa5NT9mXtPYyePdCiR8mphgW07CgiqRPWHp2nwlFRWY5zN85i24UNdI6G2d4FDgA70+tkvVN6&#10;4fB1heyvUEP8cixhCCxDpUkK3QbypwCoUKcJANqi0j8DQI0B0gOcsPRzG3gWY9xMD7D96HqEstJh&#10;DOMGsFLKG5z5McYvH42yei3JlhuuHZ9944AEgHWaFXN3HggEBYBRiR1pMeazrpr9dVJWUnYTw4ti&#10;EKqxNYaIg2lxB6aFIT4tlIztZztZxDM8js7QGKBupNZCXikFlYeA8usJN2CrMpX+DjUHQC0SVpm7&#10;r3hLF1jcnwGglFdrIacs/BaVHgBKAO2eZv4t2JlnY6ACwAG0mKpvSGpbFO5MYT3dGKuPmoLV9ksb&#10;EZ1ED5sG4Mc5n+O5t52UxmN9GwDoVqywRC1JogemtWkMJcOTOyFp7Tjm0iJXrQvjaXaNRlS9eoFx&#10;K75Gv8z2pjxx7D/tOKOxu41H3TidxqR8M3g+ANRGEYMy+9rteUasNrsW1fU1SF4+lSGWhJWeQXEr&#10;Wvf2GFgYgJnbfrBwKSypA1Yc0l0HHrCyLpoc+orhvRbcx1gfagyRipHUDb+eVEgprXdt1AlL9hVA&#10;O1fH2SSa8wBH5ofiTplbMvO+9HcAUH1uIEja8PtiRL6+va2nrbfsm9MSY2Z9iopq3Z+q0NNl3n5i&#10;Iw2KxtroZenWx/wOFjXNWP09c2mNJVvni61Jvu4/++AkjbsArQ1GZcXi1tMb0lSygWZLnUg6ff0Y&#10;YpLo9RVoAbfzMEPy22DE7Fg8rnpsZWnRu2SvzrYab8SC3Vm2RZ3ASusdNewQwSghc90MAl4F6rSU&#10;SCfyEk0BUMttlh/1hi4EF6an9Viyg6HuTLcSQ6sgNBwWw1A1bfMEDJ0dZGOY01d9w5y0kiqX1aim&#10;o5O6ehI9RIXgNNaawGGfhya1Q9FWGV7WwWujaN/VrYhiyGybuGjCif0tXXAAyH5khV1uAqDTMwEg&#10;xV0V5c/NATCC4BPOWPrAJRcC/6kHaF5VVwSzwwSAGtTVlfQQHtH90jsYnBOKwLyWdKW7MgxlI+ip&#10;fVoUjdvl95iDFdOtLKbIr/Ccbu3X8wbbMor4fLqxbLj2OBueFYzLj48xBxXUmRccYt3CCW4BFICf&#10;lozGxbunLDw/x/rp/lulqw/OMZwqss0xZUVU32jtQCEPZlMaS/MJlvN8/ir56K0QWGOhDFO1RmnX&#10;O26Few2ADNniCOiRDIFD09pj2qLvCYBuIbRN6dvUmryHbfQmu9BiO49A4Bqa2Ro/LhqOZ3WlYq/x&#10;mDVydbK/BhTsTqXSse8SOyFzzVQnUBQS2whUHj/zacdoC80INJrBdrvYdMZ3cwbhUc1N9pp2+/B1&#10;9SuU0IscOjsOAQxFDAB1XnYHfJoRgitPpPgaPNcwugOKG4+uYLAHgAPTe+P0naO6rAlro3aiJl28&#10;dxoj02IQl0ZvnCGwbgETSA1fFoHYIgLgzA5Ytk+TZKo7K+KKRu7WGQhKbe0A0ASdfKFxLfw1lbWg&#10;MdXCeK87NY4cSSCNzW9Pw8OwshkANu/XP0vvBkC3DjDK1gG+AUDrPmsiI5/NSbYCIJYyp6EMLUTu&#10;mfkJsjcm87h6SyaDykfmXH1wnsa6J4GJTgI9RMlIiO4aKQzDoxdu3avthei9ZK5F60+sQl+G1IFZ&#10;rTFx7mhUSvcsM48LW/mxsqoC3xQPR6+cT4zPNlxV2NKA80LJBWUxADTA4mkaq52xaiz6ZX9sgKmh&#10;Bm0tF5fYB7+dcnciKVy2tvLkPwCgN8Nt8s8Wqh5PKkrxzezP6Om5Lb9kQLVj02jyc/Bsjd+3RgKv&#10;2UgDrKbpXNXrNzoosTN7ULdYDxm7XHqyjBbGLRxB50lDYZQptZN0mRFCbEZvhFNXXAhMxyH5DQAK&#10;X+Q4K8L5SDLiQheKl1X0FbLXz7DV/hoktbU7svQEwL22Gwxd3mYeYH8CYIAYSaZqSYKNAS4ZyUo5&#10;ALTdQYS0/JK6ZTL6pH+MeCL/QAqO9pcLJVrvveKmw181CoiVl8pRcgKx6b1s8a8W3YYVtkZwSktk&#10;bfiJXfOMfVuP+jq1mpZqZxH60TPqm9kK8w/5wgVndV5rAunWs4tUylAbT5AV0iBzGDvjx3ljUOZ5&#10;YCY0f4PytqSgN9sswZZXFK2xPd0Jcs2NATYFwLMPGZpmBcE2jZT3yffQ1E6YOO8rm64Xv+wGcJ3A&#10;v0eVNzFiVjjrqOUvvcwKRwmAkvvi0FXHMyMTFse3x9UP8SUNR1Qa+y6hBzYc02A0+VAnH6KSXeHA&#10;oaahEtNWjKewKgTWOByVOasrBjOUPFGyx5TypdXFisXhy3sQkdqb4RvBJK8nlb87gpNa03pPtP6Q&#10;5jSwT2wVPyt0/dEFGrxgKnBret/dcfy2NrRlNZjPnmlhblItlmwvRPz0HuZNWVhEmQsnbzTgHTGj&#10;MxbaQnlKqTST2C0eHbm/HdHytikX4okMmvYw/KFoJJ7pvnLVwdlGbDm1GmFp9HrY184D7IbPCYB/&#10;NwQWtIueCQCL4liO7ubRHUrqx042C3xR9wKzfj4nraLuGX4sGsGQjHnpzfVnfVXXwKz2OGgD+CrX&#10;RT1ykl7Wv8CEZbqntw0NXh/KPSMmyr/W3v52SONdzF/HjGKk625qme6ZH4e+DGf7pbXEnK1ucb/2&#10;ZqSHYF3vU4GF+4vRhxGVIqAB0qni1oywOmCtN2Oru2W8oMotXcuJQHB+K7azp42/aUPcsUWforRa&#10;e1HSAVGkprow1TBCmLzoawJTO7tLY+VR77ZEXlvPbvH8IPx2aS3CU93Mf0RRW8Qw+uhPAyndCU1v&#10;a7O4jSZPlD3WhW948OIGvs4fgEgaStuxSGGw7T0QhFOlv7OJdOO8JQ5Xbp/HgIx+NrSiqMZ5gD1w&#10;+NobAHQ56QHainl2gG4l0/NVdDNJ9oapNvbSXyu+GaoqRaR2RuHuZKpPKTuAoa2nbBdKzqA/PYC+&#10;ZGRYIa03PbUIejWf54fjwmO3668E0bZgIl1+dNLGKLQzcHSeXPG2tuXV9DXan69CdXJCTtJW2cG0&#10;8nJ5tX4okN7iAALixXtuLMnH+Ir6p/hx+Sj0y2hDZabHcNTtXG04TQEwr5L5NMtcWncf384dQS+Q&#10;QEIA1O170VndqfhB2HlLa62kOJ60vCfl0ZLLoocVsZ4EBi1xiGY4NmtXCkHtGVnFijjnAacf/k4v&#10;ORBh+e3pfRKEqcRRmb0wPD8CZ0vd+JU9VVJCa4JYj4WHMm0MU+GClF3WODq5F8bPH4N7L93Yngk4&#10;eacpnKJt6VR4dj494mHZsbguRTeTpz/v5Y0dnbpxHIOTohFBHkSw/hJC7bKSs2U6y6IVVj3IO/ko&#10;mctm8lhvRDJfeHEH2wygf2YAjj3ezxLZQLWRnaIFvTrxQukRDMkJsnHWKO1gs7eIRTlGmGUXX1ju&#10;fXqWXxcOIYBpjEdLntoyOtCK/wBEpXbFjJVjqDvaH471dvdu8q8cGZsn00Nsy3w0Yvmf0CtohwEz&#10;+mD772vtGj6e/3J0iY2Fmuege1LpPWiZlJ598/7Ea8twkB6+fIIxBYMRQ8CNJZi6Be0MtVL74eg1&#10;b+t+qojot/PrEJXYm+BOBafHGMe2hSW1xfTl36Oq0d377esV33jegRN7ET+DfKNsyPgr8umf2hOj&#10;cyKpP+4WSB+g6YzVR9fx2j3p2RJMEnvgmHebpCGHMjRJD8tv4Yu8eITLwWFdtBA/OKMjfpw1EmW1&#10;D3SW8Ve0+uBShGnfToad8ewLrR3UJqubjriF8gI1GTt5gTqnvrYak+boThDWmUZVd5g8e/WAl6VM&#10;KOhQn/Oz+i5t5U8ISdUdLzTm1EHNB9itf4zOPisIx92XMk61boMDw5oGrD26jAaxF/u6M0I1iUI9&#10;0CYTaYwGFHWYOJEu3DqJT1MCbdmYVqVEazIplQB4xc1ay5v30UfV/CzXXuNJmhDR5/QNEwkmLaig&#10;LrSw8RW6qzGZPZHBcKqs0t1eJjp3k4CWHEp3U+FfLyJyHwqaFnK2wxe5A3DwHL0UXsO2dzKBrMPK&#10;3+cgLEHhCAWCSq2NFmOTA7B43xyUV5eisvoF1h7cYDv9htEr0c3j4Tm9KTg9sPKwZijZUjVWniL/&#10;bt27imHpVGK69FobNLowDkt3z8GTl9r8UOGspvaZn/JbXfsSU+aOI0DRm2I4pMW/EoIgCs9whuJL&#10;theggnUQNQ+Bmicf5a9MsImAWDJ6UEagzW5pbCWWwJa08mc8qvC2imIdLt48R8AJRwytksBXaydD&#10;tf6OoeTnOVHYf5Zetpql/J4gltZcx/fzPqUxaEHwodAyRZMv2hrsuwUjsenMOpyhJ36UHkXqxomI&#10;Jg+0VCCU4e+8/VlkFRXNWyypar+uv/3UQA9rNkITupPXtMj0YmPIx4HJwVh/eKnNRD9/+RQrdi1B&#10;f/aRZq9DZ7VHCC1wSEIHLDkyi2x96fZHpJDbLiKeC3H6/ikKYRjC6D1oK3/NIiatHIfTlBlems3T&#10;ALoa2ogt51bZsobwfLWP7aT8hFD+gtnWWFr6lFVTce3hdQfcKp71v/lcjw0YxFCf5xQSWGiEQ+l9&#10;jMyJwcmruie4jvUvQ/LiibZuLZwGJ3gWFT6nPT2beDwgGIia9uk/TVoqRbpbcx9fFMewXfRs2ddD&#10;MuQodEdkYndkrJqO57V0EugqHC3ZjeGFUQjLdJt3ygPUBh2fZYfSOBwz/ksmWLSV7+5VpSmpr0XK&#10;8ik2VqY+0ZZY8owFWiPzI7Hx96U2pHPk9l4U7cxCPB2KqJwO9MZbIHn1BFQKWK1MV64vOQ+sEbsv&#10;b0RMUneEa8mMPO28Poif2RfFG9JQWnEflfVVjPZ2YAj7LiSX3meRnBV6+wkdkbTGPZfEAJj9YE/W&#10;E0CxG/WoBe3s1K/gYwIUI0IaPt0bvPP4ZraLkmbZ+I8nn394yO5RD8vVesR2TNpT0VujSMM6bv4o&#10;HL+6jydIaF29XzQ+peEYj0CbyCFf5BgxYhmYFIRff19HJ6eGuaqxfHuRjbkqItWaywjyTstijt88&#10;rILe4skbAKR1UwUrGl7gp0VfoF9OC0R4d3e41MluL/tpPkO1hmeslzgA7L34K91ZLTOQMOhOCF5s&#10;9icIKPoHwhmz773knkdqYbM8GzboJb2i/O1J1sGhWTy3sJ2t7A7N6ojRc+Mxdu5QIruL4cNn0avL&#10;aYXQpI4o/rUQL3Wvotw5yaJ5ao3YdGy1PUshbFYnhFBh+iW2xHeztcW8nv6mjRLYPl5eIeLT2sf4&#10;bs4ohGZSkWlFIos0eUGFm9UBQYntMW3xGLxsfP8dYuq0Lfny0Qy9tWeatojqSU+wLQJmf4xAuvPj&#10;FnyFJ3WPWAcyl3+HL+2nMgbYzdzqRC1IDaaVD2WYGEEB20Xh1A15AhITMm844PLdUxieF4LA1I/Z&#10;F/S2i/TMBXo+FICQVII5wy8NF4QyVA6jVx2S2BaTln9BHuhBPEQmufrCGtJrhdBnpopX5UjfNBOB&#10;BDQtGVFoIisbRcP01bxBDKcHICpd41I0FIWtEaTrJndD/o4Uqrm2wWfR7A/n6Dag2jzAV9h3dTsi&#10;eV4oQVUyFJb3CYJntMG+6zutKtJHW+3E8yop3FrIq/tew9knIbMZzs3tgH7zPqESfoxBNLKXSy9Z&#10;fXWOnUc6x2jgy7w42zAjhDIURL4E5TJkI2j+vPpLjF80iuE3AYqyFDm7PevC8HNme6TQMFXXufvH&#10;35so87r++Wc0Yrl97Pkb6vOB9NQibZum9gjP7ogxi/pj2oqvMSi3H0KyBM40slruRPmSkTtsjw5l&#10;WVI4tt1HAkBtTCwqeX4d42d/ZZNUAgV556HkoTYaiUjpRs+7LyLS6ZGlUX4Zluo2y9GzYnD9uRvL&#10;eyeJ4TSEGppadWweohJ6IFh6MKsLeUzepLfHyLlx+H7JKMRl9LGF3hGzWlEWWiMwqQ0mLfwWj6q8&#10;tbXqYkVqrL8HBbhDgzS0KBy9C/8fBMz7v60fQ3/ugJV75LToFjQNwUj+NJ31AnN2ZdptouHFAlny&#10;Tm2U7NEpCJzcEVvPyJOnrJoqKMhtwP2q2xi/5GsEkJcCNhvjI4j2TwvARP4+mTIfl67QV+V2tPIC&#10;CJifFcbi0UsNjbxNbwGgGHft/lV8OjMcQQScMLqxejpUEBUzOIGWYkZv7D6vmc0GAoo1BUVb09E1&#10;8T/QJ/sfiGQoG5ZGAMr6D/Sd9g9MXjgWLxrkhQkC1eHEf2NWIyOEcqw5uhyDcyLQN70VeueyjML/&#10;gQAKe2Bma2d5clsyPP4YgxnOLT+UTeB96QyCvBkX0+Jp3T2Mnf85+s5oR6+1NfqkfYKgmW2w8cxK&#10;+SVkuu7tdR6gBtGPPziMmNQA9KXg9Mn+mKF9G7sZP5QpNqEvDl/XDi4u1HkfuvHkoq2p6p7+P6Hd&#10;aYPTOqJvdkt6a21NwH67sJa1UJiguaoazNqeg96sa+/sNuiTpR2MyWN6Pn2ntsZPFLwnDQ/IHYUJ&#10;AkEKCkN434TIeYbPE7XhJMFeCq/JEVtSoHGlTHZ6ejeEsg90h0HSyvEoqdQegHVsP4VHZXig15QU&#10;dunXssYnWLCvAEPSQmwyQeNJQVTqfmxLvxwClx5OldnKngGjTQdWHVqMylfatZdE3qpfbfaQH9wi&#10;9mospncSOJXnpn5CWWqBgGn/C6mbJ7Dny1gr6RClogkI7D6zCeGTaMiStQNKBwRQkPulk5fTPsbC&#10;7dm8TA0T+1JAJDkyWQKuPj5ngKYZzuAUGrLsVuiX/3+hb9b/pCzRIDDkDcpiHTQRwhB+2sLvcOeZ&#10;Nskk6frvSSa/fN90ZB3r2ZYyQy+YfRdCGQpgPftmfYy+ef9A74x/IGQGr5tCj5OgEsowUk94S/tl&#10;Kq4+PWe9K91RWa7Et8lnnEqe30Dyip8Rl0QgpXwGa3ZYD/rS7WyZnenBuUXSkTw2bsEInKV8WJlO&#10;Nf9AbmMAfdCofzV2nv8VIwuGoDc96L7s435F/wsBeS2MZ9rQJCyThi6FYXVCT2RunkkAeWjFSiYF&#10;pDLOKtO3o85hOjtRU3raUrfANHqBM9sytB6B+5XX2c4a21pNpxnPqZdXHp2h9xZqS2bCUukQ0EsP&#10;SWKfT+uIiUvH4pkesSqPn+0ReNY16BaFRjysuUs9ysKQpAga1PYIyPwHghlBuecg0/liH8jrDiLw&#10;Bc3sjLHFn+PEHbdxQ3MyAHQK6jYNOHbpKJIWTUDKmklI+WUyklZNRPIvk5C9cQZ2nFxHgaV7beMw&#10;r+gql2P+r8WYvPJbzFg3DjkrEhgCTEHi2rGYvzUVt0v18G0Wyv5WKGrr9sgERUh6QIv64mbpdSzf&#10;NQeTFg3HqOJAfJYVQFAMQ1xxBL5dNAKzf8vEtQfnWDcpMotq0NIMAoMXZt18cgWZq2Yi85cZyFg5&#10;FYWrkrH16Aq6y49tINq2PPfGANVPh88fRNKSn9m+iUilO5+9gm1bNQ05G5Ow7ewm5quyjn1funD1&#10;PGYu/hnT1k9A6uoE8mwGpq8lL9ZNxW8nVtG7ohfK+uraNQy/l/42jx7jeCSsm4y01YlIW5lM/s7A&#10;nJ05uFh6xjxFNU3rEbX9ki0Lp7Do2QiiytoKWsaNSPplIjt2mD12cQBB8NOcfviqaCASVk7EtnOb&#10;6Mm7CRU5YwJ/zej6ZgybkngqEJIiaqZYzxGe91sOJs3/BqOy4zE0IwRDMwMxqiCckcFwLN2XT9D3&#10;Jg9Yz0YyVpNcWktqSx3EdFa1vqEGK/cuxORlY5EgfqyfjjWH5uFxTYldzwCT+SV7vvV91+9eRPrS&#10;KQSK8ezPaQy3ZiKFfN18jGF29RNpHutbxfNeumuyYRZ+kbS9+rEb+5H/azJ+XPgZviwKta3Qh+VG&#10;4/OCeHy/4DPkr5tJJd2G6oanPIMVYF3NMLwn1fH6teyffae3Y/aWaZi1LRX5mzORvnYqZi6bgEkL&#10;xuBHGuNv5n6KMfMH4rtlQykXP2DJ4bk4fe+EIMD6pEFKJ3kgA92E0dskT7DedgRnv9E7P3BlG7I2&#10;TMe3swZiBMPGoZkBGJodjFGF0Ziy7BtsOL4CT2ofqUg3aeAc8D+QZMkcAvUb9U9ZHpU/wvq9KzFt&#10;yTcM68MxLCsQQ9NDMaAgCF8vHIi8zTNw8tYRq6tkuI56r13Ftb2YPd6ShakXJUEHTu9A8sLxSF71&#10;IzKIHct2zbKNeK2PGa295Pk2T6E6kvel5feQtyYFiat/NH1M5jkpa6bSEBfiprbakuFW1Mj28Gqm&#10;++b5W5fV4+q9c1jCcHfK4q/xRd4gDM2JwaC8YAwrDsEYhuKJ68Zj3cmleFRJz0/q41ToLfpIZZn4&#10;UwjVQNtfjM0V4MhSGfDYmU0E5TXyK0/96+TIa6G9k9SP3qnOjeV1PAXQ9XxU/6oKpS/u4O6jq7hF&#10;ULxdUUIQ8w0Sk1QO82v7H/dyHWj3QvoOWvIRc+i61kDXNn133pSS7zylJu2zQt3H9yLvkhpL85Hj&#10;hSvEwTzfVQH+5KCGiucdF6k1PjKLx1PUOpXp+kNeFfO8uQR/rcXz2icoKbtOQDpvHs2zmlI7w0c+&#10;1rh+9XHsbfLxxX15U4/ahmqUlt3HrQdXcfvhVTx+UcIrNukPZdWlWIBrj0vsEDtmi2mtNgLeJvJA&#10;sjbqfF5PbVTN3GF9kkzJA9fv7rvLrDe+y4CyVJf0nb+/KZrUaLd9Pam4h3tPb+Hu09t4SEVzd6l4&#10;5egE64+3TvxLshBVdVA7rfG+8lSiA4Wa+ipU1pWjnB61NmHQsvrXpMt6fSJSvzaVm6Zknrnq6JHa&#10;W0ngfvD8Jp2Gi7j5+DIev9QzXt6Ub9kdi95J6g1d7136p0ks8eyudO/Rddx5cR1lDXp8qleY6u4l&#10;GWkrx5LrJfddPFG/CIHfVEJ8k6GSrTKOqY5sn1YMSDaUX1jj8MZ3HusoXusr3+wadnH3nV9fk/Cq&#10;rIq68OwObj+5jgfEEd37rN9fUxMxakofuVa5hjVl+J+RckjkLedfZVeZvpd3HSXfb+6H9yWvDPfR&#10;lfPP6qvjvpfld5/fh9w575f+klQP5fVef0pNDlk+fW+WXpeh7+9BvvxWT/01qXfTZDn1/p7lOuI5&#10;vpeV7SXv9c/Il8e7tJ3o6vEnZOW+ztosNSvrr8jLZ+faee+f/mXyrukjlubK835vfh075g69zvNP&#10;ycvDM9+83lVms3zuh/en1+f43rz31+mvyOrw5up/Sk3Ke53bLvbm+z89vyk1K6c5Tz5yh/9rUNOK&#10;iWxWzPvsp3dTc579nyCVJd43pX+3fmjOk/8OsmSelNcvvvb9n2xT8zI/BP37LwWAzem/O/P/K9N/&#10;N977Zenv04fAs4/USH/yJ3/ypw8x/Zf2AP3kJz/56f9L8nuA/uRP/vTBJr8H6Cc/+emDJT8A+slP&#10;fvpgyR8C+5M/+dMHm/weoJ/85KcPlvwA6Cc/+emDJX8I7E/+5E8fbPJ7gH7yk58+WPIDoJ/85KcP&#10;lvwA6Cc/+emDJT8A+slPfvpgyT8J4k/+5E8fbPJ7gH7yk58+WPIDoJ/85KcPlvwhsD/5kz99sMnv&#10;AfrJT376YMnvAfqTP/nTB5v8HqCf/OSnD5b8AOgnP/npgyV/COxP/uRPH2zye4B+8pOfPljyA6Cf&#10;/OSnD5b8IbA/+ZM/fbDJ7wH6yU9++mDJD4B+8pOfPljyA6Cf/OSnD5b8AOgnP/npgyX/JIg/+ZM/&#10;fbDJ7wH6yU9++mDJD4B+8pOfPljyh8D+5E/+9IGmV/h/AZzWP/HlGTEeAAAAAElFTkSuQmCC"/>
  <p:tag name="ISPRING_PRESENTERDATA_0" val="Tmd1eeG7hW4gVGjhu4sgVGh14buzIETGsMahbmc=|R2nDoW8gdmnDqm4gbeG6p20gbm9u|dGh1eWR1b25nNjI4MUBnbWFpLmNvbQ==||ezhENDc5MTVBLTkzOEUtNDg3My1BMjcxLTM1NzFERDIzMjU0N30=||SVNQUklOR19QUkVTRU5URVJfUEhPVE9fMA==|MQ==||SVNQUklOR19QUkVTRU5URVJfUEhPVE9fMQ==|MDk2NjY1NjI4MQ=="/>
  <p:tag name="FLASHSPRING_PRESENTATION_REFERENCES" val="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*Q\uFFFD{634C8A0F-F936-4B5B-8903-60E20D56C586}&quot;,&quot;E:\\Copy&quot;]]"/>
  <p:tag name="FLASHSPRING_ZOOM_TAG" val="26"/>
  <p:tag name="ISPRING_PRESENTATION_INFO_2" val="&lt;?xml version=&quot;1.0&quot; encoding=&quot;UTF-8&quot; standalone=&quot;no&quot; ?&gt;&#10;&lt;presentation2&gt;&#10;&#10;  &lt;slides&gt;&#10;    &lt;slide id=&quot;{0FA31F31-2978-4FAE-A6FF-854DEA40004A}&quot; pptId=&quot;257&quot;/&gt;&#10;    &lt;slide id=&quot;{5DE295B0-A9C4-4894-A13A-3091027238E1}&quot; pptId=&quot;260&quot;/&gt;&#10;    &lt;slide id=&quot;{5EB8B2F1-4D6C-4EB2-AE3F-8B56D973F79E}&quot; pptId=&quot;258&quot;/&gt;&#10;    &lt;slide id=&quot;{E6D2150C-F6B2-4C93-A5B2-E264F3C85B77}&quot; pptId=&quot;259&quot;/&gt;&#10;    &lt;slide id=&quot;{9EEB8558-F370-47B0-9236-612A9DC70E11}&quot; pptId=&quot;261&quot;/&gt;&#10;    &lt;slide id=&quot;{C01AC4B4-1A63-4D7A-B31A-070C65ACAB21}&quot; pptId=&quot;276&quot;/&gt;&#10;    &lt;slide id=&quot;{2D9FD413-1A1D-4B5E-B0B3-6EDD1505E260}&quot; pptId=&quot;284&quot;/&gt;&#10;    &lt;slide id=&quot;{99115B47-C9C7-45A7-8B45-DAF3885A6090}&quot; pptId=&quot;262&quot;/&gt;&#10;    &lt;slide id=&quot;{24FF60C3-86A0-41A0-BADE-6FCAAD09140C}&quot; pptId=&quot;263&quot;/&gt;&#10;    &lt;slide id=&quot;{33DD97D7-63D8-4A3B-B7B7-12C436A6A4E6}&quot; pptId=&quot;265&quot;/&gt;&#10;    &lt;slide id=&quot;{CBC542E9-65EF-43CF-A6CE-D08FBDD88AF7}&quot; pptId=&quot;281&quot;/&gt;&#10;    &lt;slide id=&quot;{0FE7DB15-0C63-4A3F-B13C-E282CEA1B8D8}&quot; pptId=&quot;266&quot;/&gt;&#10;    &lt;slide id=&quot;{A8AC9EF7-A7BD-4D08-BDEC-5D7D2B68512F}&quot; pptId=&quot;267&quot;/&gt;&#10;    &lt;slide id=&quot;{A4CE414E-D1E3-40F6-9283-02C40FB4521F}&quot; pptId=&quot;268&quot;/&gt;&#10;    &lt;slide id=&quot;{E6FDB870-7F40-40C1-9BBC-7BEAC600459C}&quot; pptId=&quot;285&quot;/&gt;&#10;    &lt;slide id=&quot;{D3C3AD2C-F69C-4B0A-9729-5714CA9157AD}&quot; pptId=&quot;270&quot;/&gt;&#10;    &lt;slide id=&quot;{AE8B04CD-E8BE-4159-8615-D0BF6ABB74D3}&quot; pptId=&quot;271&quot;/&gt;&#10;    &lt;slide id=&quot;{F28EF1A4-A8A6-46C5-9AC5-854E8E6DBA49}&quot; pptId=&quot;282&quot;/&gt;&#10;    &lt;slide id=&quot;{54005F95-CDDB-459A-A1DE-E5EBF6C87089}&quot; pptId=&quot;272&quot;/&gt;&#10;    &lt;slide id=&quot;{C0ACA17A-29D3-4DED-8E28-BC0211EF0EF6}&quot; pptId=&quot;273&quot;/&gt;&#10;    &lt;slide id=&quot;{41E159EC-31CD-4622-B5F2-69CD94124071}&quot; pptId=&quot;283&quot;/&gt;&#10;    &lt;slide id=&quot;{C825A798-2C3C-4509-BA21-DF0743672147}&quot; pptId=&quot;279&quot;/&gt;&#10;    &lt;slide id=&quot;{F9A063D7-4B10-4D76-A756-A1CA5CB1C298}&quot; pptId=&quot;274&quot;/&gt;&#10;  &lt;/slides&gt;&#10;&#10;  &lt;narration&gt;&#10;    &lt;audioTracks&gt;&#10;      &lt;audioTrack muted=&quot;false&quot; name=&quot;Slide 1&quot; resource=&quot;b2d3c366&quot; slideId=&quot;{0FA31F31-2978-4FAE-A6FF-854DEA40004A}&quot; startTime=&quot;0&quot; stepIndex=&quot;0&quot; volume=&quot;1&quot;&gt;&#10;        &lt;audio channels=&quot;1&quot; format=&quot;fltp&quot; sampleRate=&quot;22050&quot;/&gt;&#10;      &lt;/audioTrack&gt;&#10;      &lt;audioTrack muted=&quot;false&quot; name=&quot;Sllide 2&quot; resource=&quot;4138fdc9&quot; slideId=&quot;{5DE295B0-A9C4-4894-A13A-3091027238E1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5&quot; resource=&quot;29edb008&quot; slideId=&quot;{9EEB8558-F370-47B0-9236-612A9DC70E11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6&quot; resource=&quot;99885928&quot; slideId=&quot;{C01AC4B4-1A63-4D7A-B31A-070C65ACAB21}&quot; startTime=&quot;0&quot; stepIndex=&quot;0&quot; volume=&quot;1&quot;&gt;&#10;        &lt;audio channels=&quot;1&quot; format=&quot;fltp&quot; sampleRate=&quot;22050&quot;/&gt;&#10;      &lt;/audioTrack&gt;&#10;      &lt;audioTrack muted=&quot;false&quot; name=&quot;Sllide 7&quot; resource=&quot;d3c68991&quot; slideId=&quot;{2D9FD413-1A1D-4B5E-B0B3-6EDD1505E260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8&quot; resource=&quot;96b0a2cc&quot; slideId=&quot;{99115B47-C9C7-45A7-8B45-DAF3885A6090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0&quot; resource=&quot;5a6f2d67&quot; slideId=&quot;{33DD97D7-63D8-4A3B-B7B7-12C436A6A4E6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2&quot; resource=&quot;effe8aaf&quot; slideId=&quot;{0FE7DB15-0C63-4A3F-B13C-E282CEA1B8D8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5&quot; resource=&quot;49e06b21&quot; slideId=&quot;{E6FDB870-7F40-40C1-9BBC-7BEAC600459C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6&quot; resource=&quot;1760c4db&quot; slideId=&quot;{D3C3AD2C-F69C-4B0A-9729-5714CA9157AD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7&quot; resource=&quot;1ccb1966&quot; slideId=&quot;{AE8B04CD-E8BE-4159-8615-D0BF6ABB74D3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8&quot; resource=&quot;1f4fb73b&quot; slideId=&quot;{F28EF1A4-A8A6-46C5-9AC5-854E8E6DBA49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19&quot; resource=&quot;5cb6d009&quot; slideId=&quot;{54005F95-CDDB-459A-A1DE-E5EBF6C87089}&quot; startTime=&quot;0&quot; stepIndex=&quot;0&quot; volume=&quot;1&quot;&gt;&#10;        &lt;audio channels=&quot;1&quot; format=&quot;fltp&quot; sampleRate=&quot;22050&quot;/&gt;&#10;      &lt;/audioTrack&gt;&#10;      &lt;audioTrack muted=&quot;false&quot; name=&quot;nhac nen&quot; resource=&quot;a0ed4dbb&quot; slideId=&quot;{C825A798-2C3C-4509-BA21-DF0743672147}&quot; startTime=&quot;0&quot; stepIndex=&quot;0&quot; volume=&quot;1&quot;&gt;&#10;        &lt;audio channels=&quot;1&quot; format=&quot;fltp&quot; sampleRate=&quot;22050&quot;/&gt;&#10;      &lt;/audioTrack&gt;&#10;      &lt;audioTrack muted=&quot;false&quot; name=&quot;nhac nen (2)&quot; resource=&quot;490eac7c&quot; slideId=&quot;{F9A063D7-4B10-4D76-A756-A1CA5CB1C298}&quot; startTime=&quot;0&quot; stepIndex=&quot;0&quot; volume=&quot;1&quot;&gt;&#10;        &lt;audio channels=&quot;1&quot; format=&quot;fltp&quot; sampleRate=&quot;22050&quot;/&gt;&#10;      &lt;/audioTrack&gt;&#10;      &lt;audioTrack muted=&quot;false&quot; name=&quot;Slide 9&quot; resource=&quot;8b124dfc&quot; slideId=&quot;{24FF60C3-86A0-41A0-BADE-6FCAAD09140C}&quot; startTime=&quot;0&quot; stepIndex=&quot;0&quot; volume=&quot;1&quot;&gt;&#10;        &lt;audio channels=&quot;1&quot; format=&quot;fltp&quot; sampleRate=&quot;22050&quot;/&gt;&#10;      &lt;/audioTrack&gt;&#10;    &lt;/audioTracks&gt;&#10;    &lt;videoTracks/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YuI1RQ8C9sfwEAABkEwAAHQAAAHVuaXZlcnNhbC9jb21tb25fbWVzc2FnZXMubG5nrVhtb9s2EP5eoP+BEFBgA7q0HdBiGBIXtMTYQmTJFem43QsERmJsopLo6cWp92m/Zj9sv2RHSnbtvkBSEsA2RMr33JF3z92R528/ZSnaiqKUKr+wXp29tJDIY5XIfHVhLdjlT79YqKx4nvBU5eLCypWF3o6ePjlPeb6q+UrA89MnCJ1noixhWI706PMYyeTCmo8jO5jNsf8h8oJJEI3diTWyVbbh+Q55aqX+yH/4+c2bT69ev/nx/EUr2QeIzrDnnUIhg/T6ZQ8gn4WBFwEa8SKfvGfWSP8OkwsWzHN9Yo3ah2HS85BcWyP92ym3CEPis4h6rkMil0Z+wMxeeIQRxxp9UDVa861AlUJbKe5QtRbgyUoWApWpTMyLWMFEXosuZU4ww64fhYSy0LWZG/jWiKqi2D03sLyu1qoAdSVKZMlvUpEYnRAz5v2mECWo5hXEFIJPtZbwT5VxmZ91q176XoCdCM/n0YxQiiewueywKEA6gb+T1RreJUI9BxV3eap4gm4LAYABRXyzSWXc/FPSTaEtnKd812lFiJeuP4lYEHg0Ir6zn7FGJE+QU3C92IEoIaYkBICCl6K4h2xkYt2II5ymwxCm7mTqwZdpE6ZytU7hWw21Y04gEuYi75KCSCUhxDilyyB09KaBKsTRhpflnSqSkyg99mcXsOvbARDBZkfgTGPsgSE+JOSvohBx1Q0GVmIT3y2vYKkQgBEzyUBTKqvLCmiTbVJRCWOt1EvhsQmpG3GrgF+p4Nsm9kG7IVtnmHt44dvTaMx8eBwT8KvH6zxe95QDcn6TH8dsqCFMjmO+06YWLRoH7yG7QDIMhkgEV5ADr4ZIfCAUNpnQLhkfX7sTbLwEeW+flPZJL+Y6x6Q7xOMY5HQ0baWqS5jRWwKpyXikPBumhpJ3C4hiF3vfya0NKoSDGa3kVoAdRSKKTkWQ7m3iaFK9W7i/RZfY9YjzjdDjO5SrCvFky/NYQLDFXPt0B+8SmZh3OuyN/r9q+TfiVZvqn7VVwnfI+2dD7TkpLN9hBK8qkW2qLtV6w1rz72OFpvh3Teiz9PvppzbxcegGj+OZUmZ12lSgB/vnYNlQH3Ua8cCd6u+tx7aENqWGQMOiiyP0GGl/qalWO3YDXRET0V/O9S9BZt7ULShsbn6r+kv7QQvgK3RfDDqFPTaWU2h1MqhC/WWvYdUn5l/rgtFffknG1GVQdZbippRVp2bD59711dD5/oX1qGc9KTbMZR6Y7APgqu0HS5TKDOxPemAuZmS/A02JOFnJUtVpYuifyo+mTMDe1pn4uhu+LVRmZlNe7sO/KVNvH2JFs7iwUTof0E8dGNzbP0cEvr+XKMEhtDE29m3d+9ia7WlPIaCP3gqP0X3rBDzKeBWvoRzfqjpPegI1RzCHXGIAa9dMBS+6u7AW4AszmlnUzv46CER3dJBEyQHsd19VovxzMIhexgGDNgc/8anqBGJ4fGqAGfSRag++e7me52DmQiw/ygGTNyUuUxlMnXXrBaq0rseMYXs6AzZRQx5VF9BCDkGY4fAKMqI5HFmjGS8+QjplSqWDUMxW6zCuhmn/fPdQV6nMxRDZhxUzvWDmziPsOOYiBigM5+yPTe1O4KAXtzcyqVr1BrOn2Ids/QWeSGQ1FDAk5HDRoi8TzMHdU1zfav33z79d8qZA7nMhpJtm/DnZbL+ul4dRae7Dzl8cXY/9D1BLAwQUAAIACABYuI1RAAAAAAIAAAAAAAAALgAAAHVuaXZlcnNhbC9wbGF5YmFja19hbmRfbmF2aWdhdGlvbl9zZXR0aW5ncy54bWwDAFBLAwQUAAIACABYuI1RFt3QYRIFAAD7GAAAJwAAAHVuaXZlcnNhbC9mbGFzaF9wdWJsaXNoaW5nX3NldHRpbmdzLnhtbNVZ21LjOBB95ytU3prHIYTbAJWEAuIUqQlJNjHLTG1tUYrdibXIkkeSw2Se9mv2w/ZLthWTGyFBmdlQsw8UWO5zuqVWH7VM6fxrwskQlGZSlL3i7p5HQIQyYmJQ9m6D2vsTj2hDRUS5FFD2hPTIeWWnlGY9znTcBWPQVBOkEfosNWUvNiY9KxQeHx93mU6VfSt5ZpBf74YyKaQKNAgDqpByOsJfZpSC9p4YHAjwJ5HiCVbZ2SGklDPdyCjjQFiEkQtmJ0V5jVMde4XcrEfDh4GSmYiuJJeKqEGv7P1y5VeL1YOJTU5VZQkIuya6goN22JzRKGI2Csq77BuQGNggxnCLe4ceeWSRicvewd6+5UH7wjLPmD2fPLU8VxJXQZgnBwkYGlFD88fco4I+KEwH6IpRGSDpwticpYGvZjqQD0UjQRMWBviG2LUqe9XgvuPX/I7fvPLvbzuNPFRnRFAPGr4TptuoV/37Zivwu/fXwU1jY1Dgfwo2AG0amTN9u+N3/Wbgd+4v660NEe5BzTD+zUW9sSHmzr/s1oNNPTUvbjaFtK9bTTfM9ee232nUmx/vg1arEdTbM9R4D8/t1lJhceOXsEBkpua3t4mzpCco4yg2z/a4BoNyxakaQCBrDKuxT7kGj/yZwuDXjHJmRrZCUdUeANILnUJoOrb6yp6tKG9GlxNiYFiS09o+Op2W9oeThakXcu+zab0YZWkqdu1YGvnG0Rf3jqbhnx6uD39FoKUhi0A2qVJjyVqewKsh7M/UsXhwfLw+ihXeStQYGsYopWaihPMjEytm46ehYUPUaXgWaz/jvJulqVRmJqbzg9MgVtCU+lIs7D/7THqSR9O8QdKDqEkTmDuAug9M1NCy6JE+VgrHjLZSEKRLBR56zGCWwymBznraMDM+7GpP1heKUU6QD09lIDfdpayHMVV6oTSm+bEHTVj5vSkN6D/y5c6HVpn6IiJVRR/x0HUxb4NwMbvGzcDthgDlFISiegNLcsG5i3FnoiwuxjdUPYAigZTcyb49qR9SF33pFHuCYuFieAc9zQy4mF4yJ9d3MuMRGcmMcPYAxEiC0WcJ/hUDmW9RSF/JZDyKbZQhmmN9kiGDR4jOXRx9RhdJhkjs2VIOJvfwJWPfSA/6UiEv0CFuNhxnOuff3Yg4pVrPSOkkxnf5QV9vVv1P7+wEaTSk2DRtRo4iA0lqtsJPR0RIM8HhcoQ0w71skxKxaPzOZW67358GzZKM52n+r5MxR73FlGzHyyaJeTUCZ7cxHY4L0RbXmBpLkGFKck58EeIZwkQGroQhFUQKPiI0RMnTtqyHTGYaR/ICzqn190eY4wkT46cBnnfoUUWgnCj3ivsHh0fHH05Oz3YL//z19/u1oKc2s82pdZf3mVdrLyfOyGcXoVdwKy4cbqhn145XQCsvH864TcNccxFxRr5wHXHGPr+UOAOXriavINdcUJawNakSqzrRUj5fvqs+9bXLXVmpYDvGlxvIcTv/s/aPXf+ic3VNcLVvG0H3zKW6mxKF1IQx6kPffm9xxIz7fxfb1m2A6fOdaG2WnFq4jv+bEyEm3Ek03dw2W04T/ujY4to2rj3XwjmFgMf+ID/G8ODnLMF2M3ozEf8RSV1VgttU462p1JsozQ9fVXOp2pLSAFVhjBtpa5vvf6Hm21zin2nV8qfpl8CFT3/TT1KL38rtm4QJluBa2v5z+oG9cnS4Vyq8/GpnB9kW/2FR2fkXUEsDBBQAAgAIAFi4jVEd5FFwXgMAAKALAAAhAAAAdW5pdmVyc2FsL2ZsYXNoX3NraW5fc2V0dGluZ3MueG1sjVZRb9owEH4uvwKxd7JSNlopjURbKlVjbbWyvjvJARaOHdkOHf9+ZxMnDgQIUaX47vt857vPl4ZqQ3l/C1JRwe8Ho0HUuwqTQkrgegFZzoiGfkwUvKT3g+e/8/kgsAjBhPwArSlfKTSUlj5FVCKynPDdXKzEMCbJZiVFwdNB9O35xjxhYKEHpPUuB8ko3yDux+j24em5Hceo0i8asuGSJDAUmDgSZtez0WzUhZBLUApMMndP09H05wUOIzEwF2U8Gd+Op50YdZhn++tE2lJFtSVNRpObybidhKVFbLOuZ2LkIi/y7m3IpViZ3A8YE/NcYDBBUlQDwp/uzHMBjsramSAX+q3hn75Q+7jQWvBhIrhG0Q65kBlhyFnaXydO2eEODKuiKgRmHqcdCE5B8SRNThWGrKBZ9QTS6/RUn7B6IJv4c9nvVeMXk7QDFaMp5iFkajOG7+apoeWbd/NDU0Mp2LuJ0JgIRs8xg0jLAsLArYxHrcXXW6HxukO0JEyh2zc5yDse8p0Uym3RtDnUH/iiPPUgpcH5PwUrMnjcZ+nBmnaHfnx8sH3z86psVWIStqXJy6w2Otwr1vsI5xkd7sMU/Y2z3RH40GMY7go9ENu8M4W+CoETfHfVcSvrMtvPzeBRXrzSYAGZSCGyeljQDExnwsDaTBLBQRYhJ1u6Ihq/Ir8NJt7Z1FUYHDj2GmqVTKipZnAsJJsYfk38ntj1eZXtL2B5mP2ir/Ezcz/IiNyAXAjB1KBfUnDU4A7263YIN9McpwTIF74UXQhcaPB3tnm3IsVe8p2wRGuSrDPMpD3rMKhPHAattQzLeMc15kUWg5xhXyg4QTRtBrWmqzXDP/1J4QvSJvyE0/D0GrfihFZa8wy2w0BksnY63C+MPSuYpgy24C6uZzCHPHGcUKH02nU01XNYal9JpeWi0Mo7XivBRzUdR/BPzEc0Z4XvOK9jTWJlD1PfWzcp6x292VnOHqNBf+zYtZWJvyE6W2qFDfHqRgotPjSRutyuXtuDki1MOc3sFUezF7bFYxhMiLysgHW5Qh7ZXXAz9KuNlIO3eNoJZnxFozaC9TSn1wLvWrSUAP7kssZeNU9/wS4WRKavFaAxYFvchosnww+OHYI4PLNch4Fnsq2oqo7v+H951Ov9B1BLAwQUAAIACABYuI1R1fnwwgwFAACQGQAAJgAAAHVuaXZlcnNhbC9odG1sX3B1Ymxpc2hpbmdfc2V0dGluZ3MueG1s3Vnbcho5EH33V6hmK48B40tiuwAXhqGgwm1hHMe1tUWJGcForZFmJQ2EPO3X7Iftl2yLMTdzsciGpLIPLns0fY5aavVR9zh/+zliaEykooIXnFzm1EGE+yKgfFRw7r3q2ysHKY15gJngpOBw4aDb4kk+TgaMqrBHtAZThYCGq5tYF5xQ6/gmm51MJhmqYmneCpZo4FcZX0TZWBJFuCYyGzM8hV96GhPlPDNYEMBPJPgzrHhyglA+ZWqKIGEE0QA859QsCrOajpiTTa0G2H8aSZHwoCyYkEiOBgXnl7JbyVXO5zYpU4VGhJstUUUYNMP6BgcBNU5g1qNfCAoJHYXgbe70wkETGuiw4JyfnhkesM9u8szY07Vjw1MWsAlcP08QEY0DrHH6mM4oyZBIiAZRRS0TAqRrYyuWmnzWi4F0KJhyHFHfgzfIbFXBqXj9rlt1u26r7Pbvu43UVWuEV/carhWm16hX3H6r7bm9fs1rNg4Gee4n7wDQoZ5Z03e6bs9teW63f1dvH4iwd2qJcZuleuNAzIN716t7h87UKjUPhXRq7ZYdpvbYcbuNeutD32u3G169s0TNzvDKac1n1w9+HhJEJHL1eOswiQYcUwZa8+KMK6JBrRiWI+KJKoVsHGKmiIP+iMno1wQzqqcmQ0HUngiJSyomvu6a7Cs4JqOcJV1KCI5BSi5y+/J6kdrvr9aWnk1nXy5rq5f5hdZ1QqHFd/Y+d3q5cP/6Yr/7OxzNj2lARAtLOZOszQW86sLZUh1z5+/e7fdix2x5rDX2Q5BSPVfC1ZG5FTX+Y1/TMeg0eeHrMGGsl8SxkHoppquDCyd20OSHgq+dP/OMBoIFi7iRaECCFo4gCzpV7qAhpAaDELZjwlEPc7jkqIaw+guESgZKUz273KrP1iVJMUNwgcEtTFCztxFmP8RSreXCIiDmZvGLv7WEJur3dH/ToV2mLg9QReIJXLI25h3CbcxqEH1mTgCRVk5IrA6wRCXGbIy7cymxMW5i+UQk8oRgVvadecKgOh8KK98jUAcbwwcyUFQTG9M7ajX1g0hYgKYiQYw+EaQFAu+TCP4KCVqtSdBQimg2yrDSSDFISDSmZEKCW5uJHmGKKAEk1GgxIzqd4c+EfkEDMhQSeAkew2GDcapS/sxBxDFWakmK5z6+SW/2eqvifnpjFoiDMYYq6TByUBUSxfoo/HiKuNBzHGyHjxM4yyYoAQ1m72zWlvn6MCgaJSwN87cOxgr1EUNynFkOCcyrHlhPG+LxLBFNcs2oIQUphCTlhBc+XC+UJ8SW0MccCc6mCPsgecqk9ZiKRMFImsAptfp6D1M8onz2NIIGC2aUAZFWlKe5s/OLy3fvr65vMtl//vr77V7Qc13ZYdhMlxaW5b3diDXyRefzCm5Hh2GHetFnvALa2W1Y4w51c0/nYY3c0n9YY192IdbAjV7kFeSejmQDWxUyMqoTbMRze3NqAa8bp0tlr/6x7j1uIZilwmZZl8+aGnN7yTlrAF5UnIMfV3L23FK3XEMQoPuG17uxEYSWAO3VfgiSMjTfZCwxsx7BxrZ970HEXStaE1irqq/rfrQihBBb6azdtK221YI/WFbFpvLrrFR9Vi5ApTBKbz6oFRiNoEINvpvu/xcVtsrabyzgRxO2n0OctvbDdK86pXp2JHEiWPohnL2jndef+M74cWH5X+10+rT4qrn2GXPxeW39u/8JjK//F6V48i9QSwMEFAACAAgAWLiNUTNoJNm6AQAATwYAAB8AAAB1bml2ZXJzYWwvaHRtbF9za2luX3NldHRpbmdzLmpzjZRRT8IwEMff/RSkvhoiA534hgESEx9M5M340G3HWOh6TVumaPjurkOk225A+7L+99v/etf1fq565WAx6z32fqrnav1aX1caOM3qDdzUddGh505nRmQJLLIcRCaBNZDi8Om/vDsSlDGTlWm0fXO2xvNj6N4suTA+rggLTWiG0ApC+yS0Lyrwdy2zv6z2GXlljjbWouzHKC1I25eoc14x7HpZDT/BBowF6DPoksdQM70LHqKkkzw6jqIwicc+F2OuuNy+YIr9iMfrVONGJnt6PnTTp1dbBbo88PV/2Kfp3AdEZuyzhbwZeDaYBbOgm1QajIG/uOPpJJjck7DgEQg/oXD0MJqcQGvG82qcoIvMZPZAh0E4DEc+rXgKrSrFkAySYR2TpVermq3ge87Cl/WS4TVC8C3ollX7x1CoNuqCA1QaU1eRNhq6SaICeZLJdM9Nx26SnNuss+36N6qO0Y9QJ4fTg1s3faZRjAmrXTNsXLMVcWvzruZyQWew5OU2jagvVF8QlEjFRUJT1McFuRnb7DRu/d5j3Foer/KygZTN0x0KmPIZ9LNcohNyrtegF4iiTOfj3MYbsa92v1BLAwQUAAIACADuEY1RjKgjb9IwAAAjTAAAFwAAAHVuaXZlcnNhbC91bml2ZXJzYWwucG5n7Xx7WNLZ9rdNp8sZnC4zc0Qb06w5kxVC6UxpKY5aWVNmZakoamVkjaKGGYICXUbtjCVaJjWmdPWSIV5BvEDpNBiYdFFQUclRpERFsS8ICLzQvXPmPM/vPM/7e9/3+b3zh/Kwv9+992ettddan/X97s0/du7w/ezTRZ9aWFh8tnXLxt0WFn8BW1h8Qp4729SyFrH076aPGQm7fb0tytpsX5i+/CXKy8/LwqKCDJreP8v0/a/xWxAJFhbzms1/M7hxxQctLLbVbt3otScpfLTXSB4JIsg0esX3WzQz0nYRT67mzQe1Ona3LN0w8umNE2s/yTlRnblxy9cX5p6/fzD9amPglpazXTZRDaz92X8bebjS4dL3lnxgddqCadTimB/VHT0JboaeAMmO/LKyACBpi39iIgEOlAzDqMm6hvo6HQcxw4TI9m68+cP1TP8npo/4Bc1mmM+WpIFMH3e9LE3iWZw4fewzMFF5gfr8zBqykOsvnmlhMcQQxV+rcXw08Xt1DfxQt4eFxb7wNNAX949EE1qrk01dG47bQautZq4nXikUcn/QzbGwaH0Qv7/S1Y9Gvqiab2Fx6YJ9xiXHHaHyyMJe83io2tW7rjCE3O31cyxsBaV0dh1eI6UEwRpfPhn29dRm3wTBjFaDkp+mxY/48fuv/x4doasvpVwp4OjF9O88Y7udLJ65Ko1jIFjDI+S+LXUjyjgfhWjIBOlvaaAifnx/ucWJgfGYWVvzeJyFHoWLodO9EgIB8De+9H+ILmpv4dqkgSIblLxVQf46zQSZlKL+pdkGamtlEW9Lu//T1x1Araq/KU4vXB7IMXxlj47lA1193QyaeprHCdN3RBBqWLQi90zbBIRiYJXU+oZd1EtLcAHJoOnAcnS9HWq2urFjPnH8dOkmoMS6plYi+7pFN9AVRW3ERxxsWf2DIP5aSp8UOdVeRCIBLE9tSgJn21wL10z8DIetNDxSF+8AKmJOZ5BwwOJprbahQF7VyCaKNkO7KY395+J+DJc8XWEJdg5u+f5aCtMQKtEKh++DIxrqgaHBiYMnPb0zq+QVSsNzj/1rX9hAcwRk98KGVrejYVRRkZ1JPv6mn752kh/N6feWd4GkCBAQ358RMV2VrJPV1wKAzebB+jpWmNUB4LqHmAgEeSYpuPMNk1/4I3vhUobU1S1W9QDo4iA5d75DFpMvK615DGQZsyOjWXv0EMe9YOTCwKhu4POjLfHXWlysdw/WT9EbVd0dTdMsWUF9XVlD+G1qWNbAYJ29YTydrisjpf0NZdReqIATV9Bll3BI3Gyv8FxxzkkfHuGgpEUVw0/EjfCj3HPEG1V8AxC5sjnH3dAjw7In80t152xLRyjD6g74PJOQIr5sJ47QK8PAZXwAGF1HKBDKQnianWlEWgJECtgul21jUTHzasaW6Qbrespsk0Wm9dEi2nq+usTO1wZ6cCJb0SIUcXQRxrzS1C2Nzx6c+jrjRs4ozkMUVXFelEBAPMvZhLBaD7gsUzrrDlXkjEqJPDRvdK1TSm5zKsYecVbKwLkDA2XkPO4lAv/ZVTYHGdGXZjtQmAZCjEctXIxaeHkUFZzl4KN6kIhojUpmwUE6JNW/tnKfYLQyWJDYlcuXGjBiTN6e+Wt5B9gtS67Bd6hWiSedxRiqtLNGG9wVXpCfzcddFvG/P6AxFEvmoCTO7Z3cM/3eVirUmfKxBDfZJhYyXGAQw/0pVBFAYLZVICncgLGiFPahRzvHlqnDxpaJKPrJSwl3kJxoi7tHc+6f/ppWyt2VBpKiEN9KUVZQxE/tGdS6GH8pxsoFUPVAMyiVUytFlPt+uEb4DpZfF6NMuhQCKrZlssdGOeP0MivSCooc3cWETGGoOHdEw1Ctbt6Xw9extTuthm0WQcDdqC0LpDazauKIk3lBsISzPcQVIlEGgL/GcSeqVnHp6gxL52ERRccYqy8mXxSjFuziH+VF3oFFrT4f5dyuVA1WjJRia7ME/Q0QCl/WUieQprCjOBjCkaeyI9C4r6AQQYXlymFRQB+WFUYIc4sdS8adJXxikXmjJivrZp2d71fQg157oDKU1QrA5FFXU2Qu9CLIz7ydVyG3Maw9qhLq33eW0cHRJZb2GFb4HVo0a24o1ugWqF+bM6yX61r3LYuLbHwmLnI9Vpu1KUG/bBbgvQHj1pyOjABrYolWU4izIpA+RnCA3cdJ8R5SKqdY0OGT3w9iNGv+sZtFlbK3ASot/OeGcDtfAqtGwdCFFJmEufY93FeJ20UiHhKb5On5RqzU5HCp8rWEgiElo79JyeDrA1QCtyDPwhy023wXZIv4sYspaWRGss5k3UR5ZK5FbkHkHDx6ftaucIG00kM8HLWkPSNf2LScyT/gIRKpd5XR1TTmxfvthbkZt93LpAdWgOot51aWhxLBbjoolbUzDsYskfSF/bzQ02pXaCxfKsXqQ51vOkomBGuGo5a3h3AFiRXIX2XKuqjlMaHjIrFc5zjM3RXRdhWlUQ2tsZ28DJJOLqPOB2RPCgXS3bF5CcupGXlw/wRWVG15SqGfKoLIZvJkpDRLGlr+gS0WQw/2X5i1DbEadW03Q4ZCZEV5XUjdihiptoIDTY4Z+ZUeoDvODVsQwRdn7Sbk+TmB9yPODsGVzqawADStEPPEe+ySu5hsASaMF4lk+4l/lttBN6bNlqphg12fSjH6s+nIICJyKTVFSvHazLgoQZS7E6GyupbVSwTFjpjpHiwLHQ5T48KaUx05fAeMBGcJiOtKF3ISrsHnCwlQCiZMk8JfozyO1ro7+ZzB1DuP8OWm0OE59Ehr+3CNfCCHLyUGlIUW+Io/eWeMMkLtTtLy7zLI0gMlMQIp5FBlLQ+OCL4VUwqjYOrxJy+IL973s4rCNe5RlcZVlfQcwoWNcWxh5Cr4DigFXWKITSBQATjuK/4nR0XXo2qzFL9SZtzbHR0aLrjuqRDsKfDL8q/EhN32fKHMN+BD3YZMKwyZSUmdVgYjBkXcFSIZikB6vci0R6vtAghUeUFqhZ8gfr/G7fJ9IiGzGk6hUOMABaLzJe4XAR+TKUVlhjFMgSGFmKsP6CoQt4soCbVsBd4YNtNkqZTer7fKh4+ONs86twqfBrL1FcR7eYJMaUno7X1+GG8N3b7HGnoF2pza/N6uHyfcw05ff11Slt7ftDG1v+mFM9IVYsrSIaC/br0t3/9hvveNdnDYmuhhCf7m56dC7aUj6o/6Hu0OsXcZNacqWqo5Fa9GvicOH8z7lnvcPVpt9fn5PaJmE01wRdPIl4/Pf4d55DvkGeH170X2CYcJI9UeFs+SXqOpUJtZ0KWgtzhMFOjU21FMF6Bb/oMLkfT+pnUcjd/W819vXS6EfziB6+I00PnNr7t+c6h2yZFjr3ruO/CfNsu68jdgA6m4warSOXZJgr1xRH5oUFzSQN6O2+6Fyill8OSl0LiModJ0M6vb3hrfP81bqs9X4LEJXiSedM1Xq6/4vh9LlA6fzh76nZCm7AyNuzB0+32n9fftT3bWuKuE4mpaKNMOHU7PK3l/9Uen7qjbwFr0ytOpBeIX2uH9tSay+IUL0pWTmwF0/djoJzddIcQVyWnv+9wGDydqMiyZcZLYvqFLHkD70yDyLcA6QL6WNnyvCc58CryTN57YARqrE7LXIeRrCoVsfu7p1LC4ooH299edwL233l1PpN1rgjKfTnwAIwSkaO9WfxPt8Vt7N7M6tjwrRCc/9G+ur0MvgtwUoo+5mJaXifL+wwZ6JYKWiv1xNPlCjV3kj6P1aFN35tOHH0xfY9VXUqPwE+LPHmFJoKdTqxvyY8vszMx59Zrm1MnSmvEdNEJcpTByOwCvn2e1m7ChN+a91oOi+/NDdH0HadxLPBVhNqgEzohl/GHvLoZin4MTmZ5X+qHuGwKiJXl3TKoT7HOoGfNZFzDfTN0vXepv0nSEJBW91ovdbjn8j0Ua+D/WKVL7KN3zSQMxlKZ79MfqWyHGz7bkD8iH/tA2exiKDfuKybQ82h+K3yiAz0zTHq/rMgUkU93xqyW4jS5s2lCjanwQQl7jpBYn3i3/t4ahEbA2q6tjiz5e1u/GjpZUo+8+qjsXW/hvem/Lm21J0yf+u0UTyoy9+6g76I81Zl7TITPThMS6yx9Al16vf3nZFy7uMX5Tlyh/PGSaRR/qNMeSRvhIu8Cp5N9C4p7WDc/wia7/CF54sSBYju7eY5KL8eLD1d6nKcNKmPuot177s6V1iOgjb7AjTl14mKqzlFYw+755uPc95ERZW36HuM+QOfS7Pocf2RYZ1+j3S+n7KSEZL9UeU4ahpYYv+ZHfBbtS34nz9bmyt3r1evL8f1RzFVYuvFGabqd9OLS2d/s7t+YqVKPi0nUNE35BjaOjimCP8bvJgYrkcX1pUQG+jmUs+VY7gXLMYnJqRn3sDS17sWM9LLynx2Sry0P9k+b5JOUwobO78IPlOHWx3xsada9A5IJMmgztqzu6kPBUOlFTpqBZzgvxyegRRZIJL4YxfZ780URT4g16Z7aJ0nTQrcpHbdjJSXz4oUdZFIQ7ZdZxla51GbWxrozN3qPyR1wRNf88EsqQWrsFEupH8lKJXUVswXSnl11EV2As88XEIMbMtAIpUcshpJsO5Hq7g+1qCm+Ct2YS44YsViPYtBKiZ40dZd77yDSF6q+3hd5EUtCsK/cxVmwWFDSu7NVj2fLeIM8fstCIHJFnYJb4UDLi2yJMPaSTX4EhqErBHSxOTmSuODdq982esu+QnS+TeIluOzLD+hh10iUOTnPmAbqV3BaD9OhBTgw9HSTuE/YUxmyTEsIY8vF39smMiK7Nuh/b2NJ2igkZ4ycilsi4y3nyFXRKakJmtuKJSLwN8VLkScziA0uWqCliiijAZs8gRr4mLtmdhY69cJ/YKKhsyEdR3ZuXMEvsowkcN6JH0hbcFSB+/1PxL+qozCDPC9d6ovRs4f53vmjLqdxJ5/9eG76Ayc4rkPOAW3gOZLhqp4CPn0CO0dlhvESgoioC14gMyuxdBI1JdpcC2rU053bH0+fcVfjn2cO6h1LpwB1FlFgcoggN8oxdHP7eiNFO7RRUhThkhLIpPqwxomBGVire6jmqoiH2XhiDEskco488xbeK7fxxjWy/Uq3vshDB9mLFOgqF7KLO5mbzTYpqgOiEHXGl8+jvbVRjNcyv7AyDXnf5NhjaILoYBT14NyuymvjlPoTcMDwL+0ojwHViqNR3Wa7np+dfQSQj2meeRsdFF9hk298IDudMN1quv/MuCgyINiBb5IgUkSd8F7MBDjJW1gomeGS76u7E2p2waaZHASENhLuDeMa0MphsKYgpJgl8bK7n9Ht3v2QcMvb46i8luMVxC/szVB8spoup+OjQkppOf00ZITZvdAWFT8Q1QqoDrB6j7l2hACrhqRQciVVmN29wrfQ46ij7xcSIqUSawIiFsJutgBSj4ke2iHN1fL7l5xjWSNUo2qn5J2QQg8L0jXwX+S7RIT9VnfAHsOLJO6cwpspehJJU0qLWhMVypitSE8myutuSTGnkkdGqMXTvcUvgfwN9+7P5/61mhkL0HNb4cnfCGoetK4ybX7727VHdd9pSOrsbuXPLbvNTw9fdPCJucFTd0aXgiJQKVnnWscvSNw8lzQMNRR979uXrcJRybt6VT177Mf3xyYB9r1bb5Hfr4z99PQ5785wdJ18vdNHzuyteT6lZtNh11muXirgxs+jufzpoowmcdri0lBJBxAFPtsHCgBv2+i17YQ3jTY1qvz5/T8MEWcGWaRvHldGlMA/9jQ6fiKm+4Xu+7Hq82EcS0igVGQ13eOK9+JerPJEeanI6R3Lp9CuUd2TRLyG5oaAf0dCZ6X0OPmmfyly3dwb2DaXbJxvGkk8mHHoFRqw23ZYZCooaDS8AKsgpczg14+ybdrjf52AlX11Z9Qp7J9sEc+r3jIezqlTyGlF4vc6uFyIIPuzEgFVYIlwjXimggsDZHOeUU0PShFmKB7EQ5O9k7xieYt+by6aQkxctJvsO+s4IAY1sg3Jaz08efOPRtSxlxpp1OFmcpxi5LwKDo8YXvDX5OvF6f2Mz/+H9GoNhmNCsWfMmivfEyA3fogoMkpBgPnnzG5ymAPxQqL2fqdmUSdtUQwzs870Cfi1A4nywXfLItlJmo37xq2yvxpuTs9aUXAm9xPnu4wWlaHONE24cb6Y24BvhbZVSOD/yYq44oR4T5ra5JGaVbgjVxYzF1RO0D/yJGHWjLqCRRFSaLJGsnqs2Bm/qYkz/PXu+p2qaAAKmN6WNRKi6XkbOlRKFowGZ2TqaFD4Pd3zzB4jmgQvwwy+SMxSvUu3pUw0QESq5Cyvq9w6nky94bWKNCWm+dNUKrsIGOphk5h1MRWG/N0uiZSdrZSSDrF7RS9WOy6jR0GLm3vng63YLqtNANpAvbebdVBbZyT1Pa54HEZPikneFCxgjAQypChV6W7EB0xPnruZ1SH0Mi35TolHE17aT20JzZtzV2aUY5WUwkCoGJkKdDIf9ThHBqDY7rTRd4RFUDEEeLGdQuBfueYcTnzfbv4bTJXsUnjJx34wF2haa8SJsJWhMuf0nbTC/33v2nE1plijOntmzUPE7gyB0GPPIZ5a8KiteuYOUDs/p3xSHWtCEe+1IYaL4/stRBSzmXDr1Wpay9USlk05aF2ANdX/5KK5PHGg3uSYNVDJ9eGO0FycadSLL3sZxZpryxhzTNJpbZ7ro8M08l+XXv3vumCuKWwTN0fFcrJSuueLkUiru3vTrxSQy0RTGXJiYd13/pSm1XY5yGsS4jZlk6K3TddcobyycP92H/QVkEmHmT5CX8n6vAodyW2h1gV+5+w4I8298OT/+WmBmvg7m+elCG+LgZRA/ciQ0857mLbFoINZmRe3NsSe3qPyaU3uwRzQjZwnJ/angedrsM3vmg5V4xHhUVvydfu++NOQOftT+QWCpD7lP4rQraIyisXkVL8qia3cagzdqHqf7iXkL9rstcBTZmziSaJICUeINvPsmtG59xXA1WBIHvYpFuyFbqpb8rNye5ox0pDNnL8pjmGEu5diSwnAML822+dKjdrtxd1oFr+LS8bDm1D2Gv0iV4PW5EnTWqLRu5IJ82MFbDzk1vZWPIdS19Xuv5JytbPiMaw2dnjB2GYtsnmJqs3hVs5wdz1RO0Uk3rxpSMzUL05wdD+u3th7A6Qv7m5SUdbH4Qxv9peptq9e9W9vOCxxBE5AnLnOLjV+iPFa3UDEQURRnj5XKZnU716/eEoyJkAaXTD/37mIfqd05f+EwQS6XR9orixy3SabaPNeCBfXCRdCDuyJgbPl9kj7yU5bfSp8zPYVA8sKfpQDqlZZ4jJ6oTAqlpMe3i3hYenlB68PXYuY3p+bcT8KpvExE8j4+TC9a9IOpuCJSvRCDUfs5PQz3zSU9MiUgjHe4GDEWrAgdw3YpGY16LHXEuCmd1u99m3Rsn6b1lDAC2QKLiPnMandFA1zddR5N07UYgCqbeSXEb/4y6fx62arjHaTcryodYVJASFzBOX2tj1kjcFMrCqZgD2e9TMz18rZ6fksITw+UcB1ICyPDpF0LWl+nnuNn+08dVzyyP1fbHiLI3Ad9GyWfyklT+rh14EchEQU293reBsIiEXjedOlCSggx6O3kprryUJyOyulCfh9NIH57IPbdECORzDIZeFVBwsetfJJOP/RJSF6oevkaN8K79lGO/lfmL6DDNMU1WIpiLGpl1dsoeyXWOPYP4xPz+HHJz0OxngGXz73lesd0v2ENFawTwqFY0uj9eiqt9de3KfvFo3D8i1sdfBinAQ90BCkM2yo83wToUzd3NY43gUqp04PLscaaTvK7sq1FCUl7y05nbb0hf0v3sr6t+7/WXPG4OVVWkBwLdNCJicDgBf8yO9L00a1Ru9teXBG7cUNlxLDX1L/zeX/TqJhJz9Q0KghxAG8Vfcv6C5gdsp42t771avmbimezKQgsbhM2bXyCy0loSBwTvStKtnQvN4/zDG4iOaoHZj3Wkk26IpgNbTEWaWJBVPNCOKGz/vDWJ9KXeoX5DaSAEAv0qdnqcPvpZ3OCSNoiUncP56JZtfH2zak6vnc09X7utz4CuG5k2Jw6gjzVCZ6iEQrxBeUXZugrItAjy0kDUQ0viyKYnZrnvp54IF8oZIsQ7DyducdD9JOzUnfe+BLZ3rYqbQPvkYMg3FGGJNQHmhV1l7ADVTtu0k+4U2xlsTGPo8lL9pfEjib3SuvrafJbiFWn6xObT+OnshIqavxfyycosQRXTj1wmR0i3s2u/4XwA3/U5odBLeRsZZymIg3jllEUQyf1XLN18Tlr+S0mLPxQ9kV9wh1MA+arI78RJ8CkiR8PB3pG7kfYjKOTVadeyUoNsIEefEyd9ajuvv/s+YiXUdbl02M/MlD9OWi3zSrdr8vhR2ucTp+G5CqrFXtig1QP+TEwn/SG1tEqJ24LoyF8bNsvFVdc8tKwt8JULq80n7CyOVVZPQIZlt/z4llcDR8fxGiy/+Ee6UCnXNuYNhOx5KLkclb/9+F0KiFrIMr6MX6z9+xPgfGlgoMtcr7+5uVu1OGs412CdwLvnv0X1NEIIztVaXkaMuUCaZGjVmed3Kjng6v8YyPSPgOqrH9w+01Zt9sqsCs8XDBxHJGztQjZdlrbcPjipKPuzoZ1P7zRtylqrhRAWrwdpRirqRU+afiT1cjVF+3pwUwP1LW9RG5T5UiE5w0HNRNd8fd8vMa9TXbcw7WU77Z79gJ527nzb/RlqvwhGOeDnS9bT8bwTxWzy4hDXtHJvAqK6Bbk9vC9jTzFkdoSTojDuTuW8zGZ7TOZShwVvULnNAeT+AbHflMF76ePOWk5RxmTimwDpAhLE41hQn7mMSxnmEwpPYtrBO6c7vnmdLoU6CJp8ntt6TX0b0Pd/J0hq3x+8kMvWm12Dgu1W2q/N/tCCCzGlGiov+TPIpUJiF2BaXNWZFxFUigsuC6n3yc2SBHKS5QmscIKnPu6PbkPiHnsjFUPAzV/L75lQuYV4jbnad2M02+Es4betPxCaXkyUfC5o3g4yvUmhIgheJztvGUb9VS/lRLYdg1/N4tPm+S9M8/XvSmou+Wx5Vl/4Gz/gV++vVVgigoX/OG4xFbh9Y1PeqT/Eg0KksdYHV/4ux8Fev22mjxr9MoALYHz5qFVzMt4r/P/Tzw+G1mfBpIYDeqgCJySHkjS2rOrtTd8jUnAHNKU29YLuQmuMow5ItISiIj38TB/g4AGBy6bypLpEuOmJ5cvJmyQJcl76G/C7FceyKQRT3gfMmfLejImk9mmfx90ZwlCstrq/0kZ12qss4+F17y7zxyzdcL3+sz8DjmlMHLnJA7VwMfWC0LeB+c16SCBp7GhrTqUGfud50fXTBlp88HaeMRHw55rie+v/DFfl/iu8lyU3d+E6ng/lyX426XNqfzbH8bwwxvTQJS97wV0QT46YwmGlgpZEe+q2asLbaDIwPdimRS+zBlZe+dPQH8C+q8DCuPF9z+laiKCqKSXoIdovmEqw3gNpy9WuiqTQsRl9R/fDcwDw3UsIxp4GOdRP3lKb9RyjIcAY4q6Tc4DcF1VlwR6ZllE0NiNnigCa291maRdOdHODY6VE/J82z+Ce72g39vqNyOgUdANL4zGhq7E7IZYr15d2LTl2hARvdTOMSbZyufNCHFyTN6rQOz8umcTxygxPu3gE6weyFUPXRbxvD0pVeMkJb2gjrlEwGgo4I1yVEBUoFGxio5c7MJcwV1ZE3uBgqrNGgVGDU9JhoxknQyTg5ZO5IQILh32KDBVEEm4RlNuAHS/w9jTF5O5cY3kzcKPEfsQZU2Y7IaSRJ1QJMPgPGaegNRNWv6joUCJV/GlI0H2RdV89DDfxu6gKQ9vLYswVS6DLXev2pYmcoCJH4A1w/wVuqG1rCuRQ3Alnhf5AvcNt+xjOz+/1JwK0U46d0j6YdwWqfLOmZxUYmxAOAxlHKlvgI9i8rQYKzVuyKsxbhBVcKu8gVpJKwOShvXmoXOZbs0/JYrLbnxssvxuF3CuLidq6WC9Tur7eaW/iqYuFR83jaQ5+hNG/CWKoxyYlwiwURwpILXmv8KICiWM7CFuH1z/8aJ7XDIf/AMLDtJDGhLcdAxVaSjWNMxsEF8iXoDiCKuW5NbY+ZsoB+a2pK22zf508D8pMLs51X3bEs/cnYqAkDFxHZHlb9WL6s+nSOkBN6XkL3LW9n7DFQCA1H1oJCCWijY/bFBuP2VLB+6cEg6UkBdKbb4sIW6YXGaDK9zUFVjGKfvYb461xDtIJuhgMW3T8SOsOLlWCmddSU0qMfTOZV2R5wrWB2PzkBEqGqxouiC90qi8bNnF7AkK6Ys4oknCsGL441d74PQoqu06ikt5MTlCMvbP4js0z3oY9GfI+RPQ/2BAG4bivWTi0/ZT1F/ssflRH7Gm/gCqpnnowD+XnOfsoO4qe/s46Jav833/uZI1MTec6tSxwn8lrE883XWjHTRYSgXLNfvbKLeihFhmmwb1Br1oDTLrWNf7onbRe9FvPv4vN3dWpIFIyuWk6y504KgIJXyt4uOt/U2TAk+6y6iQFvqQXA+t+lCJXh8p8NTwh8qb1fGR4m5/ZMU9H1mw+CPr7fzIclfr/pzwvzAhFFcbb95/EODv0dsj/JGqj5OwexsM7R/coloMPXhS/8iHw8I/O6lGAuw5Eg5+6HLULzohqiIs9gLmrJDIveNeKGQEAgZxrC5tHbsEpy/5kNJYguEv+8k9OigRGnX3UTczp785T6IUdphfrv+4iygX3giChersqnzSQOKC+/tqy9PMUl+xMufrR/YZnaiTBYQ+lQr7LfOW5WLzRoog1PjOMsHO313IKaphreVq3vdLRRR9AAsutVmImBKJJ/Fd4ZlBIepOF1dHXc6AKC6aIRKwWwagJk7igQyGF4QVvDga8IFW0ueBK7P6VK2pkLJJ078RirhyC0lW30dIvALpS2BBhqoWCFyWKfErfU5BxgPK+PuWcsuYHcwH0hw0rtGWExP9GVjpKtfzBtqklSQCq4EAuLgM93v3edpszImsGZvcM/xeofNsoIMbxhGOUY97usMps5KsJhE/RR3emTYDtWCnapWkVyAdCS2DoawrUqw2Zu6abYFzRwxS0MCCJRnTkOlQ8XClfxqIL5fr5XyWwvmu48V+b5x9DSP/wPsFsEsR75AxBDHI792FSo8jzlDuJ1v1sa5QbjlbHHZqCp15Er8kGw1E3lZLqtEInMp79udSrvWwaUBAT+FFCog4T5SkDi8JuP1+9Q2bQCPmIJJEgk86i3rYEHbVozLqkZ0UAs/F9gfEcxh1b5a9WzGVVR57oryBjhfX8eKXCC4Vq+mwqPLyaTkYiN+vSfJnvV+yhyX93jaQg2uoqQkrRFH9kkWug1pIG1/eVTR92Acq4lQ56C6e9C7oL0/Z/D1PT3HwUj2s4FWBKp8JBkz8CWPzCUSxihv7GRjTqrTmTfDFXYugg2y5fUcLQ4sAdwX2GWzpxIgrIR9wC7aJ+T2qKg4PZFdJtB5/5YsPnoyAlbsUFzNFoAlLax7gtqNMoMIbtV1zcbO9CCPIMpNQfGA0V+C6hT9AkRTttI/G9diWjnBSvvFR0SSZQkLBDx9yF86jXbKg/+aYcO71O5Yy89uoIUa6vWFwLw29vvEj1t9k3nEoajT7VWlUAW6oTypmxknEh2pXB32sDnef/odxOLk8bbaJt9slPfMIak6P4cv5/d5l/HGHiyd/2lH0XoDiqNpxk2+/6DuxRIS6ujNtliJFVB9k3iQZRJewEmSJzakNBgaTM9A37kD5zHpH6QddZdylzsjiCFhzqlRqfrdSb2N+v6dmSIFKv6JdH/DL1n5vhvTyZ7jLytZZzalPP1iA61Xx1/oKn5Z+sCQXQwfVy3NElObU6VPcSpoddBBF/PJ6zNMXHR/Fnj71M51Cn+QTTk8HaVCZmqPpSEqEIXg+2DmrBV3lJKXvSPqm+cjHfY6x/8xC/19MaCIqp9qYXHtSg+YD9nLHxHX4Jf9TN9f92fxn85/Nfzb/2fzf2jzigcz6euv5Y+s9jNOTWE6IxO/1aRbVIvMbtIToNydwTB2QWW/P/JgGmnXkP7hgmiOpXyoKJLtPnO44TU7BAm0S4nEgN8KouwAju5DXkTeQ7S1c/clEaXqQUVbE9HhJGxLN6u6byVHnl6r7X+1P+0rQiFE31nNSeoHxSIFEd6l6bJtubx8Fx1ERw8QhW7bsDiM3poEE+gFykZG8nuwZN8ciPrxySaxeQm+u19eAFWwKlnLtpxkCIFcdJxgven1oKPkzsHNjrL55bShug8WJyewoSLVBILpUeaZXlO5pRE4GLwrtE+h+fCUUN7w5NeEyXD09568WV6D+LI6hwJBOUbCZ2Kfr08qKCDVvz/54y+2rEDMt2tLt/1FrUOkfnxGuOeYxWvr2mNLdx+cM98sbOdUdA6YZBRqh5upR3FDTCwb9nSJ9E3s51mu5fVIKA28bH24JLvM0MU10xNvTTxaZw9Yc6+OUiO7ho3dxa5C1BkvwDuYbBM3x+69uwI7dIQIz7ZEEvVzQ03ioXjJ1jhzeW6b69Qsjt+MoURpkGN1LeulL5dSnPmZrO+h9yREylL5iqspTp1bDZ3OAf0jCk8+ju+NEkZAaOAwj9idp1YrFdENDC5vl15XLLEWJiSyye5v7mByTL7kFk8IZE67PGqyhSFIaqEjMVhobv0abuHHTEsTNRvMh2g7YdBMnpL48lLdgKRPBu75mZlrKzoQ75q1zyZ9BOsPg4bgImf6K2lQGZm9K0gQXWtqFgMb8dKP4s7cSqWAWOnNXJoWAsc/m5t/zKROIL+jQXdURmRcHZLVdsrrqNq78cJ4QXXYDHcJkZT7rsXkLJDdj7tYQE2nanwVpP/AUe46iXPx7WMHFcsGarjD4IcR2UZ8SZpB2PKie7mwHGSBN/N+TnxLzGOjKscmlTFr69q7luqGJoaMi5fGLggeWf1dqqtCchlY4TmwJ/q3mIZzpNujr+MF07+Tep7P8hOd9PC8Fywrf47w5emEYnEgjRxZ4fa4Jzrn2a6F+LVp8sFd2X8kABlr5IXoGyiL73j2G/mdh4rKaNi7K3jCdEERSQiJaVNBi5pHeofXdh0RiW229zbOec7bQ9oznyNjRBBNxfIntpQboboMXnG+/zT03D5x7vHftdfmTkJ2MwfoH0hVTeYP1T/mKMhczBJiQYs8V7tv3lFhvd4PxYtJ8MnekLkJelx0ii1xBKjKY/QwroPKoATGj9TSTLruEddzKF0niEUxen9pr8ZX6Xc2pr/Z7LiRpow6oNZPlr/wWxM2ZcaStd4/9MmPbRcLuruUzf8VzGsIVQTzCQY4SL1czUl68sA9D868eZ41mYVoJ1ZlHtwA6rIZxUR2tWiFC4+2H9IHhEXar6BS0pmElRbRXcjxMc6mDtMiVGkXT48XvTubNjnZyDB0uukG/oHCFgU+ffRqyUZQBSLkT1s2pflSwDI5sAeMB6vZWacpjxnQmgb2Ez0ByXlAcYp/WPazjga/JY5lj2uqHUOYD8E1NE6tGUXaP9dUaZAsuUIw9Gm7ID+a5IQ2NvAFkUbh11LNHu62qpBK+lJON+NUKKD+wUd7HTgzhut7UGiZVIjFPV9NAesJQ7++TVLgH4iSHdIXkoF2S4wGalNuLtQp8L/vdacfgaC/WHuJjyTeaeceJv7HVM/nHEb/CqH+r5CuQxa9c7UsxHIYnybwr5MR13yGLOYdbwT/RCLvZXwXzsc9DIq6iq3pIYZqmSkNsQCOtITyc0X3oKVrJ+Bvw+83lrthlaSDApUgZ5xdN9btI4mLGDjkgYLEJYaoScCmKqkXCZp7EiN0Lewr3GBpXgQYwPbvTPssWd4jIxQYsHkyLtH2iNMiNq0wSWc4zS+TRDuWuZD4Augp4o8NRNe3cVWrmNsC4f5nnZh1P9BfzQfk00OlRZ6RjRlMib58Dd0VHxg+/PThQ3xBX1QKVdAkSEc8pX5ROX0xtWbDE/kZntaQQ7WSSsLLRLi1HkN0CoLKyuUHGvjR3IRKcp1oVe6B2J9s6Uwrm8YUlnJae6ohdivqYC1IiwA8U36n308Qe1LMfgK83zpztitVBlbkXN6Fezpvk/c40qIst5/GuryNXOepuXm9YLJ1oz5DWKS1T3YVabWVSGPzG/o38+/q1Jhl3s4zKSuBsllZfM0q4xKv6K+aO1hccIghBqCvERe59GPuKaU4pkyA1Erd275nfnHqv0rVn7dyWpVUQVUjl3TDGkcdbOSm2lc/adK4w+RcrQGqhzlMkElgEMyNiuhnVo5NLna0duatmZrYMtE3wGdqE1XTKyaZC/c+2TLjqMG2yImUNkh3Q3r3cibr7F9gjZSpCXsIRQ9R08c2YuMaYGj/5Wv4mLzY/l/kdAD9n1dbr0JyKf2zdyF2Z0SeMv+b+xfWa72n0UHiCgxE6hCkhxti4bkbMlUkE16NcK2lK1ejtxLM+K9XUKHS7Z10WWkroXASNwdsXao1XHe1LUTRymD9w9IAmCd8dhHDf8qTuVb6peZECifi6rJQ4HB+D/+HFWpo4Z+0KcSgsFP20zq/U8m/4OaC/mpCAqiu3kBNB/LCVGRLI7gRW+FnKtX7MfkQplbXX6rdtLPZIQEFhhGEUMrPTpy/NryNOADV7CsaIs29vHrI8yNN9p8vRY3H2hdPikFB1HFpfEY2WFDk/OrPQ067ig/xnwoMk3mPeSfFCkO51dsPMMI5cqGwEKjtM2EZC5DZfyU8lYFvi+7M4C3aJQlJkScCzY73x+zXL9kslLIh7Qt5ufSfGzbm1RY6ySF7s+Xm2eX8TpyAVj+Mw0kB5fekr7KnddV5YFvkwWlLTQ4LDfl5IcjvwQYr98ammdvQy6JYWdE+oqjaZ5ZYfTyU0LcXq2KptiI3VxO0HerE9z3pQ/SJtj6RmoWQrNKP3ChXlUD898ZP0kxrIiQS4SJcrl9/HlCrvZNgyIcH0Ad+lu3G64x3rf3O4qIM1p2pt5kgvW9L6mwrV+wlnK0nVBqcw4gh+lX2VNQC58D6h+0oMKmYQ2V3ZMjxgb5yS8xK7Zo8UJsJzYdZ8rISxl71aXG3RWZiY9+Qbvn6YQmMc6T0UCoBrgRMOsEktxvgXGVS2SZ5AElUugWVMOoI6CSFQYmiNVbFUUk0A/1Yy/USEOSt1WbI5sI8dVmMKzTR1nM1aioRSrtCVN0h4SzmWl0OMnLPW0Bzul/yTTxze05nQg/FZDk1cuKqig8KZlnaIOAZABEwNkOnEURFx9Ed7n9mdZWakmZFPwdISg5vYz//vvSaogQD41K44U7x/DZcyrEawv38oR+1v77Zv673WnLrHqPucpgiPu10zFSYMuZp7b18OSZRrVH3JT8VYFdU0fAaosi8y44LMXi3X19t+2qGgohXNlY3hgyJuKNF2/mLo4ADyK01F97vcsTbpxS1K2ew5Nktizut5WQ6Uk4Ap8a2UJP4sBR+7leIQyH5eyrF+5YRyHjhHSgwVi8KoZnii4Rk+tBrYlfqFJmDEOK/BelGeIR8hDJmGhjK/d+KoHYzCwSgl0+msnIcVJ4iljLfYntSp4/Rx+/WGrpfwOySFV6xkfbiJAsjn20AHJ4vdty3d7Nl88N2663yGJamxdOLI/iDS+BxSuTZfosk3b3yF5KPoDcoq2Fm8iR3sIcmgyk3B7NWQDs/5i8XsgSoT4jweOI0GG35aOGByl4fwGnZS7OgcWWx7vIMM7zHSA2DvIb3XeSAvsbTYWdLJaOq1DuhbM65bj6x9wHhAdh+8PFenvTsHXq6Vcwzyoabt69Pnday336aZt0ufn59rueQ4YmOMafREs0PUM2xbvqQR+nvOLYIeJryiP2+TXfnmgoosSUV5TpHTEOjSnoKmYB2fM83vKIIDJUPX34wqV/ZeuRIKYOcto8s2eAIBe9aZFS96bHbxJ3X3vKtV6QlRtfF687bhNyTcRKwWKZIlukCBp1Hb7yWXDQxTH57tGTJvkk3Y9U2+T3pIgY/IHCSQviZHTVh8j+XyL/T4nLpB5oGF6bfLXY+8oJA0lLwM5xe269ufU13QF3Wdv5l4+YF/nTYNtLvex4m0Sp1YPUZ3bHef5wpLA4mo/R8y9zuPtRVnlMwieS4He4+86XnPhvbE6dyROttkjW5RyB93yfb06dKmZgJYm1DJZ62wYy9ljolt57I4c48uBp20TRBH5BXjbOPhZQO2T+QuSNdeVcercseUmr4rIGpfdJhdr54+aqIz6BknBv6pGDD/FEEiPFF9STrauWn2LLKnYapXxOCzPWb+1eLZau6U/u+UPrbngRo5dZ5wv1TfQKeE40tYl7Ju5pCWmX8rwZVirMXqpYc0+r9qekER07+DFeFPc7FE1RF9wWyLZ9oaA7L6t46qE9+Nu+2oJ4aFJgMdQXmgT7f+oFl33VwwyQ33I7mHJRGxufu9iEZvrVbEIaq7qSs84dmjs0EW8Ql2U42Kb40KUX+voTsDK+HXb0inf+XfSOCU0Rr/4JBVtKm8Qopgdhs2p09jqqYxXDJpeiCIdL0SKqohTiyziEfCGqZ/UeTOhwqCn9tAvnQh9SYNL1YmOt1N7Ew2P1u12PlqH67FvAOvvtn++l/48atX20kt5qz5qOO+Gq3Rwt8RN15Xuu6xuWXrph0by7z3nfpfUEsBAgAAFAACAAgA81bJTNajftpHAwAA4QkAABQAAAAAAAAAAQAAAAAAAAAAAHVuaXZlcnNhbC9wbGF5ZXIueG1sUEsBAgAAFAACAAgAWLiNUUPAvbH8BAAAZBMAAB0AAAAAAAAAAQAAAAAAeQMAAHVuaXZlcnNhbC9jb21tb25fbWVzc2FnZXMubG5nUEsBAgAAFAACAAgAWLiNUQAAAAACAAAAAAAAAC4AAAAAAAAAAAAAAAAAsAgAAHVuaXZlcnNhbC9wbGF5YmFja19hbmRfbmF2aWdhdGlvbl9zZXR0aW5ncy54bWxQSwECAAAUAAIACABYuI1RFt3QYRIFAAD7GAAAJwAAAAAAAAABAAAAAAD+CAAAdW5pdmVyc2FsL2ZsYXNoX3B1Ymxpc2hpbmdfc2V0dGluZ3MueG1sUEsBAgAAFAACAAgAWLiNUR3kUXBeAwAAoAsAACEAAAAAAAAAAQAAAAAAVQ4AAHVuaXZlcnNhbC9mbGFzaF9za2luX3NldHRpbmdzLnhtbFBLAQIAABQAAgAIAFi4jVHV+fDCDAUAAJAZAAAmAAAAAAAAAAEAAAAAAPIRAAB1bml2ZXJzYWwvaHRtbF9wdWJsaXNoaW5nX3NldHRpbmdzLnhtbFBLAQIAABQAAgAIAFi4jVEzaCTZugEAAE8GAAAfAAAAAAAAAAEAAAAAAEIXAAB1bml2ZXJzYWwvaHRtbF9za2luX3NldHRpbmdzLmpzUEsBAgAAFAACAAgA7hGNUYyoI2/SMAAAI0wAABcAAAAAAAAAAAAAAAAAORkAAHVuaXZlcnNhbC91bml2ZXJzYWwucG5nUEsFBgAAAAAIAAgAcwIAAEBKAAAAAA=="/>
  <p:tag name="INKNOELEADERBOARD" val="-9341175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5.156"/>
  <p:tag name="ISPRING_CUSTOM_TIMING_USED" val="1"/>
  <p:tag name="GENSWF_SLIDE_TITLE" val="Video vũ điệu rửa tay"/>
  <p:tag name="ISPRING_SLIDE_INDENT_LEVEL" val="0"/>
  <p:tag name="ISPRING_PRESENTER_ID" val="{8D47915A-938E-4873-A271-3571DD232547}"/>
  <p:tag name="ISPRING_PLAYER_LAYOUT_TYPE" val="Full"/>
  <p:tag name="ISPRING_SLIDE_ID_2" val="{41E159EC-31CD-4622-B5F2-69CD9412407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hien hien\Documents\Camtasia Studio\trang bia\trang bia.mp3"/>
  <p:tag name="HTML_SHAPEINFO" val="&lt;SlideThumbPath val=&quot;Slide1.PNG&quot;/&gt;"/>
  <p:tag name="PPSNARRATION" val="10,386271088,E:\Duong 17 18\e learning 17 18\tim hieu banh chung lop MGB_pptx\Media.ppcx"/>
  <p:tag name="ISPRING_CUSTOM_TIMING_USED" val="1"/>
  <p:tag name="GENSWF_SLIDE_TITLE" val="Trang bìa"/>
  <p:tag name="ISPRING_SLIDE_INDENT_LEVEL" val="0"/>
  <p:tag name="ISPRING_PRESENTER_ID" val="{8D47915A-938E-4873-A271-3571DD232547}"/>
  <p:tag name="ISPRING_PLAYER_LAYOUT_TYPE" val="Full"/>
  <p:tag name="GENSWF_ADVANCE_TIME" val="64.269"/>
  <p:tag name="TIMING" val="|0.744|2.149|7.266|11.379|16.421"/>
  <p:tag name="ISPRING_SLIDE_ID_2" val="{0FA31F31-2978-4FAE-A6FF-854DEA40004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7&quot;/&gt;&lt;lineCharCount val=&quot;57&quot;/&gt;&lt;/TableIndex&gt;&lt;/ShapeTextInfo&gt;"/>
  <p:tag name="HTML_SHAPEINFO" val="&lt;ThreeDShapeInfo&gt;&lt;uuid val=&quot;&quot;/&gt;&lt;isInvalidForFieldText val=&quot;0&quot;/&gt;&lt;Image&gt;&lt;filename val=&quot;C:\Users\HIENHI~1\AppData\Local\Temp\~CaB491\data\asimages\{9D4E327B-917E-4824-AC8D-7B49D3EE80EE}_1.png&quot;/&gt;&lt;left val=&quot;24&quot;/&gt;&lt;top val=&quot;128&quot;/&gt;&lt;width val=&quot;913&quot;/&gt;&lt;height val=&quot;8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40&quot;/&gt;&lt;/TableIndex&gt;&lt;/ShapeTextInfo&gt;"/>
  <p:tag name="HTML_SHAPEINFO" val="&lt;ThreeDShapeInfo&gt;&lt;uuid val=&quot;&quot;/&gt;&lt;isInvalidForFieldText val=&quot;0&quot;/&gt;&lt;Image&gt;&lt;filename val=&quot;C:\Users\HIENHI~1\AppData\Local\Temp\~CaB491\data\asimages\{FD218013-BF8F-4AB1-80A4-ADF6545468F3}_1.png&quot;/&gt;&lt;left val=&quot;84&quot;/&gt;&lt;top val=&quot;217&quot;/&gt;&lt;width val=&quot;757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3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HIENHI~1\AppData\Local\Temp\~CaB491\data\asimages\{FDE981AD-4160-454D-BA2C-5AAB7DD9EB53}_1.png&quot;/&gt;&lt;left val=&quot;304&quot;/&gt;&lt;top val=&quot;338&quot;/&gt;&lt;width val=&quot;327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6.371"/>
  <p:tag name="ISPRING_SLIDE_INDENT_LEVEL" val="0"/>
  <p:tag name="ISPRING_PRESENTER_ID" val="{8D47915A-938E-4873-A271-3571DD232547}"/>
  <p:tag name="ISPRING_PLAYER_LAYOUT_TYPE" val="Full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7.552|22.359|25.97|11.89"/>
  <p:tag name="GENSWF_SLIDE_TITLE" val="2. Nội dung chính. a. Ôn kỹ năng rửa tay xà phòng 6 bước"/>
  <p:tag name="ISPRING_SLIDE_ID_2" val="{99115B47-C9C7-45A7-8B45-DAF3885A609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2.856"/>
  <p:tag name="GENSWF_SLIDE_TITLE" val="Củng cố quy trình rửa tay"/>
  <p:tag name="ISPRING_SLIDE_INDENT_LEVEL" val="0"/>
  <p:tag name="ISPRING_PRESENTER_ID" val="{8D47915A-938E-4873-A271-3571DD232547}"/>
  <p:tag name="ISPRING_PLAYER_LAYOUT_TYPE" val="Full"/>
  <p:tag name="TIMING" val="|5.115|7.6|7.194|8.527|6.671|7.492|7.825"/>
  <p:tag name="ISPRING_SLIDE_ID_2" val="{0FE7DB15-0C63-4A3F-B13C-E282CEA1B8D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5.848"/>
  <p:tag name="GENSWF_SLIDE_TITLE" val="Củng cố các bước đeo khẩu trang."/>
  <p:tag name="ISPRING_SLIDE_INDENT_LEVEL" val="0"/>
  <p:tag name="ISPRING_PRESENTER_ID" val="{8D47915A-938E-4873-A271-3571DD232547}"/>
  <p:tag name="ISPRING_PLAYER_LAYOUT_TYPE" val="Full"/>
  <p:tag name="TIMING" val="|5.271|10.061|6.453|6.218|8.643|7.752|5.45|8.514"/>
  <p:tag name="ISPRING_SLIDE_ID_2" val="{D3C3AD2C-F69C-4B0A-9729-5714CA9157A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92</Words>
  <Application>Microsoft Office PowerPoint</Application>
  <PresentationFormat>Widescreen</PresentationFormat>
  <Paragraphs>24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.VnArial</vt:lpstr>
      <vt:lpstr>Arial</vt:lpstr>
      <vt:lpstr>Calibri</vt:lpstr>
      <vt:lpstr>Calibri Light</vt:lpstr>
      <vt:lpstr>Centimeters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Dương dự thi 20-21</dc:title>
  <dc:creator>Admin</dc:creator>
  <cp:lastModifiedBy>Windows User</cp:lastModifiedBy>
  <cp:revision>217</cp:revision>
  <dcterms:created xsi:type="dcterms:W3CDTF">2020-12-06T03:51:04Z</dcterms:created>
  <dcterms:modified xsi:type="dcterms:W3CDTF">2021-11-08T11:53:34Z</dcterms:modified>
</cp:coreProperties>
</file>