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79" r:id="rId2"/>
    <p:sldId id="380" r:id="rId3"/>
    <p:sldId id="381" r:id="rId4"/>
    <p:sldId id="357" r:id="rId5"/>
    <p:sldId id="374" r:id="rId6"/>
    <p:sldId id="375" r:id="rId7"/>
    <p:sldId id="372" r:id="rId8"/>
    <p:sldId id="373" r:id="rId9"/>
    <p:sldId id="358" r:id="rId10"/>
    <p:sldId id="301" r:id="rId11"/>
    <p:sldId id="303" r:id="rId12"/>
    <p:sldId id="305" r:id="rId13"/>
    <p:sldId id="354" r:id="rId14"/>
    <p:sldId id="309" r:id="rId15"/>
    <p:sldId id="322" r:id="rId16"/>
    <p:sldId id="359" r:id="rId17"/>
    <p:sldId id="347" r:id="rId18"/>
    <p:sldId id="360" r:id="rId19"/>
    <p:sldId id="348" r:id="rId20"/>
    <p:sldId id="361" r:id="rId21"/>
    <p:sldId id="340" r:id="rId22"/>
    <p:sldId id="368" r:id="rId23"/>
    <p:sldId id="370" r:id="rId24"/>
    <p:sldId id="362" r:id="rId25"/>
    <p:sldId id="351" r:id="rId26"/>
    <p:sldId id="363" r:id="rId27"/>
    <p:sldId id="342" r:id="rId28"/>
    <p:sldId id="367" r:id="rId29"/>
    <p:sldId id="332" r:id="rId30"/>
    <p:sldId id="355" r:id="rId31"/>
    <p:sldId id="35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FF99"/>
    <a:srgbClr val="00FFFF"/>
    <a:srgbClr val="FF66FF"/>
    <a:srgbClr val="CCFF33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1" autoAdjust="0"/>
    <p:restoredTop sz="94654" autoAdjust="0"/>
  </p:normalViewPr>
  <p:slideViewPr>
    <p:cSldViewPr>
      <p:cViewPr varScale="1">
        <p:scale>
          <a:sx n="64" d="100"/>
          <a:sy n="64" d="100"/>
        </p:scale>
        <p:origin x="12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5318DB-28F5-4A0C-8905-341CFFD1D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1D017-08EA-4440-BBCB-A35403C166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EF94593-184C-4E29-9DE1-A06DA0E1219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78A231-6F6E-4A48-AA7C-247534CE10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C7B6DB-6A32-4846-A7AF-B6BAD35C5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B1E9A-2C3D-419B-A397-ABCF20A7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6C33B-5EFA-40B0-9AA9-6859CF739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3EC348E-654D-432A-AF14-CFE82BC423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EB6CC60-67FB-478D-899F-23EC3FEC4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9F0EE99-4249-4A30-84A3-35401C295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CB3F088-ACBA-4EFF-927F-CE30D46F114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C74563-7C78-40CA-A820-017F437A6315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3238A77-997C-46A7-B934-5C3728B7F3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8E31D91-407C-4A38-8333-467739643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0A85EDE-24DD-4C20-BDDB-3BD0799171C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CEF7D-6ED7-444D-A91E-EEAD43B03E13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0B527AA-6B80-4107-A5A2-BC91C8D35C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DD82331-F115-4AF5-AFCD-B243B71FB3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1A5F36E-C958-4E48-B8FE-61AD608595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44DF07-DE8D-4B70-983A-1DBD5B557D8E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6CD45B4-959A-4B42-95D3-10546F8D6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E13DF99-8D67-488E-BF68-930BB43E4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F6703A9-D28A-495A-9E4D-91E41DB04C2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60879-9C44-49BF-AD0E-0049281ED9F2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0535B21-B9C5-4D4C-ACFD-66C8E3621D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EADCE05-C3FA-4DA0-B0D2-AACC14686F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EF9036-DDE3-429E-84F5-6546EA0112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323EA-326C-4B7C-8A8B-29680E5E0323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89F0AB7-6100-4874-9379-92692C12DD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2311016-5B4D-4116-8731-E57689992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43CA3A7-4899-458A-A404-2A81B58A4A1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E24E9F-C0E7-4FF4-B031-549981E75DE4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96A5304-7C83-48E7-902C-07E954A75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CEBB4B3-D781-454D-8A92-CF3E11CDB0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E8BEC46-C710-4929-8CAB-99E653D4330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126533-B07D-45F7-A5D5-CDD1768EAF68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F666A2B-5AB7-4964-BCF5-7487C63CDD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F0C65E9-D68F-4337-BB33-20D1EE42DB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EC14D9A-AB47-431E-876E-09CB8D4871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5B6BD1-9B31-43E4-8B3E-4D3F4AC62491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3813830-410C-47E8-A49D-AAA109DC37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D6CA96A-FE24-4994-9D99-6CE2DB2A9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7D089C7-CDD2-477A-BB7E-F36A211356B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2B0B58-DF46-4E74-A3D9-DB33E788F186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1436816-E0F7-4B71-B33C-B6041FC08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211B1D6-3F33-49C3-86E2-FAF4CCAB50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8F3FA4B-0502-4CD7-9F5D-1D62A6D9EE5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EEF475-FE0F-4F19-9C77-D176351920D1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83584C7-28FD-472C-A28D-EC7BCFC8D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7E63919-5FC9-438F-A5E2-9BD0FAD9B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717E85B-2B09-4537-B965-C3CDC268CC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A3C6AA-D342-4D04-93F0-BB829DDDFEC4}" type="slidenum">
              <a:rPr lang="en-US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FEE8-2E37-450F-AA15-0E8F08EF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FC07-8633-4F74-B5D5-0FD480F7665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6AC0-A1DC-4007-AE2A-7FB42DBB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D662-52AB-499B-99F0-3E59C325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49AF-653E-4A89-97EC-F594F29F9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1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9FED-0D9B-4744-A30F-9556E388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2375-7AE7-4976-B200-D56033D01AB9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F325-4603-474C-B36A-DC74E2B3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7B29-88A5-42B4-ACFA-676D19C5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27B32-0CB8-4A0C-80FE-C687FD3DF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4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28CD5-BC26-4ABD-8388-F0430883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DAE4-5AB4-437D-99B4-ADA83D9DF2E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AE6D-DA51-448F-9C08-C74BE3D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EBE3-EA4D-40A2-BBE6-59CBDB1A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3A7AF-16CA-4FD9-9E8D-AB8723F6F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54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CBDF-50DE-4990-97DE-A952EA15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3817-D9BB-4129-8CEB-8E136DBBA1FD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9491-96C8-4AB6-A704-8EC825E8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A9861-12F8-4819-B01B-E025933B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DFF4-3CA1-4B0E-AB8C-32F29AA1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A338-B7E6-4558-A761-0C84569C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128F-55F2-48F2-B122-F67133C8FA88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B707-363A-4168-9E61-EAC17073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4E1C9-AA33-4A3B-A1A5-FEDE4EE0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9B58-7C78-450B-8949-26966883A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8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48EB7B-EF1E-41B9-B829-0C186159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ECAB-7F24-4B34-9284-4AC8B8479BC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F6B8DB-8D8A-46CE-B008-619DFDC3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64C1C-E662-448D-80FC-C652DC4C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CF3A-4B33-45A1-A607-B08EA546A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67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0F8ACA-6A1F-44E1-87CD-A5CF722C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E4F1-911D-4806-A934-57CE10C226D8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E088DA-A7C9-42C8-92F3-D076465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1F5D25-7880-4914-ACCB-8BB46FB4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7AB2-76F7-4B44-A8C7-A03474AA5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70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06E045-C70F-485B-857A-A43C5D2D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351D-F47C-4E97-B7DD-C48C0FFD627C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FC9691-6781-4FF1-BF13-97029D18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6BB878-6CD8-4A7C-AC7F-BA018AFB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D781-CBF0-43ED-B39E-F145FCCEF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DA0FF-11F1-484B-95A2-1AB4E366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FF34-308C-4F9E-BD94-8E0143925393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12782A-A107-42F5-8A50-F2705641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9C3DC0-7180-48D1-8B72-02EAE9E1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D130-944D-421C-8967-CE80117DF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17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01A09F-644F-4EA5-A6B4-BD3FAA08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2A36-E945-4EF1-BB13-C56442A2A7FA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FC7FC-B57B-46CE-BA40-8C504BC0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DABC50-E8B2-4C43-B8F2-9D068D51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A7FF0-91E5-4F9D-A506-7A6ED5899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3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9D334-9ADA-49BD-9CE2-257760F9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0A1D-58A8-4B1E-A053-C11E4AF39C4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5581D-3262-49D7-B02F-51C0D946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DD0127-361D-415C-A5A3-20D5128E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1584-A618-46C5-B1D3-437DEFFF9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9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74A2415-2E75-4D71-AE2D-83E7E3CDDA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5A3D8F-8428-4EA2-97D2-88348F9F9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C227-4403-457C-9815-7F04BB0BC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0732C-A249-4F15-AEC3-4CFD7DA65BC4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87E1-D74A-47E9-A39E-90F3592DB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06E3-6A06-48E8-B12A-3F1DD4C3C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37DD01-564A-44DA-9D0D-6E1DAA9D86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ang%20Thu%20Hieu\Downloads\ChauYeuBa-XuanMai-2621371%20(1).mp3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Music\B&#224;%20Th&#432;&#417;ng%20Em%20-%20Various%20Artists%20_%20B&#224;i%20h&#225;t,%20lyrics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26F307-2732-47E6-8C2C-3B978C8DAE7E}"/>
              </a:ext>
            </a:extLst>
          </p:cNvPr>
          <p:cNvSpPr>
            <a:spLocks noGrp="1"/>
          </p:cNvSpPr>
          <p:nvPr/>
        </p:nvSpPr>
        <p:spPr bwMode="auto">
          <a:xfrm>
            <a:off x="685800" y="219868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latin typeface="Calibri" panose="020F0502020204030204" pitchFamily="34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95C49217-E810-47DD-B98E-EC745CD1A0A5}"/>
              </a:ext>
            </a:extLst>
          </p:cNvPr>
          <p:cNvSpPr>
            <a:spLocks noGrp="1"/>
          </p:cNvSpPr>
          <p:nvPr/>
        </p:nvSpPr>
        <p:spPr bwMode="auto">
          <a:xfrm>
            <a:off x="1371600" y="395446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077" name="TextBox 4">
            <a:extLst>
              <a:ext uri="{FF2B5EF4-FFF2-40B4-BE49-F238E27FC236}">
                <a16:creationId xmlns:a16="http://schemas.microsoft.com/office/drawing/2014/main" id="{245C1F56-8819-4ADD-A2F6-87B06239B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3063"/>
            <a:ext cx="624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721271B3-835C-4F76-9B63-65F66AB9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87663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HỌC</a:t>
            </a:r>
          </a:p>
        </p:txBody>
      </p:sp>
      <p:sp>
        <p:nvSpPr>
          <p:cNvPr id="3079" name="TextBox 6">
            <a:extLst>
              <a:ext uri="{FF2B5EF4-FFF2-40B4-BE49-F238E27FC236}">
                <a16:creationId xmlns:a16="http://schemas.microsoft.com/office/drawing/2014/main" id="{E1F979B0-53FD-42EF-9A88-0C4B66BB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25863"/>
            <a:ext cx="495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alt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25-30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Mai Lan</a:t>
            </a:r>
            <a:endParaRPr lang="en-US" alt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AutoShape 4" descr="Káº¿t quáº£ hÃ¬nh áº£nh cho logo trÆ°á»ng máº§m non gia thÆ°á»£ng">
            <a:extLst>
              <a:ext uri="{FF2B5EF4-FFF2-40B4-BE49-F238E27FC236}">
                <a16:creationId xmlns:a16="http://schemas.microsoft.com/office/drawing/2014/main" id="{2A748834-5BB1-40F8-9620-6D419B5FB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AutoShape 6" descr="Káº¿t quáº£ hÃ¬nh áº£nh cho logo trÆ°á»ng máº§m non gia thÆ°á»£ng">
            <a:extLst>
              <a:ext uri="{FF2B5EF4-FFF2-40B4-BE49-F238E27FC236}">
                <a16:creationId xmlns:a16="http://schemas.microsoft.com/office/drawing/2014/main" id="{CED96107-3FBD-4C99-AFE3-32EE34B18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C40FEA0-EFCD-4DB6-9AC6-4CA40F3E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47775"/>
            <a:ext cx="1371600" cy="1186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62CEEE6-2D9E-4AE4-83FC-060B704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1" name="Picture 1" descr="Untitled 3b copy.gif">
            <a:extLst>
              <a:ext uri="{FF2B5EF4-FFF2-40B4-BE49-F238E27FC236}">
                <a16:creationId xmlns:a16="http://schemas.microsoft.com/office/drawing/2014/main" id="{C9D26EB5-CD7F-4E26-A650-A2F3D0A57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105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tay 2.gif">
            <a:extLst>
              <a:ext uri="{FF2B5EF4-FFF2-40B4-BE49-F238E27FC236}">
                <a16:creationId xmlns:a16="http://schemas.microsoft.com/office/drawing/2014/main" id="{4398DAD0-BAEF-4597-960C-F2974431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4885">
            <a:off x="5350669" y="3261519"/>
            <a:ext cx="1603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than ga 2.gif">
            <a:extLst>
              <a:ext uri="{FF2B5EF4-FFF2-40B4-BE49-F238E27FC236}">
                <a16:creationId xmlns:a16="http://schemas.microsoft.com/office/drawing/2014/main" id="{2AAC4EC1-CB78-4E1B-ACCE-6C5F43DF1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38575"/>
            <a:ext cx="1817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nh ga.gif">
            <a:extLst>
              <a:ext uri="{FF2B5EF4-FFF2-40B4-BE49-F238E27FC236}">
                <a16:creationId xmlns:a16="http://schemas.microsoft.com/office/drawing/2014/main" id="{ED6EC762-91A6-4D73-B077-3E6F2C787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95775"/>
            <a:ext cx="115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T O DAU.gif">
            <a:extLst>
              <a:ext uri="{FF2B5EF4-FFF2-40B4-BE49-F238E27FC236}">
                <a16:creationId xmlns:a16="http://schemas.microsoft.com/office/drawing/2014/main" id="{DA90AF91-B95C-4795-911C-F1600929B4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>
            <a:extLst>
              <a:ext uri="{FF2B5EF4-FFF2-40B4-BE49-F238E27FC236}">
                <a16:creationId xmlns:a16="http://schemas.microsoft.com/office/drawing/2014/main" id="{1CEE0215-4E67-4F46-A84D-ACBCAAF2B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8478776C-20ED-4A3E-BA38-42E58D8E5E3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908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>
              <a:extLst>
                <a:ext uri="{FF2B5EF4-FFF2-40B4-BE49-F238E27FC236}">
                  <a16:creationId xmlns:a16="http://schemas.microsoft.com/office/drawing/2014/main" id="{6926307F-42CA-4F46-909E-BA10E280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176695-7E2C-4601-AFD3-E36705F916D0}"/>
                </a:ext>
              </a:extLst>
            </p:cNvPr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E9B428B9-692A-4496-9CB6-978E0773CC28}"/>
              </a:ext>
            </a:extLst>
          </p:cNvPr>
          <p:cNvGrpSpPr>
            <a:grpSpLocks/>
          </p:cNvGrpSpPr>
          <p:nvPr/>
        </p:nvGrpSpPr>
        <p:grpSpPr bwMode="auto">
          <a:xfrm rot="-376223">
            <a:off x="3200400" y="3048000"/>
            <a:ext cx="1295400" cy="2209800"/>
            <a:chOff x="3200400" y="3352800"/>
            <a:chExt cx="1295400" cy="2209800"/>
          </a:xfrm>
        </p:grpSpPr>
        <p:pic>
          <p:nvPicPr>
            <p:cNvPr id="12306" name="Picture 5" descr="dau ga.gif">
              <a:extLst>
                <a:ext uri="{FF2B5EF4-FFF2-40B4-BE49-F238E27FC236}">
                  <a16:creationId xmlns:a16="http://schemas.microsoft.com/office/drawing/2014/main" id="{A6A086D7-BA67-4261-829C-B42C2779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352800"/>
              <a:ext cx="1295400" cy="150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E64B4B-8884-4F90-BEC6-14AAA0FBED91}"/>
                </a:ext>
              </a:extLst>
            </p:cNvPr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65545C6C-7F26-4CCF-805D-F2E5C6E3667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2304" name="Picture 4" descr="dau be.gif">
              <a:extLst>
                <a:ext uri="{FF2B5EF4-FFF2-40B4-BE49-F238E27FC236}">
                  <a16:creationId xmlns:a16="http://schemas.microsoft.com/office/drawing/2014/main" id="{5D7096C8-9587-49A3-8BA9-3C190D8D2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1600200"/>
              <a:ext cx="1458529" cy="166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80EAA6-4D7C-4A8A-825E-554087B2895D}"/>
                </a:ext>
              </a:extLst>
            </p:cNvPr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37080B9-99B9-4392-8361-644917FC9ED4}"/>
              </a:ext>
            </a:extLst>
          </p:cNvPr>
          <p:cNvGrpSpPr>
            <a:grpSpLocks/>
          </p:cNvGrpSpPr>
          <p:nvPr/>
        </p:nvGrpSpPr>
        <p:grpSpPr bwMode="auto">
          <a:xfrm rot="643786">
            <a:off x="6048375" y="2819400"/>
            <a:ext cx="2867025" cy="1898650"/>
            <a:chOff x="6048778" y="2438400"/>
            <a:chExt cx="2866622" cy="1898650"/>
          </a:xfrm>
        </p:grpSpPr>
        <p:pic>
          <p:nvPicPr>
            <p:cNvPr id="12302" name="Picture 3" descr="tay be.gif">
              <a:extLst>
                <a:ext uri="{FF2B5EF4-FFF2-40B4-BE49-F238E27FC236}">
                  <a16:creationId xmlns:a16="http://schemas.microsoft.com/office/drawing/2014/main" id="{023E2067-9457-445D-9CD4-B1DDA6218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3124200"/>
              <a:ext cx="1594981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D30DE5-459B-4BB0-96C8-0DE9612776BC}"/>
                </a:ext>
              </a:extLst>
            </p:cNvPr>
            <p:cNvSpPr/>
            <p:nvPr/>
          </p:nvSpPr>
          <p:spPr>
            <a:xfrm>
              <a:off x="7461763" y="2431787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sp>
        <p:nvSpPr>
          <p:cNvPr id="88090" name="Rectangle 26">
            <a:extLst>
              <a:ext uri="{FF2B5EF4-FFF2-40B4-BE49-F238E27FC236}">
                <a16:creationId xmlns:a16="http://schemas.microsoft.com/office/drawing/2014/main" id="{A9EBA4FD-4CE2-484F-A5FD-443631A8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Này chú gà nâu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Cãi nhau gì thế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Này chị vịt bầu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Chớ gào ầm ĩ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FD28D2-FF11-4FB6-B54D-B51E389E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4339" name="Picture 1" descr="Untitled 3b copy.gif">
            <a:extLst>
              <a:ext uri="{FF2B5EF4-FFF2-40B4-BE49-F238E27FC236}">
                <a16:creationId xmlns:a16="http://schemas.microsoft.com/office/drawing/2014/main" id="{1A711FF6-BA7A-4354-8F36-1A64643E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105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tay 2.gif">
            <a:extLst>
              <a:ext uri="{FF2B5EF4-FFF2-40B4-BE49-F238E27FC236}">
                <a16:creationId xmlns:a16="http://schemas.microsoft.com/office/drawing/2014/main" id="{9D88870B-4EB4-4899-BEE2-17E424C82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4885">
            <a:off x="5379244" y="3231356"/>
            <a:ext cx="1603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than ga 2.gif">
            <a:extLst>
              <a:ext uri="{FF2B5EF4-FFF2-40B4-BE49-F238E27FC236}">
                <a16:creationId xmlns:a16="http://schemas.microsoft.com/office/drawing/2014/main" id="{5A1A9913-C8F0-4C56-A176-3BECDC7AF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38575"/>
            <a:ext cx="1817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nh ga.gif">
            <a:extLst>
              <a:ext uri="{FF2B5EF4-FFF2-40B4-BE49-F238E27FC236}">
                <a16:creationId xmlns:a16="http://schemas.microsoft.com/office/drawing/2014/main" id="{FA0D39AF-011C-4A94-8334-D6DF504C1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95775"/>
            <a:ext cx="115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T O DAU.gif">
            <a:extLst>
              <a:ext uri="{FF2B5EF4-FFF2-40B4-BE49-F238E27FC236}">
                <a16:creationId xmlns:a16="http://schemas.microsoft.com/office/drawing/2014/main" id="{B2248182-CE21-4D47-AD1A-868F72866F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>
            <a:extLst>
              <a:ext uri="{FF2B5EF4-FFF2-40B4-BE49-F238E27FC236}">
                <a16:creationId xmlns:a16="http://schemas.microsoft.com/office/drawing/2014/main" id="{C2245F18-A667-4D66-AC91-EFF434FDD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4F687B6E-0B3A-4B43-9AC2-8BD8228F86E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619375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>
              <a:extLst>
                <a:ext uri="{FF2B5EF4-FFF2-40B4-BE49-F238E27FC236}">
                  <a16:creationId xmlns:a16="http://schemas.microsoft.com/office/drawing/2014/main" id="{65F0AD2D-6E16-41DF-8D5C-5BC99B25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4F065E-8546-4BC6-84FB-34B98FF06FAE}"/>
                </a:ext>
              </a:extLst>
            </p:cNvPr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F6A0227C-8DF6-48D9-A6E4-E1D7A28F60F6}"/>
              </a:ext>
            </a:extLst>
          </p:cNvPr>
          <p:cNvGrpSpPr>
            <a:grpSpLocks/>
          </p:cNvGrpSpPr>
          <p:nvPr/>
        </p:nvGrpSpPr>
        <p:grpSpPr bwMode="auto">
          <a:xfrm rot="-376223">
            <a:off x="3200400" y="3076575"/>
            <a:ext cx="1295400" cy="2209800"/>
            <a:chOff x="3200400" y="3352800"/>
            <a:chExt cx="1295400" cy="2209800"/>
          </a:xfrm>
        </p:grpSpPr>
        <p:pic>
          <p:nvPicPr>
            <p:cNvPr id="14355" name="Picture 5" descr="dau ga.gif">
              <a:extLst>
                <a:ext uri="{FF2B5EF4-FFF2-40B4-BE49-F238E27FC236}">
                  <a16:creationId xmlns:a16="http://schemas.microsoft.com/office/drawing/2014/main" id="{A121165F-BF55-4A29-B5A6-DE713602B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352800"/>
              <a:ext cx="1295400" cy="150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3CBF18-42EC-4F7B-925C-6FDC848167E3}"/>
                </a:ext>
              </a:extLst>
            </p:cNvPr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5BC4565A-5A70-4D4A-8D2E-BA82A79379FA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4353" name="Picture 4" descr="dau be.gif">
              <a:extLst>
                <a:ext uri="{FF2B5EF4-FFF2-40B4-BE49-F238E27FC236}">
                  <a16:creationId xmlns:a16="http://schemas.microsoft.com/office/drawing/2014/main" id="{F9703ED2-8C11-4E15-BCA4-F6D0FBBB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1600200"/>
              <a:ext cx="1458529" cy="166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BB6AB8-E2DF-4636-98BC-8033D9B29940}"/>
                </a:ext>
              </a:extLst>
            </p:cNvPr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607E30D-86C5-4F43-ADE9-95F9658281BB}"/>
              </a:ext>
            </a:extLst>
          </p:cNvPr>
          <p:cNvGrpSpPr>
            <a:grpSpLocks/>
          </p:cNvGrpSpPr>
          <p:nvPr/>
        </p:nvGrpSpPr>
        <p:grpSpPr bwMode="auto">
          <a:xfrm rot="643786">
            <a:off x="6019800" y="2819400"/>
            <a:ext cx="2867025" cy="1898650"/>
            <a:chOff x="6048778" y="2438400"/>
            <a:chExt cx="2866622" cy="1898650"/>
          </a:xfrm>
        </p:grpSpPr>
        <p:pic>
          <p:nvPicPr>
            <p:cNvPr id="14351" name="Picture 3" descr="tay be.gif">
              <a:extLst>
                <a:ext uri="{FF2B5EF4-FFF2-40B4-BE49-F238E27FC236}">
                  <a16:creationId xmlns:a16="http://schemas.microsoft.com/office/drawing/2014/main" id="{D6AA4DCF-8E4D-4C7D-909C-169323D5F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3124200"/>
              <a:ext cx="1594981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FD3C9F-868E-4D5C-91E8-C5D0DB4ED99B}"/>
                </a:ext>
              </a:extLst>
            </p:cNvPr>
            <p:cNvSpPr/>
            <p:nvPr/>
          </p:nvSpPr>
          <p:spPr>
            <a:xfrm>
              <a:off x="7461763" y="2431787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21" name="Picture 20" descr="Untitled 2.bmp">
            <a:extLst>
              <a:ext uri="{FF2B5EF4-FFF2-40B4-BE49-F238E27FC236}">
                <a16:creationId xmlns:a16="http://schemas.microsoft.com/office/drawing/2014/main" id="{36E3A3D0-326D-41C1-ACBD-181B290F6D8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" y="-6349"/>
            <a:ext cx="3810000" cy="2910418"/>
          </a:xfrm>
          <a:prstGeom prst="cloudCallout">
            <a:avLst>
              <a:gd name="adj1" fmla="val 65857"/>
              <a:gd name="adj2" fmla="val 39911"/>
            </a:avLst>
          </a:prstGeom>
        </p:spPr>
      </p:pic>
      <p:sp>
        <p:nvSpPr>
          <p:cNvPr id="91161" name="WordArt 25">
            <a:extLst>
              <a:ext uri="{FF2B5EF4-FFF2-40B4-BE49-F238E27FC236}">
                <a16:creationId xmlns:a16="http://schemas.microsoft.com/office/drawing/2014/main" id="{82ABE462-95A0-4561-82AD-E474FCF4A1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228600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 tớ ốm rồi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rủ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yên lặng nào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bà tớ ngủ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rrrr.jpg">
            <a:extLst>
              <a:ext uri="{FF2B5EF4-FFF2-40B4-BE49-F238E27FC236}">
                <a16:creationId xmlns:a16="http://schemas.microsoft.com/office/drawing/2014/main" id="{387BBE83-FDB7-4CFC-A42D-FB37D88A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EF53C19-2416-48F5-99C2-5D6FC3093AB1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6390" name="Picture 2" descr="quat 22.gif">
              <a:extLst>
                <a:ext uri="{FF2B5EF4-FFF2-40B4-BE49-F238E27FC236}">
                  <a16:creationId xmlns:a16="http://schemas.microsoft.com/office/drawing/2014/main" id="{EB1B9693-9D05-4B10-9757-B255B2D8D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069CFB-ABCA-43AB-9DC7-6C5D8F443515}"/>
                </a:ext>
              </a:extLst>
            </p:cNvPr>
            <p:cNvSpPr/>
            <p:nvPr/>
          </p:nvSpPr>
          <p:spPr>
            <a:xfrm>
              <a:off x="3348923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B9F339F8-6978-403D-9F70-076956C24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WordArt 9">
            <a:extLst>
              <a:ext uri="{FF2B5EF4-FFF2-40B4-BE49-F238E27FC236}">
                <a16:creationId xmlns:a16="http://schemas.microsoft.com/office/drawing/2014/main" id="{3B22AC07-F818-4D64-9B5D-1A2891D78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4114800"/>
            <a:ext cx="4343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tay nhỏ nhắn</a:t>
            </a:r>
          </a:p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 phẩy quạt nan</a:t>
            </a:r>
          </a:p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 đều ngọn gió</a:t>
            </a:r>
          </a:p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rinh góc màn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rrrrr.jpg">
            <a:extLst>
              <a:ext uri="{FF2B5EF4-FFF2-40B4-BE49-F238E27FC236}">
                <a16:creationId xmlns:a16="http://schemas.microsoft.com/office/drawing/2014/main" id="{D00275C1-EB29-4671-A562-9769AFE7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947C191-1C26-40E6-B535-7895F3D2B625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8438" name="Picture 2" descr="quat 22.gif">
              <a:extLst>
                <a:ext uri="{FF2B5EF4-FFF2-40B4-BE49-F238E27FC236}">
                  <a16:creationId xmlns:a16="http://schemas.microsoft.com/office/drawing/2014/main" id="{2BBDCB40-D52A-415C-9D2F-7577BD75B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3234E6-B03C-4ED1-A58B-E8105C33CAC1}"/>
                </a:ext>
              </a:extLst>
            </p:cNvPr>
            <p:cNvSpPr/>
            <p:nvPr/>
          </p:nvSpPr>
          <p:spPr>
            <a:xfrm>
              <a:off x="3348923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7AB0777E-1743-41FE-9CC4-E03ED6CCE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8" name="WordArt 8">
            <a:extLst>
              <a:ext uri="{FF2B5EF4-FFF2-40B4-BE49-F238E27FC236}">
                <a16:creationId xmlns:a16="http://schemas.microsoft.com/office/drawing/2014/main" id="{B5B09500-5EA8-49F2-BC1C-329A605AC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4191000"/>
            <a:ext cx="457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 ơi hãy ngủ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cháu ngồi bên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 nhà vắng vẻ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 vườn lặng im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rrrrr.jpg">
            <a:extLst>
              <a:ext uri="{FF2B5EF4-FFF2-40B4-BE49-F238E27FC236}">
                <a16:creationId xmlns:a16="http://schemas.microsoft.com/office/drawing/2014/main" id="{B47A010D-D86B-463D-B36E-8AE5BDC5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88BD97A1-63C6-4D5B-B705-E295F95509B6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20494" name="Picture 2" descr="quat 22.gif">
              <a:extLst>
                <a:ext uri="{FF2B5EF4-FFF2-40B4-BE49-F238E27FC236}">
                  <a16:creationId xmlns:a16="http://schemas.microsoft.com/office/drawing/2014/main" id="{CE693503-34D6-44D6-8147-04352FE8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65CC6A-3AFD-48C2-A5B2-45108AA1E6DB}"/>
                </a:ext>
              </a:extLst>
            </p:cNvPr>
            <p:cNvSpPr/>
            <p:nvPr/>
          </p:nvSpPr>
          <p:spPr>
            <a:xfrm>
              <a:off x="3348923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75557A75-BD73-48B0-B240-A5A411417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8CB18865-B602-4F95-894D-366829B23FB3}"/>
              </a:ext>
            </a:extLst>
          </p:cNvPr>
          <p:cNvSpPr/>
          <p:nvPr/>
        </p:nvSpPr>
        <p:spPr>
          <a:xfrm>
            <a:off x="38100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943C8C0-83F1-4F60-A567-D285433D5F02}"/>
              </a:ext>
            </a:extLst>
          </p:cNvPr>
          <p:cNvSpPr/>
          <p:nvPr/>
        </p:nvSpPr>
        <p:spPr>
          <a:xfrm rot="892844">
            <a:off x="4419600" y="1066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142FC434-B23F-4F77-A177-6AD586CD2C9E}"/>
              </a:ext>
            </a:extLst>
          </p:cNvPr>
          <p:cNvSpPr/>
          <p:nvPr/>
        </p:nvSpPr>
        <p:spPr>
          <a:xfrm>
            <a:off x="43434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7324F33-55C8-4643-91AE-6C084D8AF97E}"/>
              </a:ext>
            </a:extLst>
          </p:cNvPr>
          <p:cNvSpPr/>
          <p:nvPr/>
        </p:nvSpPr>
        <p:spPr>
          <a:xfrm rot="20715768">
            <a:off x="4191000" y="2209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C8B3D20-CBBF-459A-AABC-3FE6485B4BF8}"/>
              </a:ext>
            </a:extLst>
          </p:cNvPr>
          <p:cNvSpPr/>
          <p:nvPr/>
        </p:nvSpPr>
        <p:spPr>
          <a:xfrm rot="582017">
            <a:off x="4191000" y="1801813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pic>
        <p:nvPicPr>
          <p:cNvPr id="39" name="Picture 38" descr="cau.gif">
            <a:extLst>
              <a:ext uri="{FF2B5EF4-FFF2-40B4-BE49-F238E27FC236}">
                <a16:creationId xmlns:a16="http://schemas.microsoft.com/office/drawing/2014/main" id="{163ADB32-C8D0-499E-A9FD-2E30F7A7E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0663">
            <a:off x="2725738" y="-301625"/>
            <a:ext cx="11715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buoi copy.gif">
            <a:extLst>
              <a:ext uri="{FF2B5EF4-FFF2-40B4-BE49-F238E27FC236}">
                <a16:creationId xmlns:a16="http://schemas.microsoft.com/office/drawing/2014/main" id="{E9A0152C-975D-4F18-B72A-F8B93EA9A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752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16">
            <a:extLst>
              <a:ext uri="{FF2B5EF4-FFF2-40B4-BE49-F238E27FC236}">
                <a16:creationId xmlns:a16="http://schemas.microsoft.com/office/drawing/2014/main" id="{B98F48A6-C16B-40CF-9ED4-A5A28B189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91000"/>
            <a:ext cx="579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00370" name="WordArt 18">
            <a:extLst>
              <a:ext uri="{FF2B5EF4-FFF2-40B4-BE49-F238E27FC236}">
                <a16:creationId xmlns:a16="http://schemas.microsoft.com/office/drawing/2014/main" id="{45F0A68B-C583-4B74-9818-2E31B7F474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4724400"/>
            <a:ext cx="5791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 bưởi hương cau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Lẩn vào tay quạt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bà nằm mát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 vòng gió thơm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C 0.00573 0.04185 0.01181 0.08393 0.02743 0.13549 C 0.04358 0.18543 0.06302 0.24832 0.09635 0.30682 C 0.12951 0.36717 0.19514 0.45063 0.22674 0.4948 C 0.25764 0.53988 0.27135 0.55399 0.2842 0.56878 " pathEditMode="relative" rAng="1238750" ptsTypes="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284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3699E-6 C 0.00348 0.01295 0.00695 0.0259 0.01667 0.05549 C 0.0264 0.08509 0.04028 0.13873 0.05834 0.17757 C 0.0764 0.21642 0.10278 0.25526 0.12501 0.28855 C 0.14723 0.32185 0.17223 0.35514 0.19167 0.37734 C 0.21112 0.39954 0.21667 0.40324 0.24167 0.42173 C 0.26667 0.44023 0.30417 0.46428 0.34167 0.48832 " pathEditMode="relative" ptsTypes="aaaaaaA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C64E8194-B40B-4DBA-82B7-018DB0930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ĐÀM THOẠI- GIẢNG GIẢI- TRÍCH DẪN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sz="9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C2684D-2DB7-46BA-9C8B-6F039575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Picture 7" descr="lg">
            <a:extLst>
              <a:ext uri="{FF2B5EF4-FFF2-40B4-BE49-F238E27FC236}">
                <a16:creationId xmlns:a16="http://schemas.microsoft.com/office/drawing/2014/main" id="{070469F5-5974-495E-9B30-29712422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0" name="Oval 8">
            <a:extLst>
              <a:ext uri="{FF2B5EF4-FFF2-40B4-BE49-F238E27FC236}">
                <a16:creationId xmlns:a16="http://schemas.microsoft.com/office/drawing/2014/main" id="{F38BA583-5BDA-4AB2-ACA0-37AF2CD4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66800"/>
            <a:ext cx="6553200" cy="297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Cô vừa đọc cho các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nghe bài thơ gì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Do ai sáng tác?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rrrrr.jpg">
            <a:extLst>
              <a:ext uri="{FF2B5EF4-FFF2-40B4-BE49-F238E27FC236}">
                <a16:creationId xmlns:a16="http://schemas.microsoft.com/office/drawing/2014/main" id="{BD5420B8-E978-4C3E-B83E-BFFC59A1A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5E6C0B7D-686C-4834-B6ED-35F907108412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24589" name="Picture 2" descr="quat 22.gif">
              <a:extLst>
                <a:ext uri="{FF2B5EF4-FFF2-40B4-BE49-F238E27FC236}">
                  <a16:creationId xmlns:a16="http://schemas.microsoft.com/office/drawing/2014/main" id="{99B2AD11-9601-4269-8ECF-62A365A4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CA6F7C-D671-4F36-B38F-DC33BB56B910}"/>
                </a:ext>
              </a:extLst>
            </p:cNvPr>
            <p:cNvSpPr/>
            <p:nvPr/>
          </p:nvSpPr>
          <p:spPr>
            <a:xfrm>
              <a:off x="3348923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D57D4036-D46B-4D53-8893-831E9CE3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9F6E17-6D1B-4A3E-9B6D-E088F699BBAB}"/>
              </a:ext>
            </a:extLst>
          </p:cNvPr>
          <p:cNvSpPr/>
          <p:nvPr/>
        </p:nvSpPr>
        <p:spPr>
          <a:xfrm>
            <a:off x="38100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36939CA-3625-44DD-B88A-140850BD7A6B}"/>
              </a:ext>
            </a:extLst>
          </p:cNvPr>
          <p:cNvSpPr/>
          <p:nvPr/>
        </p:nvSpPr>
        <p:spPr>
          <a:xfrm rot="892844">
            <a:off x="4419600" y="1066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FA04D8F-5E78-49A7-967B-2D7B3A77CBA3}"/>
              </a:ext>
            </a:extLst>
          </p:cNvPr>
          <p:cNvSpPr/>
          <p:nvPr/>
        </p:nvSpPr>
        <p:spPr>
          <a:xfrm>
            <a:off x="43434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C630666-9F01-4B52-945E-49D57C6FDA75}"/>
              </a:ext>
            </a:extLst>
          </p:cNvPr>
          <p:cNvSpPr/>
          <p:nvPr/>
        </p:nvSpPr>
        <p:spPr>
          <a:xfrm rot="20715768">
            <a:off x="4191000" y="2209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9B932D8-6EEF-4183-A60E-EA2F823AF78A}"/>
              </a:ext>
            </a:extLst>
          </p:cNvPr>
          <p:cNvSpPr/>
          <p:nvPr/>
        </p:nvSpPr>
        <p:spPr>
          <a:xfrm rot="582017">
            <a:off x="4191000" y="1801813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2472 w 5408950"/>
              <a:gd name="connsiteY0" fmla="*/ 21236 h 4038600"/>
              <a:gd name="connsiteX1" fmla="*/ 27482 w 5408950"/>
              <a:gd name="connsiteY1" fmla="*/ 341026 h 4038600"/>
              <a:gd name="connsiteX2" fmla="*/ 207363 w 5408950"/>
              <a:gd name="connsiteY2" fmla="*/ 680803 h 4038600"/>
              <a:gd name="connsiteX3" fmla="*/ 642078 w 5408950"/>
              <a:gd name="connsiteY3" fmla="*/ 1505262 h 4038600"/>
              <a:gd name="connsiteX4" fmla="*/ 1826301 w 5408950"/>
              <a:gd name="connsiteY4" fmla="*/ 2704475 h 4038600"/>
              <a:gd name="connsiteX5" fmla="*/ 3130445 w 5408950"/>
              <a:gd name="connsiteY5" fmla="*/ 3409013 h 4038600"/>
              <a:gd name="connsiteX6" fmla="*/ 4554511 w 5408950"/>
              <a:gd name="connsiteY6" fmla="*/ 3858718 h 4038600"/>
              <a:gd name="connsiteX7" fmla="*/ 5408950 w 5408950"/>
              <a:gd name="connsiteY7" fmla="*/ 4038600 h 4038600"/>
              <a:gd name="connsiteX8" fmla="*/ 5408950 w 5408950"/>
              <a:gd name="connsiteY8" fmla="*/ 4038600 h 4038600"/>
              <a:gd name="connsiteX9" fmla="*/ 5408950 w 5408950"/>
              <a:gd name="connsiteY9" fmla="*/ 4038600 h 4038600"/>
              <a:gd name="connsiteX10" fmla="*/ 5408950 w 5408950"/>
              <a:gd name="connsiteY10" fmla="*/ 4038600 h 4038600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42472 w 5408950"/>
              <a:gd name="connsiteY2" fmla="*/ 389743 h 4062334"/>
              <a:gd name="connsiteX3" fmla="*/ 207363 w 5408950"/>
              <a:gd name="connsiteY3" fmla="*/ 704537 h 4062334"/>
              <a:gd name="connsiteX4" fmla="*/ 642078 w 5408950"/>
              <a:gd name="connsiteY4" fmla="*/ 1528996 h 4062334"/>
              <a:gd name="connsiteX5" fmla="*/ 1826301 w 5408950"/>
              <a:gd name="connsiteY5" fmla="*/ 2728209 h 4062334"/>
              <a:gd name="connsiteX6" fmla="*/ 3130445 w 5408950"/>
              <a:gd name="connsiteY6" fmla="*/ 3432747 h 4062334"/>
              <a:gd name="connsiteX7" fmla="*/ 4554511 w 5408950"/>
              <a:gd name="connsiteY7" fmla="*/ 3882452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11" fmla="*/ 5408950 w 5408950"/>
              <a:gd name="connsiteY11" fmla="*/ 4062334 h 4062334"/>
              <a:gd name="connsiteX0" fmla="*/ 42472 w 5408950"/>
              <a:gd name="connsiteY0" fmla="*/ 44970 h 4062334"/>
              <a:gd name="connsiteX1" fmla="*/ 27482 w 5408950"/>
              <a:gd name="connsiteY1" fmla="*/ 364760 h 4062334"/>
              <a:gd name="connsiteX2" fmla="*/ 207363 w 5408950"/>
              <a:gd name="connsiteY2" fmla="*/ 704537 h 4062334"/>
              <a:gd name="connsiteX3" fmla="*/ 642078 w 5408950"/>
              <a:gd name="connsiteY3" fmla="*/ 1528996 h 4062334"/>
              <a:gd name="connsiteX4" fmla="*/ 1826301 w 5408950"/>
              <a:gd name="connsiteY4" fmla="*/ 2728209 h 4062334"/>
              <a:gd name="connsiteX5" fmla="*/ 3130445 w 5408950"/>
              <a:gd name="connsiteY5" fmla="*/ 3432747 h 4062334"/>
              <a:gd name="connsiteX6" fmla="*/ 4554511 w 5408950"/>
              <a:gd name="connsiteY6" fmla="*/ 3882452 h 4062334"/>
              <a:gd name="connsiteX7" fmla="*/ 5408950 w 5408950"/>
              <a:gd name="connsiteY7" fmla="*/ 4062334 h 4062334"/>
              <a:gd name="connsiteX8" fmla="*/ 5408950 w 5408950"/>
              <a:gd name="connsiteY8" fmla="*/ 4062334 h 4062334"/>
              <a:gd name="connsiteX9" fmla="*/ 5408950 w 5408950"/>
              <a:gd name="connsiteY9" fmla="*/ 4062334 h 4062334"/>
              <a:gd name="connsiteX10" fmla="*/ 5408950 w 5408950"/>
              <a:gd name="connsiteY10" fmla="*/ 4062334 h 4062334"/>
              <a:gd name="connsiteX0" fmla="*/ 47469 w 5413947"/>
              <a:gd name="connsiteY0" fmla="*/ 38308 h 4055672"/>
              <a:gd name="connsiteX1" fmla="*/ 17488 w 5413947"/>
              <a:gd name="connsiteY1" fmla="*/ 53298 h 4055672"/>
              <a:gd name="connsiteX2" fmla="*/ 32479 w 5413947"/>
              <a:gd name="connsiteY2" fmla="*/ 358098 h 4055672"/>
              <a:gd name="connsiteX3" fmla="*/ 212360 w 5413947"/>
              <a:gd name="connsiteY3" fmla="*/ 697875 h 4055672"/>
              <a:gd name="connsiteX4" fmla="*/ 647075 w 5413947"/>
              <a:gd name="connsiteY4" fmla="*/ 1522334 h 4055672"/>
              <a:gd name="connsiteX5" fmla="*/ 1831298 w 5413947"/>
              <a:gd name="connsiteY5" fmla="*/ 2721547 h 4055672"/>
              <a:gd name="connsiteX6" fmla="*/ 3135442 w 5413947"/>
              <a:gd name="connsiteY6" fmla="*/ 3426085 h 4055672"/>
              <a:gd name="connsiteX7" fmla="*/ 4559508 w 5413947"/>
              <a:gd name="connsiteY7" fmla="*/ 3875790 h 4055672"/>
              <a:gd name="connsiteX8" fmla="*/ 5413947 w 5413947"/>
              <a:gd name="connsiteY8" fmla="*/ 4055672 h 4055672"/>
              <a:gd name="connsiteX9" fmla="*/ 5413947 w 5413947"/>
              <a:gd name="connsiteY9" fmla="*/ 4055672 h 4055672"/>
              <a:gd name="connsiteX10" fmla="*/ 5413947 w 5413947"/>
              <a:gd name="connsiteY10" fmla="*/ 4055672 h 4055672"/>
              <a:gd name="connsiteX11" fmla="*/ 5413947 w 5413947"/>
              <a:gd name="connsiteY11" fmla="*/ 4055672 h 405567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  <a:gd name="connsiteX0" fmla="*/ 47469 w 5413947"/>
              <a:gd name="connsiteY0" fmla="*/ 23318 h 4040682"/>
              <a:gd name="connsiteX1" fmla="*/ 17488 w 5413947"/>
              <a:gd name="connsiteY1" fmla="*/ 53298 h 4040682"/>
              <a:gd name="connsiteX2" fmla="*/ 32479 w 5413947"/>
              <a:gd name="connsiteY2" fmla="*/ 343108 h 4040682"/>
              <a:gd name="connsiteX3" fmla="*/ 212360 w 5413947"/>
              <a:gd name="connsiteY3" fmla="*/ 682885 h 4040682"/>
              <a:gd name="connsiteX4" fmla="*/ 647075 w 5413947"/>
              <a:gd name="connsiteY4" fmla="*/ 1507344 h 4040682"/>
              <a:gd name="connsiteX5" fmla="*/ 1831298 w 5413947"/>
              <a:gd name="connsiteY5" fmla="*/ 2706557 h 4040682"/>
              <a:gd name="connsiteX6" fmla="*/ 3135442 w 5413947"/>
              <a:gd name="connsiteY6" fmla="*/ 3411095 h 4040682"/>
              <a:gd name="connsiteX7" fmla="*/ 4559508 w 5413947"/>
              <a:gd name="connsiteY7" fmla="*/ 3860800 h 4040682"/>
              <a:gd name="connsiteX8" fmla="*/ 5413947 w 5413947"/>
              <a:gd name="connsiteY8" fmla="*/ 4040682 h 4040682"/>
              <a:gd name="connsiteX9" fmla="*/ 5413947 w 5413947"/>
              <a:gd name="connsiteY9" fmla="*/ 4040682 h 4040682"/>
              <a:gd name="connsiteX10" fmla="*/ 5413947 w 5413947"/>
              <a:gd name="connsiteY10" fmla="*/ 4040682 h 4040682"/>
              <a:gd name="connsiteX11" fmla="*/ 5413947 w 5413947"/>
              <a:gd name="connsiteY11" fmla="*/ 4040682 h 4040682"/>
              <a:gd name="connsiteX0" fmla="*/ 42472 w 5408950"/>
              <a:gd name="connsiteY0" fmla="*/ 0 h 4017364"/>
              <a:gd name="connsiteX1" fmla="*/ 27482 w 5408950"/>
              <a:gd name="connsiteY1" fmla="*/ 319790 h 4017364"/>
              <a:gd name="connsiteX2" fmla="*/ 207363 w 5408950"/>
              <a:gd name="connsiteY2" fmla="*/ 659567 h 4017364"/>
              <a:gd name="connsiteX3" fmla="*/ 642078 w 5408950"/>
              <a:gd name="connsiteY3" fmla="*/ 1484026 h 4017364"/>
              <a:gd name="connsiteX4" fmla="*/ 1826301 w 5408950"/>
              <a:gd name="connsiteY4" fmla="*/ 2683239 h 4017364"/>
              <a:gd name="connsiteX5" fmla="*/ 3130445 w 5408950"/>
              <a:gd name="connsiteY5" fmla="*/ 3387777 h 4017364"/>
              <a:gd name="connsiteX6" fmla="*/ 4554511 w 5408950"/>
              <a:gd name="connsiteY6" fmla="*/ 3837482 h 4017364"/>
              <a:gd name="connsiteX7" fmla="*/ 5408950 w 5408950"/>
              <a:gd name="connsiteY7" fmla="*/ 4017364 h 4017364"/>
              <a:gd name="connsiteX8" fmla="*/ 5408950 w 5408950"/>
              <a:gd name="connsiteY8" fmla="*/ 4017364 h 4017364"/>
              <a:gd name="connsiteX9" fmla="*/ 5408950 w 5408950"/>
              <a:gd name="connsiteY9" fmla="*/ 4017364 h 4017364"/>
              <a:gd name="connsiteX10" fmla="*/ 5408950 w 5408950"/>
              <a:gd name="connsiteY10" fmla="*/ 4017364 h 40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pic>
        <p:nvPicPr>
          <p:cNvPr id="39" name="Picture 38" descr="cau.gif">
            <a:extLst>
              <a:ext uri="{FF2B5EF4-FFF2-40B4-BE49-F238E27FC236}">
                <a16:creationId xmlns:a16="http://schemas.microsoft.com/office/drawing/2014/main" id="{4223023C-4418-481C-BB05-78FB79FD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0663">
            <a:off x="2725738" y="-301625"/>
            <a:ext cx="11715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buoi copy.gif">
            <a:extLst>
              <a:ext uri="{FF2B5EF4-FFF2-40B4-BE49-F238E27FC236}">
                <a16:creationId xmlns:a16="http://schemas.microsoft.com/office/drawing/2014/main" id="{3860C01D-A483-4A90-B652-2A13D9EA5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1752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1" name="WordArt 15">
            <a:extLst>
              <a:ext uri="{FF2B5EF4-FFF2-40B4-BE49-F238E27FC236}">
                <a16:creationId xmlns:a16="http://schemas.microsoft.com/office/drawing/2014/main" id="{0BF2EA08-2977-45F9-A842-3445701123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640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 vòng gió thơm</a:t>
            </a:r>
          </a:p>
          <a:p>
            <a:pPr algn="ctr"/>
            <a:r>
              <a:rPr lang="vi-VN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( Quang Huy)</a:t>
            </a:r>
            <a:endParaRPr lang="en-US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C 0.00573 0.04185 0.01181 0.08393 0.02743 0.13549 C 0.04358 0.18543 0.06302 0.24832 0.09635 0.30682 C 0.12951 0.36717 0.19514 0.45063 0.22674 0.4948 C 0.25764 0.53988 0.27135 0.55399 0.2842 0.56878 " pathEditMode="relative" rAng="1238750" ptsTypes="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284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3699E-6 C 0.00348 0.01295 0.00695 0.0259 0.01667 0.05549 C 0.0264 0.08509 0.04028 0.13873 0.05834 0.17757 C 0.0764 0.21642 0.10278 0.25526 0.12501 0.28855 C 0.14723 0.32185 0.17223 0.35514 0.19167 0.37734 C 0.21112 0.39954 0.21667 0.40324 0.24167 0.42173 C 0.26667 0.44023 0.30417 0.46428 0.34167 0.48832 " pathEditMode="relative" ptsTypes="aaaaaaA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493120D-2E14-4897-BE2D-717AB6DB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5BD3FFE-ED2A-4210-B30D-336F56F1E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5" descr="lg">
            <a:extLst>
              <a:ext uri="{FF2B5EF4-FFF2-40B4-BE49-F238E27FC236}">
                <a16:creationId xmlns:a16="http://schemas.microsoft.com/office/drawing/2014/main" id="{D9A759E6-0899-42A0-8EC6-7FDC416B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Rectangle 6">
            <a:extLst>
              <a:ext uri="{FF2B5EF4-FFF2-40B4-BE49-F238E27FC236}">
                <a16:creationId xmlns:a16="http://schemas.microsoft.com/office/drawing/2014/main" id="{018A1678-4963-4024-8279-787011D8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Bài thơ nói đến 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64EE1FE-5A6F-49A7-BD4F-66F0409A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7651" name="Picture 1" descr="Untitled 3b copy.gif">
            <a:extLst>
              <a:ext uri="{FF2B5EF4-FFF2-40B4-BE49-F238E27FC236}">
                <a16:creationId xmlns:a16="http://schemas.microsoft.com/office/drawing/2014/main" id="{6F85D8AE-0249-40BE-876E-CDD45C83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276600"/>
            <a:ext cx="2105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tay 2.gif">
            <a:extLst>
              <a:ext uri="{FF2B5EF4-FFF2-40B4-BE49-F238E27FC236}">
                <a16:creationId xmlns:a16="http://schemas.microsoft.com/office/drawing/2014/main" id="{A5D3B8B9-49E6-4986-A301-5C9D38825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4885">
            <a:off x="5379244" y="3231356"/>
            <a:ext cx="1603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CC1542BB-D241-4370-A189-3496E19BA9A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27659" name="Picture 4" descr="dau be.gif">
              <a:extLst>
                <a:ext uri="{FF2B5EF4-FFF2-40B4-BE49-F238E27FC236}">
                  <a16:creationId xmlns:a16="http://schemas.microsoft.com/office/drawing/2014/main" id="{E9981C1A-61B0-4C6A-9519-7917FB2C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1600200"/>
              <a:ext cx="1458529" cy="166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17A7-2775-4B35-BDBF-4E811CCE9B71}"/>
                </a:ext>
              </a:extLst>
            </p:cNvPr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1E949F67-7360-4389-A9DF-35C76E2CA5F6}"/>
              </a:ext>
            </a:extLst>
          </p:cNvPr>
          <p:cNvGrpSpPr>
            <a:grpSpLocks/>
          </p:cNvGrpSpPr>
          <p:nvPr/>
        </p:nvGrpSpPr>
        <p:grpSpPr bwMode="auto">
          <a:xfrm rot="643786">
            <a:off x="6019800" y="2819400"/>
            <a:ext cx="2867025" cy="1898650"/>
            <a:chOff x="6048778" y="2438400"/>
            <a:chExt cx="2866622" cy="1898650"/>
          </a:xfrm>
        </p:grpSpPr>
        <p:pic>
          <p:nvPicPr>
            <p:cNvPr id="27657" name="Picture 3" descr="tay be.gif">
              <a:extLst>
                <a:ext uri="{FF2B5EF4-FFF2-40B4-BE49-F238E27FC236}">
                  <a16:creationId xmlns:a16="http://schemas.microsoft.com/office/drawing/2014/main" id="{B2D6DC81-4646-4A33-9D50-538740E1D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3124200"/>
              <a:ext cx="1594981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0F3144-3AA8-4369-8C09-5F6CDFC2BDC2}"/>
                </a:ext>
              </a:extLst>
            </p:cNvPr>
            <p:cNvSpPr/>
            <p:nvPr/>
          </p:nvSpPr>
          <p:spPr>
            <a:xfrm>
              <a:off x="7461763" y="2431787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21" name="Picture 20" descr="Untitled 2.bmp">
            <a:extLst>
              <a:ext uri="{FF2B5EF4-FFF2-40B4-BE49-F238E27FC236}">
                <a16:creationId xmlns:a16="http://schemas.microsoft.com/office/drawing/2014/main" id="{A0D41CE1-54E8-487E-BD23-C338478E88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925" y="297291"/>
            <a:ext cx="3810000" cy="3442175"/>
          </a:xfrm>
          <a:prstGeom prst="cloudCallout">
            <a:avLst>
              <a:gd name="adj1" fmla="val 65857"/>
              <a:gd name="adj2" fmla="val 39911"/>
            </a:avLst>
          </a:prstGeom>
        </p:spPr>
      </p:pic>
      <p:sp>
        <p:nvSpPr>
          <p:cNvPr id="27656" name="Rectangle 23">
            <a:extLst>
              <a:ext uri="{FF2B5EF4-FFF2-40B4-BE49-F238E27FC236}">
                <a16:creationId xmlns:a16="http://schemas.microsoft.com/office/drawing/2014/main" id="{36CD2E2E-F3C1-454B-BBFE-5B64E95F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96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>
            <a:extLst>
              <a:ext uri="{FF2B5EF4-FFF2-40B4-BE49-F238E27FC236}">
                <a16:creationId xmlns:a16="http://schemas.microsoft.com/office/drawing/2014/main" id="{22494ED7-76AE-4C5C-B12E-454C681AE66E}"/>
              </a:ext>
            </a:extLst>
          </p:cNvPr>
          <p:cNvSpPr txBox="1"/>
          <p:nvPr/>
        </p:nvSpPr>
        <p:spPr>
          <a:xfrm>
            <a:off x="533400" y="1295400"/>
            <a:ext cx="7277100" cy="4494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vi-VN" sz="2200" i="1" dirty="0">
                <a:solidFill>
                  <a:srgbClr val="002060"/>
                </a:solidFill>
                <a:latin typeface="+mj-lt"/>
              </a:rPr>
              <a:t>* Kiến thức: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Trẻ biết tên bài thơ, hiểu nội dung bài thơ: Ca ngợi tấm lòng hiếu thảo của bạn nhỏ dành cho bà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Biết cách thể hiện diễn cảm bài thơ</a:t>
            </a:r>
          </a:p>
          <a:p>
            <a:pPr>
              <a:defRPr/>
            </a:pPr>
            <a:r>
              <a:rPr lang="vi-VN" sz="2200" i="1" dirty="0">
                <a:solidFill>
                  <a:srgbClr val="002060"/>
                </a:solidFill>
                <a:latin typeface="+mj-lt"/>
              </a:rPr>
              <a:t>* Kĩ năng: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Trẻ đọc thuộc lòng và diễn cảm bài thơ.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Trẻ trả lời đủ câu, mạch lạc.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Biết thể hiện diễn cảm bài thơ qua giọng đọc thơ, cử chỉ, nét mặt, điệu bộ</a:t>
            </a:r>
          </a:p>
          <a:p>
            <a:pPr>
              <a:defRPr/>
            </a:pPr>
            <a:r>
              <a:rPr lang="vi-VN" sz="2200" i="1" dirty="0">
                <a:solidFill>
                  <a:srgbClr val="002060"/>
                </a:solidFill>
                <a:latin typeface="+mj-lt"/>
              </a:rPr>
              <a:t>* Thái độ:</a:t>
            </a:r>
          </a:p>
          <a:p>
            <a:pPr>
              <a:defRPr/>
            </a:pPr>
            <a:r>
              <a:rPr lang="vi-VN" sz="2200" b="0" dirty="0">
                <a:solidFill>
                  <a:srgbClr val="002060"/>
                </a:solidFill>
                <a:latin typeface="+mj-lt"/>
              </a:rPr>
              <a:t>- Qua nội dung bài thơ, trẻ biết yêu quý, chăm sóc và giúp đỡ những người thân trong gia đình.</a:t>
            </a:r>
          </a:p>
          <a:p>
            <a:pPr>
              <a:defRPr/>
            </a:pPr>
            <a:endParaRPr lang="en-US" sz="2200" b="0" dirty="0"/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438A57CC-9063-40D8-99C5-803A0A90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4125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Oval 6">
            <a:extLst>
              <a:ext uri="{FF2B5EF4-FFF2-40B4-BE49-F238E27FC236}">
                <a16:creationId xmlns:a16="http://schemas.microsoft.com/office/drawing/2014/main" id="{F4E7C1F1-30A7-4DFE-8108-CD675A98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62000"/>
            <a:ext cx="4572000" cy="3429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8" descr="131228background-hoa-thuy-tinh-tuyet-dep">
            <a:extLst>
              <a:ext uri="{FF2B5EF4-FFF2-40B4-BE49-F238E27FC236}">
                <a16:creationId xmlns:a16="http://schemas.microsoft.com/office/drawing/2014/main" id="{CC684E56-A4DC-417C-80D4-08CC7699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9" name="Oval 9">
            <a:extLst>
              <a:ext uri="{FF2B5EF4-FFF2-40B4-BE49-F238E27FC236}">
                <a16:creationId xmlns:a16="http://schemas.microsoft.com/office/drawing/2014/main" id="{72FF9DF8-0FDA-4B4A-B2CA-FBCE31D56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153400" cy="464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Những câu thơ đầu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nói đến những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con vật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06E3EE3-1D73-4837-9340-44901470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23" name="Picture 6" descr="than ga 2.gif">
            <a:extLst>
              <a:ext uri="{FF2B5EF4-FFF2-40B4-BE49-F238E27FC236}">
                <a16:creationId xmlns:a16="http://schemas.microsoft.com/office/drawing/2014/main" id="{DCEE1941-CF2C-4406-8B31-2F5EE9DF8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1817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nh ga.gif">
            <a:extLst>
              <a:ext uri="{FF2B5EF4-FFF2-40B4-BE49-F238E27FC236}">
                <a16:creationId xmlns:a16="http://schemas.microsoft.com/office/drawing/2014/main" id="{1431F981-7B16-4DC5-A52A-B560F5554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15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T O DAU.gif">
            <a:extLst>
              <a:ext uri="{FF2B5EF4-FFF2-40B4-BE49-F238E27FC236}">
                <a16:creationId xmlns:a16="http://schemas.microsoft.com/office/drawing/2014/main" id="{56E42096-9AD2-41ED-B5A7-DC90FAF1D0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912"/>
          <a:stretch>
            <a:fillRect/>
          </a:stretch>
        </p:blipFill>
        <p:spPr>
          <a:xfrm>
            <a:off x="1143000" y="2590800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>
            <a:extLst>
              <a:ext uri="{FF2B5EF4-FFF2-40B4-BE49-F238E27FC236}">
                <a16:creationId xmlns:a16="http://schemas.microsoft.com/office/drawing/2014/main" id="{5B039239-3555-4D71-964B-55DE67DBB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667000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1EF230EA-23AD-4123-9063-D83B81C579F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>
              <a:extLst>
                <a:ext uri="{FF2B5EF4-FFF2-40B4-BE49-F238E27FC236}">
                  <a16:creationId xmlns:a16="http://schemas.microsoft.com/office/drawing/2014/main" id="{5D6ED5BA-588D-4261-970D-817BF30E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2C7E59-3AE3-4353-B84C-3689E7076C9F}"/>
                </a:ext>
              </a:extLst>
            </p:cNvPr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EE8B4AB1-ED20-41D8-860F-F5882F2D990C}"/>
              </a:ext>
            </a:extLst>
          </p:cNvPr>
          <p:cNvGrpSpPr>
            <a:grpSpLocks/>
          </p:cNvGrpSpPr>
          <p:nvPr/>
        </p:nvGrpSpPr>
        <p:grpSpPr bwMode="auto">
          <a:xfrm rot="-376223">
            <a:off x="4191000" y="2057400"/>
            <a:ext cx="1295400" cy="2209800"/>
            <a:chOff x="3200400" y="3352800"/>
            <a:chExt cx="1295400" cy="2209800"/>
          </a:xfrm>
        </p:grpSpPr>
        <p:pic>
          <p:nvPicPr>
            <p:cNvPr id="30729" name="Picture 5" descr="dau ga.gif">
              <a:extLst>
                <a:ext uri="{FF2B5EF4-FFF2-40B4-BE49-F238E27FC236}">
                  <a16:creationId xmlns:a16="http://schemas.microsoft.com/office/drawing/2014/main" id="{6AC7C643-BD1D-4F10-8E51-52D6F7780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352800"/>
              <a:ext cx="1295400" cy="150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807E84-E21A-471D-BBE1-3775C45D8C56}"/>
                </a:ext>
              </a:extLst>
            </p:cNvPr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B134A69-E471-4F29-8B90-93D03458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B95185B-31CA-4986-979A-B0BC3F58A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5" descr="cKkl1be">
            <a:extLst>
              <a:ext uri="{FF2B5EF4-FFF2-40B4-BE49-F238E27FC236}">
                <a16:creationId xmlns:a16="http://schemas.microsoft.com/office/drawing/2014/main" id="{5A580857-99FB-4746-AD52-D341B74C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4" name="Oval 6">
            <a:extLst>
              <a:ext uri="{FF2B5EF4-FFF2-40B4-BE49-F238E27FC236}">
                <a16:creationId xmlns:a16="http://schemas.microsoft.com/office/drawing/2014/main" id="{BAA8C737-C076-4C5C-B3A5-431E93D3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7467600" cy="472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Em bé đã nhắc chú gà nâu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và chị vịt bầu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63C8A3A2-16D5-4C96-B8AE-57669748A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795" name="Picture 1" descr="Untitled 3b copy.gif">
            <a:extLst>
              <a:ext uri="{FF2B5EF4-FFF2-40B4-BE49-F238E27FC236}">
                <a16:creationId xmlns:a16="http://schemas.microsoft.com/office/drawing/2014/main" id="{DABB94F9-6461-4526-A1A8-1903DD12D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105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tay 2.gif">
            <a:extLst>
              <a:ext uri="{FF2B5EF4-FFF2-40B4-BE49-F238E27FC236}">
                <a16:creationId xmlns:a16="http://schemas.microsoft.com/office/drawing/2014/main" id="{AB9A6064-00C8-454A-A66A-624F6903E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4885">
            <a:off x="5350669" y="3261519"/>
            <a:ext cx="1603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than ga 2.gif">
            <a:extLst>
              <a:ext uri="{FF2B5EF4-FFF2-40B4-BE49-F238E27FC236}">
                <a16:creationId xmlns:a16="http://schemas.microsoft.com/office/drawing/2014/main" id="{0BD7630A-CF0C-4E63-90AB-8C4129F8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38575"/>
            <a:ext cx="1817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nh ga.gif">
            <a:extLst>
              <a:ext uri="{FF2B5EF4-FFF2-40B4-BE49-F238E27FC236}">
                <a16:creationId xmlns:a16="http://schemas.microsoft.com/office/drawing/2014/main" id="{FEE8FFD2-D989-476C-A370-B649A75D0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95775"/>
            <a:ext cx="115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T O DAU.gif">
            <a:extLst>
              <a:ext uri="{FF2B5EF4-FFF2-40B4-BE49-F238E27FC236}">
                <a16:creationId xmlns:a16="http://schemas.microsoft.com/office/drawing/2014/main" id="{CB5BDED3-CD9E-4A72-80A0-82FC3A345F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>
            <a:extLst>
              <a:ext uri="{FF2B5EF4-FFF2-40B4-BE49-F238E27FC236}">
                <a16:creationId xmlns:a16="http://schemas.microsoft.com/office/drawing/2014/main" id="{D34FA65A-8DE6-47EB-BE4B-64CB22B97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8CE75C20-6B57-4AF0-8478-0E081E937F9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908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>
              <a:extLst>
                <a:ext uri="{FF2B5EF4-FFF2-40B4-BE49-F238E27FC236}">
                  <a16:creationId xmlns:a16="http://schemas.microsoft.com/office/drawing/2014/main" id="{ECA9973B-D361-4455-82E8-3B3DBF05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4AEDCE-F60E-438A-819F-8389201FA9F8}"/>
                </a:ext>
              </a:extLst>
            </p:cNvPr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9E99297-827D-4421-AE7E-D4A267844C77}"/>
              </a:ext>
            </a:extLst>
          </p:cNvPr>
          <p:cNvGrpSpPr>
            <a:grpSpLocks/>
          </p:cNvGrpSpPr>
          <p:nvPr/>
        </p:nvGrpSpPr>
        <p:grpSpPr bwMode="auto">
          <a:xfrm rot="-376223">
            <a:off x="3200400" y="3048000"/>
            <a:ext cx="1295400" cy="2209800"/>
            <a:chOff x="3200400" y="3352800"/>
            <a:chExt cx="1295400" cy="2209800"/>
          </a:xfrm>
        </p:grpSpPr>
        <p:pic>
          <p:nvPicPr>
            <p:cNvPr id="33809" name="Picture 5" descr="dau ga.gif">
              <a:extLst>
                <a:ext uri="{FF2B5EF4-FFF2-40B4-BE49-F238E27FC236}">
                  <a16:creationId xmlns:a16="http://schemas.microsoft.com/office/drawing/2014/main" id="{7B0E2C49-010D-4933-BFD0-E07F018E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352800"/>
              <a:ext cx="1295400" cy="150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D71362-52C8-4A77-B03F-D6A737339B5F}"/>
                </a:ext>
              </a:extLst>
            </p:cNvPr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C9B45371-220B-46D8-884B-791CEA75416A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33807" name="Picture 4" descr="dau be.gif">
              <a:extLst>
                <a:ext uri="{FF2B5EF4-FFF2-40B4-BE49-F238E27FC236}">
                  <a16:creationId xmlns:a16="http://schemas.microsoft.com/office/drawing/2014/main" id="{F5AD960A-C5F9-4731-95C0-D9D2044A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1600200"/>
              <a:ext cx="1458529" cy="166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A7CBE-A718-4895-993B-20345AC858F4}"/>
                </a:ext>
              </a:extLst>
            </p:cNvPr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B0D544D-E440-4499-9EB6-C9B0F10F8924}"/>
              </a:ext>
            </a:extLst>
          </p:cNvPr>
          <p:cNvGrpSpPr>
            <a:grpSpLocks/>
          </p:cNvGrpSpPr>
          <p:nvPr/>
        </p:nvGrpSpPr>
        <p:grpSpPr bwMode="auto">
          <a:xfrm rot="643786">
            <a:off x="6048375" y="2819400"/>
            <a:ext cx="2867025" cy="1898650"/>
            <a:chOff x="6048778" y="2438400"/>
            <a:chExt cx="2866622" cy="1898650"/>
          </a:xfrm>
        </p:grpSpPr>
        <p:pic>
          <p:nvPicPr>
            <p:cNvPr id="33805" name="Picture 3" descr="tay be.gif">
              <a:extLst>
                <a:ext uri="{FF2B5EF4-FFF2-40B4-BE49-F238E27FC236}">
                  <a16:creationId xmlns:a16="http://schemas.microsoft.com/office/drawing/2014/main" id="{24C44B9E-0231-4AA1-9274-44182D52A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78" y="3124200"/>
              <a:ext cx="1594981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F2665-38A2-4D75-BD61-1F0F9CEC641D}"/>
                </a:ext>
              </a:extLst>
            </p:cNvPr>
            <p:cNvSpPr/>
            <p:nvPr/>
          </p:nvSpPr>
          <p:spPr>
            <a:xfrm>
              <a:off x="7461763" y="2431787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D5C9AD-F2B0-4266-B19D-C4321317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3" name="Picture 5" descr="hinh-nen-mua-he-troi-xanh-may-trang-co-nang-cuc-dep">
            <a:extLst>
              <a:ext uri="{FF2B5EF4-FFF2-40B4-BE49-F238E27FC236}">
                <a16:creationId xmlns:a16="http://schemas.microsoft.com/office/drawing/2014/main" id="{3545B6A1-7FB4-4EAA-94DD-3F4E8D60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6">
            <a:extLst>
              <a:ext uri="{FF2B5EF4-FFF2-40B4-BE49-F238E27FC236}">
                <a16:creationId xmlns:a16="http://schemas.microsoft.com/office/drawing/2014/main" id="{D5D16EBD-C4E3-4152-9FC4-AFDD612F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1000"/>
            <a:ext cx="723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Vì sao em bé lại nhắc chú gà và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chị vịt im lặng?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7E840D4-63C3-4F38-AA53-4A4020F8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" name="Picture 20" descr="Untitled 2.bmp">
            <a:extLst>
              <a:ext uri="{FF2B5EF4-FFF2-40B4-BE49-F238E27FC236}">
                <a16:creationId xmlns:a16="http://schemas.microsoft.com/office/drawing/2014/main" id="{58A6E4D3-F8FF-44D3-A4E8-59331692AB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839" y="979663"/>
            <a:ext cx="5855764" cy="5013704"/>
          </a:xfrm>
          <a:prstGeom prst="cloudCallout">
            <a:avLst>
              <a:gd name="adj1" fmla="val 65857"/>
              <a:gd name="adj2" fmla="val 39911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AB86BD9-EEC0-45E6-B8B5-6B527463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2A01395-1B8A-4E1A-896B-A0FD2AB6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7" descr="kho-hinh-nen-may-tinh-dep-nhat-chat-luong-nhat-1">
            <a:extLst>
              <a:ext uri="{FF2B5EF4-FFF2-40B4-BE49-F238E27FC236}">
                <a16:creationId xmlns:a16="http://schemas.microsoft.com/office/drawing/2014/main" id="{47967A3D-04E1-4DDE-8DBE-89B0FBEC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Rectangle 8">
            <a:extLst>
              <a:ext uri="{FF2B5EF4-FFF2-40B4-BE49-F238E27FC236}">
                <a16:creationId xmlns:a16="http://schemas.microsoft.com/office/drawing/2014/main" id="{BA22B3D8-FE5C-4A60-B4A6-CE4AD846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</a:rPr>
              <a:t>Bạn nhỏ đã làm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</a:rPr>
              <a:t> gì để cho bà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</a:rPr>
              <a:t>ngủ ngon?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rrrrr.jpg">
            <a:extLst>
              <a:ext uri="{FF2B5EF4-FFF2-40B4-BE49-F238E27FC236}">
                <a16:creationId xmlns:a16="http://schemas.microsoft.com/office/drawing/2014/main" id="{3B8593E2-A41B-4E83-BEB3-265B41AB6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D93A298-E4E0-4986-BC51-D129E631D330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8188" y="1546225"/>
            <a:ext cx="2582862" cy="4357688"/>
            <a:chOff x="3352800" y="1738717"/>
            <a:chExt cx="2584172" cy="4357283"/>
          </a:xfrm>
        </p:grpSpPr>
        <p:pic>
          <p:nvPicPr>
            <p:cNvPr id="38917" name="Picture 2" descr="quat 22.gif">
              <a:extLst>
                <a:ext uri="{FF2B5EF4-FFF2-40B4-BE49-F238E27FC236}">
                  <a16:creationId xmlns:a16="http://schemas.microsoft.com/office/drawing/2014/main" id="{EE99FCEC-89E6-4346-A625-F6A5EBD2C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25F436-C365-4665-B59B-C21B992BC7E2}"/>
                </a:ext>
              </a:extLst>
            </p:cNvPr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E15CD4E9-BC11-4240-A419-E51BD5AB2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rrrrr.jpg">
            <a:extLst>
              <a:ext uri="{FF2B5EF4-FFF2-40B4-BE49-F238E27FC236}">
                <a16:creationId xmlns:a16="http://schemas.microsoft.com/office/drawing/2014/main" id="{FF1F214C-C8D0-47C5-9AAD-1E7F712E5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8C6A09D0-A8F3-4E75-BAAB-E7E920608C6F}"/>
              </a:ext>
            </a:extLst>
          </p:cNvPr>
          <p:cNvGrpSpPr>
            <a:grpSpLocks/>
          </p:cNvGrpSpPr>
          <p:nvPr/>
        </p:nvGrpSpPr>
        <p:grpSpPr bwMode="auto"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40965" name="Picture 2" descr="quat 22.gif">
              <a:extLst>
                <a:ext uri="{FF2B5EF4-FFF2-40B4-BE49-F238E27FC236}">
                  <a16:creationId xmlns:a16="http://schemas.microsoft.com/office/drawing/2014/main" id="{71B4B185-4F2D-4612-A50A-74EBE9962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17" y="1738717"/>
              <a:ext cx="1755555" cy="24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9D0EDE-27A1-4A7C-8F72-CA0E5BA96481}"/>
                </a:ext>
              </a:extLst>
            </p:cNvPr>
            <p:cNvSpPr/>
            <p:nvPr/>
          </p:nvSpPr>
          <p:spPr>
            <a:xfrm>
              <a:off x="3348923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0"/>
            </a:p>
          </p:txBody>
        </p:sp>
      </p:grpSp>
      <p:pic>
        <p:nvPicPr>
          <p:cNvPr id="6" name="Picture 5" descr="goc man.gif">
            <a:extLst>
              <a:ext uri="{FF2B5EF4-FFF2-40B4-BE49-F238E27FC236}">
                <a16:creationId xmlns:a16="http://schemas.microsoft.com/office/drawing/2014/main" id="{51EB92DF-88BF-4BD5-9407-22AAE03EB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418F0A56-721B-4757-9572-76730ECEA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 bà của các con bị ốm thì các con sẽ làm gì?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able">
            <a:extLst>
              <a:ext uri="{FF2B5EF4-FFF2-40B4-BE49-F238E27FC236}">
                <a16:creationId xmlns:a16="http://schemas.microsoft.com/office/drawing/2014/main" id="{473FB498-158E-46C6-9D8F-DD71C66D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292475"/>
            <a:ext cx="78025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>
            <a:extLst>
              <a:ext uri="{FF2B5EF4-FFF2-40B4-BE49-F238E27FC236}">
                <a16:creationId xmlns:a16="http://schemas.microsoft.com/office/drawing/2014/main" id="{6E0E87EB-3E9F-4180-B3A9-0D5EBAAD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31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Cô: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Powerpoint bài thơ : “Giữa vòng gió thơm”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Nhạc</a:t>
            </a:r>
            <a:r>
              <a:rPr lang="en-US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hát </a:t>
            </a: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Cháu yêu bà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thơ diễn cảm.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minh họa.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Trẻ: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lý thoải mái.</a:t>
            </a:r>
            <a:endParaRPr lang="en-US" altLang="en-US" sz="2400" b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vi-VN" altLang="en-US" sz="24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phục gọn gàng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66281E0-6B3A-4B9D-AAC4-BC981A9F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419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A5841A-1DFE-48BB-90AF-873A36A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5" name="Picture 5" descr="hinh-nen-thien-nhien-dep-full-hd-1">
            <a:extLst>
              <a:ext uri="{FF2B5EF4-FFF2-40B4-BE49-F238E27FC236}">
                <a16:creationId xmlns:a16="http://schemas.microsoft.com/office/drawing/2014/main" id="{6C99A49D-B9EE-4E59-84AE-1F2AA3E5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Rectangle 6">
            <a:extLst>
              <a:ext uri="{FF2B5EF4-FFF2-40B4-BE49-F238E27FC236}">
                <a16:creationId xmlns:a16="http://schemas.microsoft.com/office/drawing/2014/main" id="{26A4DC02-3F2B-4835-A6AD-191E3669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Arial" panose="020B0604020202020204" pitchFamily="34" charset="0"/>
              </a:rPr>
              <a:t>Dạy trẻ đọc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3" descr="SLGG_2002">
            <a:extLst>
              <a:ext uri="{FF2B5EF4-FFF2-40B4-BE49-F238E27FC236}">
                <a16:creationId xmlns:a16="http://schemas.microsoft.com/office/drawing/2014/main" id="{F15229DA-27AA-4C7B-A21D-3DB789BB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5" descr="MHKTFJ_8013">
            <a:extLst>
              <a:ext uri="{FF2B5EF4-FFF2-40B4-BE49-F238E27FC236}">
                <a16:creationId xmlns:a16="http://schemas.microsoft.com/office/drawing/2014/main" id="{FA8F8B57-3193-4C18-AAB4-7F4FA8301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0" name="AutoShape 7" descr="MHKTFJ_8013">
            <a:extLst>
              <a:ext uri="{FF2B5EF4-FFF2-40B4-BE49-F238E27FC236}">
                <a16:creationId xmlns:a16="http://schemas.microsoft.com/office/drawing/2014/main" id="{31FF42AF-1CED-4845-8D00-5BA8FC06C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1" name="AutoShape 9" descr="MHKTFJ_8013">
            <a:extLst>
              <a:ext uri="{FF2B5EF4-FFF2-40B4-BE49-F238E27FC236}">
                <a16:creationId xmlns:a16="http://schemas.microsoft.com/office/drawing/2014/main" id="{CE9DB948-8808-4FB7-94F2-CE09CD262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2" name="AutoShape 11" descr="MHKTFJ_8013">
            <a:extLst>
              <a:ext uri="{FF2B5EF4-FFF2-40B4-BE49-F238E27FC236}">
                <a16:creationId xmlns:a16="http://schemas.microsoft.com/office/drawing/2014/main" id="{72D69EA8-BB02-4EF7-BD1C-F4D64B589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9223" name="WordArt 23">
            <a:extLst>
              <a:ext uri="{FF2B5EF4-FFF2-40B4-BE49-F238E27FC236}">
                <a16:creationId xmlns:a16="http://schemas.microsoft.com/office/drawing/2014/main" id="{E95B4CF6-4247-47DC-861A-B8783AD3FA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9337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múa</a:t>
            </a:r>
          </a:p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 yêu Bà</a:t>
            </a:r>
          </a:p>
        </p:txBody>
      </p:sp>
      <p:sp>
        <p:nvSpPr>
          <p:cNvPr id="45064" name="TextBox 1">
            <a:extLst>
              <a:ext uri="{FF2B5EF4-FFF2-40B4-BE49-F238E27FC236}">
                <a16:creationId xmlns:a16="http://schemas.microsoft.com/office/drawing/2014/main" id="{9DFA2A46-4D33-4DB3-85FC-DA26EF30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8207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3" name="ChauYeuBa-XuanMai-2621371 (1).mp3">
            <a:hlinkClick r:id="" action="ppaction://media"/>
            <a:extLst>
              <a:ext uri="{FF2B5EF4-FFF2-40B4-BE49-F238E27FC236}">
                <a16:creationId xmlns:a16="http://schemas.microsoft.com/office/drawing/2014/main" id="{1E94D1A0-F85A-49CA-AB0A-B7ABD3C3056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792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inh-nen-powerpoint-de-thuong-10">
            <a:extLst>
              <a:ext uri="{FF2B5EF4-FFF2-40B4-BE49-F238E27FC236}">
                <a16:creationId xmlns:a16="http://schemas.microsoft.com/office/drawing/2014/main" id="{75D8AE53-813A-4EA1-9649-C7761E66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5" descr="MHKTFJ_8013">
            <a:extLst>
              <a:ext uri="{FF2B5EF4-FFF2-40B4-BE49-F238E27FC236}">
                <a16:creationId xmlns:a16="http://schemas.microsoft.com/office/drawing/2014/main" id="{CAAA7B76-DFBD-4E23-A4EE-5C7B2F57B2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8" name="AutoShape 7" descr="MHKTFJ_8013">
            <a:extLst>
              <a:ext uri="{FF2B5EF4-FFF2-40B4-BE49-F238E27FC236}">
                <a16:creationId xmlns:a16="http://schemas.microsoft.com/office/drawing/2014/main" id="{FA1EDF01-2C04-47AA-B32A-FD0EB8B95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" name="Oval 15">
            <a:extLst>
              <a:ext uri="{FF2B5EF4-FFF2-40B4-BE49-F238E27FC236}">
                <a16:creationId xmlns:a16="http://schemas.microsoft.com/office/drawing/2014/main" id="{119837EA-EF10-4CB0-A710-4C0AB0D0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6400"/>
            <a:ext cx="5867400" cy="2438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600">
              <a:latin typeface="Times New Roman" panose="02020603050405020304" pitchFamily="18" charset="0"/>
            </a:endParaRPr>
          </a:p>
        </p:txBody>
      </p:sp>
      <p:pic>
        <p:nvPicPr>
          <p:cNvPr id="180241" name="Picture 17" descr="0">
            <a:extLst>
              <a:ext uri="{FF2B5EF4-FFF2-40B4-BE49-F238E27FC236}">
                <a16:creationId xmlns:a16="http://schemas.microsoft.com/office/drawing/2014/main" id="{7ADEE8E7-86D3-454B-A676-5CB8E2B5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58" name="Bà Thương Em - Various Artists _ Bài hát, lyrics.mp3">
            <a:hlinkClick r:id="" action="ppaction://media"/>
            <a:extLst>
              <a:ext uri="{FF2B5EF4-FFF2-40B4-BE49-F238E27FC236}">
                <a16:creationId xmlns:a16="http://schemas.microsoft.com/office/drawing/2014/main" id="{602266A8-9069-4068-A76F-D63E6B5084B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1" name="Picture 37" descr="images (1)">
            <a:extLst>
              <a:ext uri="{FF2B5EF4-FFF2-40B4-BE49-F238E27FC236}">
                <a16:creationId xmlns:a16="http://schemas.microsoft.com/office/drawing/2014/main" id="{3853461D-EDC2-4D2A-9957-DAA8B706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2" name="Picture 38" descr="1_7_1339123192_31_nguyenthitinh">
            <a:extLst>
              <a:ext uri="{FF2B5EF4-FFF2-40B4-BE49-F238E27FC236}">
                <a16:creationId xmlns:a16="http://schemas.microsoft.com/office/drawing/2014/main" id="{9A8AC11C-6487-46B4-A486-B28A20FD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3" name="Picture 39" descr="download">
            <a:extLst>
              <a:ext uri="{FF2B5EF4-FFF2-40B4-BE49-F238E27FC236}">
                <a16:creationId xmlns:a16="http://schemas.microsoft.com/office/drawing/2014/main" id="{DECDEBA8-49BF-43DB-9737-5D32D9C8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4" name="Picture 40" descr="DSC02872">
            <a:extLst>
              <a:ext uri="{FF2B5EF4-FFF2-40B4-BE49-F238E27FC236}">
                <a16:creationId xmlns:a16="http://schemas.microsoft.com/office/drawing/2014/main" id="{AB5392BE-245C-4C0A-AD12-C1533D31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5" name="Picture 41" descr="TV3 - trang23">
            <a:extLst>
              <a:ext uri="{FF2B5EF4-FFF2-40B4-BE49-F238E27FC236}">
                <a16:creationId xmlns:a16="http://schemas.microsoft.com/office/drawing/2014/main" id="{AF187B80-19F1-4449-AD96-3355339A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8" name="Picture 44" descr="IMG_20151013_085610">
            <a:extLst>
              <a:ext uri="{FF2B5EF4-FFF2-40B4-BE49-F238E27FC236}">
                <a16:creationId xmlns:a16="http://schemas.microsoft.com/office/drawing/2014/main" id="{E3527487-3775-47AF-A127-91E0B902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72" name="Picture 48" descr="IMG_20151013_085754">
            <a:extLst>
              <a:ext uri="{FF2B5EF4-FFF2-40B4-BE49-F238E27FC236}">
                <a16:creationId xmlns:a16="http://schemas.microsoft.com/office/drawing/2014/main" id="{395E03A2-8EC1-4699-AB90-ECC31762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73" name="Picture 49" descr="IMG_20151013_085615">
            <a:extLst>
              <a:ext uri="{FF2B5EF4-FFF2-40B4-BE49-F238E27FC236}">
                <a16:creationId xmlns:a16="http://schemas.microsoft.com/office/drawing/2014/main" id="{B00C3E57-0ADE-4263-93D8-2A91F286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0" name="Picture 56" descr="1_7_1339123192_31_nguyenthitinh">
            <a:extLst>
              <a:ext uri="{FF2B5EF4-FFF2-40B4-BE49-F238E27FC236}">
                <a16:creationId xmlns:a16="http://schemas.microsoft.com/office/drawing/2014/main" id="{2DA49216-9C94-4BA5-A020-5976ABA0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1" name="Picture 57" descr="DSC02872">
            <a:extLst>
              <a:ext uri="{FF2B5EF4-FFF2-40B4-BE49-F238E27FC236}">
                <a16:creationId xmlns:a16="http://schemas.microsoft.com/office/drawing/2014/main" id="{C1962ED8-A27A-423F-AF91-A6C8240F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2" name="Picture 58" descr="Image357_copy_copy">
            <a:extLst>
              <a:ext uri="{FF2B5EF4-FFF2-40B4-BE49-F238E27FC236}">
                <a16:creationId xmlns:a16="http://schemas.microsoft.com/office/drawing/2014/main" id="{062B52A0-1B45-4515-832D-A2034C4C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3" name="Picture 59" descr="IMG_20151013_085302">
            <a:extLst>
              <a:ext uri="{FF2B5EF4-FFF2-40B4-BE49-F238E27FC236}">
                <a16:creationId xmlns:a16="http://schemas.microsoft.com/office/drawing/2014/main" id="{4FAF9B6D-EFC4-4099-96A0-79B189D0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4" name="Picture 60" descr="IMG_20151013_085615">
            <a:extLst>
              <a:ext uri="{FF2B5EF4-FFF2-40B4-BE49-F238E27FC236}">
                <a16:creationId xmlns:a16="http://schemas.microsoft.com/office/drawing/2014/main" id="{A1522936-5EB6-4083-8900-7544DF43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5" name="Picture 61" descr="IMG_20151013_085754">
            <a:extLst>
              <a:ext uri="{FF2B5EF4-FFF2-40B4-BE49-F238E27FC236}">
                <a16:creationId xmlns:a16="http://schemas.microsoft.com/office/drawing/2014/main" id="{1F231A9C-4C28-47BE-90AE-51208334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6" name="Picture 62" descr="images (1)">
            <a:extLst>
              <a:ext uri="{FF2B5EF4-FFF2-40B4-BE49-F238E27FC236}">
                <a16:creationId xmlns:a16="http://schemas.microsoft.com/office/drawing/2014/main" id="{59031D52-1A8B-4BB2-8FB3-2E631B58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87" name="Picture 63" descr="Image357_copy_copy">
            <a:extLst>
              <a:ext uri="{FF2B5EF4-FFF2-40B4-BE49-F238E27FC236}">
                <a16:creationId xmlns:a16="http://schemas.microsoft.com/office/drawing/2014/main" id="{EBEA2EC5-A34F-4F33-A6D9-9E635363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2964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TextBox 23">
            <a:extLst>
              <a:ext uri="{FF2B5EF4-FFF2-40B4-BE49-F238E27FC236}">
                <a16:creationId xmlns:a16="http://schemas.microsoft.com/office/drawing/2014/main" id="{E7553FDC-E54E-47F7-977C-E0341C54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3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Cách tiến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180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0"/>
                                        <p:tgtEl>
                                          <p:spTgt spid="1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1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0"/>
                                        <p:tgtEl>
                                          <p:spTgt spid="1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0"/>
                                        <p:tgtEl>
                                          <p:spTgt spid="18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0"/>
                                        <p:tgtEl>
                                          <p:spTgt spid="1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0"/>
                                        <p:tgtEl>
                                          <p:spTgt spid="18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0"/>
                                        <p:tgtEl>
                                          <p:spTgt spid="18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6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0"/>
                                        <p:tgtEl>
                                          <p:spTgt spid="18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0"/>
                                        <p:tgtEl>
                                          <p:spTgt spid="18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0"/>
                                        <p:tgtEl>
                                          <p:spTgt spid="18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0"/>
                                        <p:tgtEl>
                                          <p:spTgt spid="18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025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EA570E-5344-41E4-977D-CCC2D753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5" descr="cKkl1be">
            <a:extLst>
              <a:ext uri="{FF2B5EF4-FFF2-40B4-BE49-F238E27FC236}">
                <a16:creationId xmlns:a16="http://schemas.microsoft.com/office/drawing/2014/main" id="{B53A3EBA-1A89-4909-8307-5691CC75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WordArt 6">
            <a:extLst>
              <a:ext uri="{FF2B5EF4-FFF2-40B4-BE49-F238E27FC236}">
                <a16:creationId xmlns:a16="http://schemas.microsoft.com/office/drawing/2014/main" id="{0C1791F7-94F4-4FB6-A691-C23FDEBCA9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367463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trong tranh nhắc đến ai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E3AB4BD0-23A1-4854-BB4A-7CF1D995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27463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o_suu_tap_mau_hinh_nen_tao_slide_powerpoint_dep20130611173450">
            <a:extLst>
              <a:ext uri="{FF2B5EF4-FFF2-40B4-BE49-F238E27FC236}">
                <a16:creationId xmlns:a16="http://schemas.microsoft.com/office/drawing/2014/main" id="{629B5CA5-844C-45FD-BDED-A47E9970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00BD37EB-BFF1-47F8-ACAC-750CA4D4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283" name="Picture 3" descr="images (1)">
            <a:extLst>
              <a:ext uri="{FF2B5EF4-FFF2-40B4-BE49-F238E27FC236}">
                <a16:creationId xmlns:a16="http://schemas.microsoft.com/office/drawing/2014/main" id="{8C6C70E6-4E09-4996-9FAD-DB9FA8DB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x91">
            <a:extLst>
              <a:ext uri="{FF2B5EF4-FFF2-40B4-BE49-F238E27FC236}">
                <a16:creationId xmlns:a16="http://schemas.microsoft.com/office/drawing/2014/main" id="{6D94A5B8-8254-4A47-839E-706CC261C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7F520B89-955A-4641-896C-09B6F53C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FFCE596-1D1C-4FA6-BE64-B712997EB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2212" name="Picture 4" descr="1_7_1339123192_31_nguyenthitinh">
            <a:extLst>
              <a:ext uri="{FF2B5EF4-FFF2-40B4-BE49-F238E27FC236}">
                <a16:creationId xmlns:a16="http://schemas.microsoft.com/office/drawing/2014/main" id="{F45EEE92-A83F-43C0-8D44-AB57B18E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 descr="cau-be-tich-chu">
            <a:extLst>
              <a:ext uri="{FF2B5EF4-FFF2-40B4-BE49-F238E27FC236}">
                <a16:creationId xmlns:a16="http://schemas.microsoft.com/office/drawing/2014/main" id="{EC6BD0F0-3748-408F-9480-95569156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273201217466142">
            <a:extLst>
              <a:ext uri="{FF2B5EF4-FFF2-40B4-BE49-F238E27FC236}">
                <a16:creationId xmlns:a16="http://schemas.microsoft.com/office/drawing/2014/main" id="{42D5765A-8498-4BE3-9A6D-076C4E26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DA533DC-D1C2-417C-9531-950750E4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3236" name="Picture 4" descr="TV3 - trang23">
            <a:extLst>
              <a:ext uri="{FF2B5EF4-FFF2-40B4-BE49-F238E27FC236}">
                <a16:creationId xmlns:a16="http://schemas.microsoft.com/office/drawing/2014/main" id="{37C778BE-9000-4A9A-BEDB-A523B6EA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8" name="Picture 6" descr="IMG_20151013_085615">
            <a:extLst>
              <a:ext uri="{FF2B5EF4-FFF2-40B4-BE49-F238E27FC236}">
                <a16:creationId xmlns:a16="http://schemas.microsoft.com/office/drawing/2014/main" id="{B7FF4B86-6648-4044-85CF-03AAB902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8ECCA9A-1E21-474C-9A04-AF4166FA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59760D2-5A65-4AC9-A937-3372786E5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5" descr="AmazingDigitalArtNature38">
            <a:extLst>
              <a:ext uri="{FF2B5EF4-FFF2-40B4-BE49-F238E27FC236}">
                <a16:creationId xmlns:a16="http://schemas.microsoft.com/office/drawing/2014/main" id="{F4E6749F-E1E8-4043-868B-CA08C666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Oval 6">
            <a:extLst>
              <a:ext uri="{FF2B5EF4-FFF2-40B4-BE49-F238E27FC236}">
                <a16:creationId xmlns:a16="http://schemas.microsoft.com/office/drawing/2014/main" id="{8332919F-B901-43E3-8AB1-12FCE034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7239000" cy="3657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Giữa vòng gió thơm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              ( Quang Huy)</a:t>
            </a:r>
          </a:p>
        </p:txBody>
      </p:sp>
      <p:sp>
        <p:nvSpPr>
          <p:cNvPr id="11270" name="TextBox 1">
            <a:extLst>
              <a:ext uri="{FF2B5EF4-FFF2-40B4-BE49-F238E27FC236}">
                <a16:creationId xmlns:a16="http://schemas.microsoft.com/office/drawing/2014/main" id="{78ECC4EB-E139-49F4-A91F-62718BE75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638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tiến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2&quot;&gt;&lt;property id=&quot;20148&quot; value=&quot;5&quot;/&gt;&lt;property id=&quot;20300&quot; value=&quot;Slide 9&quot;/&gt;&lt;property id=&quot;20307&quot; value=&quot;301&quot;/&gt;&lt;/object&gt;&lt;object type=&quot;3&quot; unique_id=&quot;10013&quot;&gt;&lt;property id=&quot;20148&quot; value=&quot;5&quot;/&gt;&lt;property id=&quot;20300&quot; value=&quot;Slide 10&quot;/&gt;&lt;property id=&quot;20307&quot; value=&quot;303&quot;/&gt;&lt;/object&gt;&lt;object type=&quot;3&quot; unique_id=&quot;10014&quot;&gt;&lt;property id=&quot;20148&quot; value=&quot;5&quot;/&gt;&lt;property id=&quot;20300&quot; value=&quot;Slide 11&quot;/&gt;&lt;property id=&quot;20307&quot; value=&quot;305&quot;/&gt;&lt;/object&gt;&lt;object type=&quot;3&quot; unique_id=&quot;10016&quot;&gt;&lt;property id=&quot;20148&quot; value=&quot;5&quot;/&gt;&lt;property id=&quot;20300&quot; value=&quot;Slide 13&quot;/&gt;&lt;property id=&quot;20307&quot; value=&quot;309&quot;/&gt;&lt;/object&gt;&lt;object type=&quot;3&quot; unique_id=&quot;10017&quot;&gt;&lt;property id=&quot;20148&quot; value=&quot;5&quot;/&gt;&lt;property id=&quot;20300&quot; value=&quot;Slide 14&quot;/&gt;&lt;property id=&quot;20307&quot; value=&quot;322&quot;/&gt;&lt;/object&gt;&lt;object type=&quot;3&quot; unique_id=&quot;10019&quot;&gt;&lt;property id=&quot;20148&quot; value=&quot;5&quot;/&gt;&lt;property id=&quot;20300&quot; value=&quot;Slide 20&quot;/&gt;&lt;property id=&quot;20307&quot; value=&quot;340&quot;/&gt;&lt;/object&gt;&lt;object type=&quot;3&quot; unique_id=&quot;10021&quot;&gt;&lt;property id=&quot;20148&quot; value=&quot;5&quot;/&gt;&lt;property id=&quot;20300&quot; value=&quot;Slide 26&quot;/&gt;&lt;property id=&quot;20307&quot; value=&quot;342&quot;/&gt;&lt;/object&gt;&lt;object type=&quot;3&quot; unique_id=&quot;10032&quot;&gt;&lt;property id=&quot;20148&quot; value=&quot;5&quot;/&gt;&lt;property id=&quot;20300&quot; value=&quot;Slide 28&quot;/&gt;&lt;property id=&quot;20307&quot; value=&quot;332&quot;/&gt;&lt;/object&gt;&lt;object type=&quot;3&quot; unique_id=&quot;10130&quot;&gt;&lt;property id=&quot;20148&quot; value=&quot;5&quot;/&gt;&lt;property id=&quot;20300&quot; value=&quot;Slide 16&quot;/&gt;&lt;property id=&quot;20307&quot; value=&quot;347&quot;/&gt;&lt;/object&gt;&lt;object type=&quot;3&quot; unique_id=&quot;10131&quot;&gt;&lt;property id=&quot;20148&quot; value=&quot;5&quot;/&gt;&lt;property id=&quot;20300&quot; value=&quot;Slide 18&quot;/&gt;&lt;property id=&quot;20307&quot; value=&quot;348&quot;/&gt;&lt;/object&gt;&lt;object type=&quot;3&quot; unique_id=&quot;10533&quot;&gt;&lt;property id=&quot;20148&quot; value=&quot;5&quot;/&gt;&lt;property id=&quot;20300&quot; value=&quot;Slide 24&quot;/&gt;&lt;property id=&quot;20307&quot; value=&quot;351&quot;/&gt;&lt;/object&gt;&lt;object type=&quot;3&quot; unique_id=&quot;10742&quot;&gt;&lt;property id=&quot;20148&quot; value=&quot;5&quot;/&gt;&lt;property id=&quot;20300&quot; value=&quot;Slide 2&quot;/&gt;&lt;property id=&quot;20307&quot; value=&quot;357&quot;/&gt;&lt;/object&gt;&lt;object type=&quot;3&quot; unique_id=&quot;10743&quot;&gt;&lt;property id=&quot;20148&quot; value=&quot;5&quot;/&gt;&lt;property id=&quot;20300&quot; value=&quot;Slide 12&quot;/&gt;&lt;property id=&quot;20307&quot; value=&quot;354&quot;/&gt;&lt;/object&gt;&lt;object type=&quot;3&quot; unique_id=&quot;10744&quot;&gt;&lt;property id=&quot;20148&quot; value=&quot;5&quot;/&gt;&lt;property id=&quot;20300&quot; value=&quot;Slide 29&quot;/&gt;&lt;property id=&quot;20307&quot; value=&quot;355&quot;/&gt;&lt;/object&gt;&lt;object type=&quot;3&quot; unique_id=&quot;10745&quot;&gt;&lt;property id=&quot;20148&quot; value=&quot;5&quot;/&gt;&lt;property id=&quot;20300&quot; value=&quot;Slide 30&quot;/&gt;&lt;property id=&quot;20307&quot; value=&quot;356&quot;/&gt;&lt;/object&gt;&lt;object type=&quot;3&quot; unique_id=&quot;10808&quot;&gt;&lt;property id=&quot;20148&quot; value=&quot;5&quot;/&gt;&lt;property id=&quot;20300&quot; value=&quot;Slide 7&quot;/&gt;&lt;property id=&quot;20307&quot; value=&quot;358&quot;/&gt;&lt;/object&gt;&lt;object type=&quot;3&quot; unique_id=&quot;10851&quot;&gt;&lt;property id=&quot;20148&quot; value=&quot;5&quot;/&gt;&lt;property id=&quot;20300&quot; value=&quot;Slide 15&quot;/&gt;&lt;property id=&quot;20307&quot; value=&quot;359&quot;/&gt;&lt;/object&gt;&lt;object type=&quot;3&quot; unique_id=&quot;10852&quot;&gt;&lt;property id=&quot;20148&quot; value=&quot;5&quot;/&gt;&lt;property id=&quot;20300&quot; value=&quot;Slide 17&quot;/&gt;&lt;property id=&quot;20307&quot; value=&quot;360&quot;/&gt;&lt;/object&gt;&lt;object type=&quot;3&quot; unique_id=&quot;11014&quot;&gt;&lt;property id=&quot;20148&quot; value=&quot;5&quot;/&gt;&lt;property id=&quot;20300&quot; value=&quot;Slide 19&quot;/&gt;&lt;property id=&quot;20307&quot; value=&quot;361&quot;/&gt;&lt;/object&gt;&lt;object type=&quot;3&quot; unique_id=&quot;11015&quot;&gt;&lt;property id=&quot;20148&quot; value=&quot;5&quot;/&gt;&lt;property id=&quot;20300&quot; value=&quot;Slide 23&quot;/&gt;&lt;property id=&quot;20307&quot; value=&quot;362&quot;/&gt;&lt;/object&gt;&lt;object type=&quot;3&quot; unique_id=&quot;11016&quot;&gt;&lt;property id=&quot;20148&quot; value=&quot;5&quot;/&gt;&lt;property id=&quot;20300&quot; value=&quot;Slide 25&quot;/&gt;&lt;property id=&quot;20307&quot; value=&quot;363&quot;/&gt;&lt;/object&gt;&lt;object type=&quot;3&quot; unique_id=&quot;11045&quot;&gt;&lt;property id=&quot;20148&quot; value=&quot;5&quot;/&gt;&lt;property id=&quot;20300&quot; value=&quot;Slide 1&quot;/&gt;&lt;property id=&quot;20307&quot; value=&quot;365&quot;/&gt;&lt;/object&gt;&lt;object type=&quot;3&quot; unique_id=&quot;11261&quot;&gt;&lt;property id=&quot;20148&quot; value=&quot;5&quot;/&gt;&lt;property id=&quot;20300&quot; value=&quot;Slide 27&quot;/&gt;&lt;property id=&quot;20307&quot; value=&quot;367&quot;/&gt;&lt;/object&gt;&lt;object type=&quot;3&quot; unique_id=&quot;11548&quot;&gt;&lt;property id=&quot;20148&quot; value=&quot;5&quot;/&gt;&lt;property id=&quot;20300&quot; value=&quot;Slide 21&quot;/&gt;&lt;property id=&quot;20307&quot; value=&quot;368&quot;/&gt;&lt;/object&gt;&lt;object type=&quot;3&quot; unique_id=&quot;11549&quot;&gt;&lt;property id=&quot;20148&quot; value=&quot;5&quot;/&gt;&lt;property id=&quot;20300&quot; value=&quot;Slide 22&quot;/&gt;&lt;property id=&quot;20307&quot; value=&quot;370&quot;/&gt;&lt;/object&gt;&lt;object type=&quot;3&quot; unique_id=&quot;11718&quot;&gt;&lt;property id=&quot;20148&quot; value=&quot;5&quot;/&gt;&lt;property id=&quot;20300&quot; value=&quot;Slide 3&quot;/&gt;&lt;property id=&quot;20307&quot; value=&quot;374&quot;/&gt;&lt;/object&gt;&lt;object type=&quot;3&quot; unique_id=&quot;11719&quot;&gt;&lt;property id=&quot;20148&quot; value=&quot;5&quot;/&gt;&lt;property id=&quot;20300&quot; value=&quot;Slide 4&quot;/&gt;&lt;property id=&quot;20307&quot; value=&quot;375&quot;/&gt;&lt;/object&gt;&lt;object type=&quot;3&quot; unique_id=&quot;11720&quot;&gt;&lt;property id=&quot;20148&quot; value=&quot;5&quot;/&gt;&lt;property id=&quot;20300&quot; value=&quot;Slide 5&quot;/&gt;&lt;property id=&quot;20307&quot; value=&quot;372&quot;/&gt;&lt;/object&gt;&lt;object type=&quot;3&quot; unique_id=&quot;11721&quot;&gt;&lt;property id=&quot;20148&quot; value=&quot;5&quot;/&gt;&lt;property id=&quot;20300&quot; value=&quot;Slide 6&quot;/&gt;&lt;property id=&quot;20307&quot; value=&quot;373&quot;/&gt;&lt;/object&gt;&lt;object type=&quot;3&quot; unique_id=&quot;11722&quot;&gt;&lt;property id=&quot;20148&quot; value=&quot;5&quot;/&gt;&lt;property id=&quot;20300&quot; value=&quot;Slide 31&quot;/&gt;&lt;property id=&quot;20307&quot; value=&quot;376&quot;/&gt;&lt;/object&gt;&lt;object type=&quot;3&quot; unique_id=&quot;11787&quot;&gt;&lt;property id=&quot;20148&quot; value=&quot;5&quot;/&gt;&lt;property id=&quot;20300&quot; value=&quot;Slide 8&quot;/&gt;&lt;property id=&quot;20307&quot; value=&quot;3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452</Words>
  <Application>Microsoft Office PowerPoint</Application>
  <PresentationFormat>On-screen Show (4:3)</PresentationFormat>
  <Paragraphs>88</Paragraphs>
  <Slides>31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Tahoma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HUU VEN</dc:creator>
  <cp:lastModifiedBy>Tin Hoc Sang Tao</cp:lastModifiedBy>
  <cp:revision>245</cp:revision>
  <dcterms:created xsi:type="dcterms:W3CDTF">2009-03-21T06:12:10Z</dcterms:created>
  <dcterms:modified xsi:type="dcterms:W3CDTF">2021-11-03T14:45:34Z</dcterms:modified>
</cp:coreProperties>
</file>