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3" r:id="rId6"/>
    <p:sldId id="262" r:id="rId7"/>
    <p:sldId id="259" r:id="rId8"/>
    <p:sldId id="260" r:id="rId9"/>
    <p:sldId id="267" r:id="rId10"/>
    <p:sldId id="268" r:id="rId11"/>
    <p:sldId id="269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83317C-BFC6-4831-B74E-408B6FF5621E}" v="60" dt="2021-11-13T14:47:04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Pham" userId="98b390d0a5d2f3af" providerId="Windows Live" clId="Web-{4483317C-BFC6-4831-B74E-408B6FF5621E}"/>
    <pc:docChg chg="modSld">
      <pc:chgData name="Ha Pham" userId="98b390d0a5d2f3af" providerId="Windows Live" clId="Web-{4483317C-BFC6-4831-B74E-408B6FF5621E}" dt="2021-11-13T14:47:04.804" v="58" actId="1076"/>
      <pc:docMkLst>
        <pc:docMk/>
      </pc:docMkLst>
      <pc:sldChg chg="addSp modSp">
        <pc:chgData name="Ha Pham" userId="98b390d0a5d2f3af" providerId="Windows Live" clId="Web-{4483317C-BFC6-4831-B74E-408B6FF5621E}" dt="2021-11-13T14:47:04.804" v="58" actId="1076"/>
        <pc:sldMkLst>
          <pc:docMk/>
          <pc:sldMk cId="1376026476" sldId="256"/>
        </pc:sldMkLst>
        <pc:spChg chg="mod">
          <ac:chgData name="Ha Pham" userId="98b390d0a5d2f3af" providerId="Windows Live" clId="Web-{4483317C-BFC6-4831-B74E-408B6FF5621E}" dt="2021-11-13T14:43:03.315" v="55" actId="1076"/>
          <ac:spMkLst>
            <pc:docMk/>
            <pc:sldMk cId="1376026476" sldId="256"/>
            <ac:spMk id="2" creationId="{00000000-0000-0000-0000-000000000000}"/>
          </ac:spMkLst>
        </pc:spChg>
        <pc:spChg chg="mod">
          <ac:chgData name="Ha Pham" userId="98b390d0a5d2f3af" providerId="Windows Live" clId="Web-{4483317C-BFC6-4831-B74E-408B6FF5621E}" dt="2021-11-13T14:42:50.096" v="54" actId="20577"/>
          <ac:spMkLst>
            <pc:docMk/>
            <pc:sldMk cId="1376026476" sldId="256"/>
            <ac:spMk id="3" creationId="{00000000-0000-0000-0000-000000000000}"/>
          </ac:spMkLst>
        </pc:spChg>
        <pc:picChg chg="add mod">
          <ac:chgData name="Ha Pham" userId="98b390d0a5d2f3af" providerId="Windows Live" clId="Web-{4483317C-BFC6-4831-B74E-408B6FF5621E}" dt="2021-11-13T14:47:04.804" v="58" actId="1076"/>
          <ac:picMkLst>
            <pc:docMk/>
            <pc:sldMk cId="1376026476" sldId="256"/>
            <ac:picMk id="4" creationId="{6145D714-27AF-4BA6-9C36-7001D9BCFB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0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5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5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6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6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7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187E-4283-48C0-AAF5-A015EF056F19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149" y="2571391"/>
            <a:ext cx="6781800" cy="2286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Dạy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trẻ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đếm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số</a:t>
            </a:r>
            <a:r>
              <a:rPr lang="en-US" dirty="0">
                <a:latin typeface="Times New Roman"/>
                <a:cs typeface="Times New Roman"/>
              </a:rPr>
              <a:t> 2.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/>
                <a:cs typeface="Times New Roman"/>
              </a:rPr>
              <a:t>Nhận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biết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nhóm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có</a:t>
            </a:r>
            <a:r>
              <a:rPr lang="en-US" dirty="0">
                <a:latin typeface="Times New Roman"/>
                <a:cs typeface="Times New Roman"/>
              </a:rPr>
              <a:t> 2 </a:t>
            </a:r>
            <a:r>
              <a:rPr lang="en-US" dirty="0" err="1">
                <a:latin typeface="Times New Roman"/>
                <a:cs typeface="Times New Roman"/>
              </a:rPr>
              <a:t>đối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tượng</a:t>
            </a:r>
            <a:r>
              <a:rPr lang="en-US" dirty="0">
                <a:latin typeface="Times New Roman"/>
                <a:cs typeface="Times New Roman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/>
                <a:cs typeface="Times New Roman"/>
              </a:rPr>
              <a:t>Nhận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biết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chữ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số</a:t>
            </a:r>
            <a:r>
              <a:rPr lang="en-US" dirty="0">
                <a:latin typeface="Times New Roman"/>
                <a:cs typeface="Times New Roman"/>
              </a:rPr>
              <a:t> 2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dirty="0" err="1">
                <a:latin typeface="Times New Roman"/>
                <a:cs typeface="Times New Roman"/>
              </a:rPr>
              <a:t>GV:khối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mẫu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giáo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bé</a:t>
            </a:r>
            <a:endParaRPr lang="en-US" dirty="0" err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"/>
            <a:ext cx="7924800" cy="1371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UBND QUẬN LONG BIÊN</a:t>
            </a: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TRƯỜNG MẦM NON GIA QUẤT</a:t>
            </a:r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6145D714-27AF-4BA6-9C36-7001D9BCF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44" y="1240047"/>
            <a:ext cx="14382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Káº¿t quáº£ hÃ¬nh áº£nh cho con chÃ³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971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18495" r="5093" b="18103"/>
          <a:stretch/>
        </p:blipFill>
        <p:spPr bwMode="auto">
          <a:xfrm>
            <a:off x="2514600" y="3534641"/>
            <a:ext cx="4558145" cy="2802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 descr="Káº¿t quáº£ hÃ¬nh áº£nh cho con chÃ³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50000"/>
          <a:stretch/>
        </p:blipFill>
        <p:spPr bwMode="auto">
          <a:xfrm>
            <a:off x="4343400" y="304800"/>
            <a:ext cx="4343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9296400" y="1070157"/>
            <a:ext cx="1198418" cy="1430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.Vn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8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36545 0.117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72306"/>
            <a:ext cx="3048000" cy="304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áº¿t quáº£ hÃ¬nh áº£nh cho kÃ­nh ÄÃ¡ng yÃª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8"/>
          <a:stretch/>
        </p:blipFill>
        <p:spPr bwMode="auto">
          <a:xfrm>
            <a:off x="5159086" y="761999"/>
            <a:ext cx="3314269" cy="2330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Káº¿t quáº£ hÃ¬nh áº£nh cho hoáº¡t hÃ¬nh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51600"/>
            <a:ext cx="3596555" cy="2496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733800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296400" y="1070157"/>
            <a:ext cx="1198418" cy="1430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.VnArial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45171" y="4572000"/>
            <a:ext cx="1198418" cy="1430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.Vn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20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39306E-6 L -0.69045 0.084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31" y="4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9653E-6 L -0.17344 0.04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2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990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0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8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43300" r="61466" b="5632"/>
          <a:stretch/>
        </p:blipFill>
        <p:spPr>
          <a:xfrm>
            <a:off x="2514600" y="3124200"/>
            <a:ext cx="2985655" cy="2715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76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Trò chơi: Ai tinh mắt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</a:p>
        </p:txBody>
      </p:sp>
    </p:spTree>
    <p:extLst>
      <p:ext uri="{BB962C8B-B14F-4D97-AF65-F5344CB8AC3E}">
        <p14:creationId xmlns:p14="http://schemas.microsoft.com/office/powerpoint/2010/main" val="4177559354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51609"/>
            <a:ext cx="2835818" cy="2840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38600"/>
            <a:ext cx="3962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000" r="58460"/>
          <a:stretch/>
        </p:blipFill>
        <p:spPr bwMode="auto">
          <a:xfrm>
            <a:off x="5181600" y="762000"/>
            <a:ext cx="2861634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4000" y="4419600"/>
            <a:ext cx="12192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2528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7" t="7560" r="25539" b="6264"/>
          <a:stretch/>
        </p:blipFill>
        <p:spPr bwMode="auto">
          <a:xfrm>
            <a:off x="997527" y="332509"/>
            <a:ext cx="2881746" cy="3158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áº¿t quáº£ hÃ¬nh áº£nh cho 2 chiáº¿c thÃ¬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8" t="2181" r="18546"/>
          <a:stretch/>
        </p:blipFill>
        <p:spPr bwMode="auto">
          <a:xfrm>
            <a:off x="5105400" y="318654"/>
            <a:ext cx="2848635" cy="3131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676650" cy="2757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0" y="1122217"/>
            <a:ext cx="12192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1102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79167 0.1141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3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3687973"/>
            <a:ext cx="2895599" cy="2834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4620"/>
            <a:ext cx="3581401" cy="273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Ã¬nh áº£nh cÃ³ liÃªn qu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1" b="23395"/>
          <a:stretch/>
        </p:blipFill>
        <p:spPr bwMode="auto">
          <a:xfrm>
            <a:off x="4810124" y="594620"/>
            <a:ext cx="3648076" cy="2681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78636" y="4343162"/>
            <a:ext cx="12192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91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27049 -4.44444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5200"/>
            <a:ext cx="2647949" cy="2663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1782"/>
            <a:ext cx="2571749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1782"/>
            <a:ext cx="2571749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3505200"/>
            <a:ext cx="2647949" cy="2663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906000" y="2656325"/>
            <a:ext cx="1676400" cy="2189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.VnArial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1200" y="397164"/>
            <a:ext cx="1676400" cy="2189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.VnArial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01200" y="4572000"/>
            <a:ext cx="1676400" cy="2189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.Vn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4554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7 L -0.26667 0.015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6 L -0.26667 -0.114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5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3237E-6 L -0.30833 0.164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8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54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Káº¿t quáº£ hÃ¬nh áº£nh cho ngÃ´i nhÃ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3345"/>
            <a:ext cx="3195484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2911"/>
            <a:ext cx="3402192" cy="3475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áº¿t quáº£ hÃ¬nh áº£nh cho bÃ´ng hoa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3352800"/>
            <a:ext cx="3124200" cy="3364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96400" y="4331164"/>
            <a:ext cx="1198418" cy="1430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.Vn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255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36545 -0.002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86</Words>
  <Application>Microsoft Office PowerPoint</Application>
  <PresentationFormat>Trình chiếu Trên màn hình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4" baseType="lpstr">
      <vt:lpstr>Office Theme</vt:lpstr>
      <vt:lpstr>Dạy trẻ đếm số 2. Nhận biết nhóm có 2 đối tượng. Nhận biết chữ số 2  GV:khối mẫu giáo bé</vt:lpstr>
      <vt:lpstr>Ổn định tổ chức</vt:lpstr>
      <vt:lpstr>Trò chơi: Ai tinh mắt</vt:lpstr>
      <vt:lpstr>Bản trình bày PowerPoint</vt:lpstr>
      <vt:lpstr>Bản trình bày PowerPoint</vt:lpstr>
      <vt:lpstr>Bản trình bày PowerPoint</vt:lpstr>
      <vt:lpstr>Bản trình bày PowerPoint</vt:lpstr>
      <vt:lpstr>Trò chơi</vt:lpstr>
      <vt:lpstr>Bản trình bày PowerPoint</vt:lpstr>
      <vt:lpstr>Bản trình bày PowerPoint</vt:lpstr>
      <vt:lpstr>Bản trình bày PowerPoint</vt:lpstr>
      <vt:lpstr>Trò chơi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Dạy trẻ đếm số 2. Nhận biết nhóm có 2 đối tượng. Nhận biết chữ số 2</dc:title>
  <dc:creator>SKY</dc:creator>
  <cp:lastModifiedBy>Windows User</cp:lastModifiedBy>
  <cp:revision>29</cp:revision>
  <dcterms:created xsi:type="dcterms:W3CDTF">2018-10-04T04:12:17Z</dcterms:created>
  <dcterms:modified xsi:type="dcterms:W3CDTF">2021-11-13T14:47:05Z</dcterms:modified>
</cp:coreProperties>
</file>