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328" r:id="rId2"/>
    <p:sldId id="257" r:id="rId3"/>
    <p:sldId id="283" r:id="rId4"/>
    <p:sldId id="311" r:id="rId5"/>
    <p:sldId id="286" r:id="rId6"/>
    <p:sldId id="330" r:id="rId7"/>
    <p:sldId id="288" r:id="rId8"/>
    <p:sldId id="296" r:id="rId9"/>
    <p:sldId id="299" r:id="rId10"/>
    <p:sldId id="298" r:id="rId11"/>
    <p:sldId id="301" r:id="rId12"/>
    <p:sldId id="309" r:id="rId13"/>
    <p:sldId id="305" r:id="rId14"/>
    <p:sldId id="304" r:id="rId15"/>
    <p:sldId id="303" r:id="rId16"/>
    <p:sldId id="326" r:id="rId17"/>
    <p:sldId id="315" r:id="rId18"/>
    <p:sldId id="324" r:id="rId19"/>
    <p:sldId id="323" r:id="rId20"/>
    <p:sldId id="271" r:id="rId21"/>
  </p:sldIdLst>
  <p:sldSz cx="18288000" cy="10287000"/>
  <p:notesSz cx="6858000" cy="9144000"/>
  <p:embeddedFontLst>
    <p:embeddedFont>
      <p:font typeface=".VnAvant" panose="020B7200000000000000"/>
      <p:regular r:id="rId23"/>
      <p:bold r:id="rId24"/>
      <p:italic r:id="rId25"/>
      <p:boldItalic r:id="rId26"/>
    </p:embeddedFont>
    <p:embeddedFont>
      <p:font typeface="DejaVu Serif" panose="020B0604020202020204" charset="0"/>
      <p:regular r:id="rId27"/>
    </p:embeddedFont>
    <p:embeddedFont>
      <p:font typeface="等线" panose="020B0604020202020204" charset="-122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Verdana" panose="020B0604030504040204" pitchFamily="34" charset="0"/>
      <p:regular r:id="rId34"/>
      <p:bold r:id="rId35"/>
      <p:italic r:id="rId36"/>
      <p:boldItalic r:id="rId37"/>
    </p:embeddedFont>
  </p:embeddedFontLst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6D0"/>
    <a:srgbClr val="FF3300"/>
    <a:srgbClr val="008000"/>
    <a:srgbClr val="FF99CC"/>
    <a:srgbClr val="00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32" autoAdjust="0"/>
    <p:restoredTop sz="94622" autoAdjust="0"/>
  </p:normalViewPr>
  <p:slideViewPr>
    <p:cSldViewPr>
      <p:cViewPr varScale="1">
        <p:scale>
          <a:sx n="47" d="100"/>
          <a:sy n="47" d="100"/>
        </p:scale>
        <p:origin x="89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51FEF0-F29F-4E4E-8ABC-A8B18FDE3B58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ABF39-A8C6-41EC-8954-35391927A8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519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6319A-4C02-4F1B-813A-4D384844E9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415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ABF39-A8C6-41EC-8954-35391927A8A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245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660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6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gif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3.gif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4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image" Target="../media/image36.svg"/><Relationship Id="rId10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image" Target="../media/image1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image" Target="../media/image14.png"/><Relationship Id="rId5" Type="http://schemas.openxmlformats.org/officeDocument/2006/relationships/image" Target="../media/image40.jpg"/><Relationship Id="rId10" Type="http://schemas.openxmlformats.org/officeDocument/2006/relationships/image" Target="../media/image45.png"/><Relationship Id="rId4" Type="http://schemas.openxmlformats.org/officeDocument/2006/relationships/image" Target="../media/image43.sv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9.png"/><Relationship Id="rId7" Type="http://schemas.openxmlformats.org/officeDocument/2006/relationships/image" Target="../media/image47.png"/><Relationship Id="rId12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11" Type="http://schemas.openxmlformats.org/officeDocument/2006/relationships/image" Target="../media/image14.png"/><Relationship Id="rId5" Type="http://schemas.openxmlformats.org/officeDocument/2006/relationships/image" Target="../media/image40.jpg"/><Relationship Id="rId10" Type="http://schemas.openxmlformats.org/officeDocument/2006/relationships/image" Target="../media/image44.png"/><Relationship Id="rId4" Type="http://schemas.openxmlformats.org/officeDocument/2006/relationships/image" Target="../media/image43.sv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9.png"/><Relationship Id="rId7" Type="http://schemas.openxmlformats.org/officeDocument/2006/relationships/image" Target="../media/image49.png"/><Relationship Id="rId12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11" Type="http://schemas.openxmlformats.org/officeDocument/2006/relationships/image" Target="../media/image14.png"/><Relationship Id="rId5" Type="http://schemas.openxmlformats.org/officeDocument/2006/relationships/image" Target="../media/image40.jpg"/><Relationship Id="rId10" Type="http://schemas.openxmlformats.org/officeDocument/2006/relationships/image" Target="../media/image44.png"/><Relationship Id="rId4" Type="http://schemas.openxmlformats.org/officeDocument/2006/relationships/image" Target="../media/image43.sv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7.gif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2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1.png"/><Relationship Id="rId7" Type="http://schemas.openxmlformats.org/officeDocument/2006/relationships/image" Target="../media/image13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gif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gif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gif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" y="198897"/>
            <a:ext cx="18287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GB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defTabSz="1371600"/>
            <a:r>
              <a:rPr lang="en-GB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GB" sz="27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QUẤT </a:t>
            </a:r>
            <a:endParaRPr lang="en-GB" sz="27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3465257"/>
            <a:ext cx="18288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GB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</a:t>
            </a:r>
          </a:p>
          <a:p>
            <a:pPr algn="ctr" defTabSz="1371600"/>
            <a:r>
              <a:rPr lang="en-GB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</a:t>
            </a:r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THỨC</a:t>
            </a:r>
            <a:endParaRPr lang="en-GB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58494" y="5681972"/>
            <a:ext cx="18287997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GB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TRẺ </a:t>
            </a:r>
            <a:r>
              <a:rPr lang="vi-VN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 </a:t>
            </a:r>
            <a:r>
              <a:rPr 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6</a:t>
            </a:r>
            <a:r>
              <a:rPr lang="vi-VN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TƯỢNG RA LÀM 2 PHẦN</a:t>
            </a:r>
          </a:p>
          <a:p>
            <a:pPr algn="ctr" defTabSz="1371600"/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BẰNG CÁC CÁCH KHÁC NHAU</a:t>
            </a:r>
          </a:p>
          <a:p>
            <a:pPr algn="ctr" defTabSz="1371600"/>
            <a:endParaRPr lang="vi-VN" sz="27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0227" y="9235349"/>
            <a:ext cx="12427773" cy="1051652"/>
          </a:xfrm>
          <a:prstGeom prst="rect">
            <a:avLst/>
          </a:prstGeom>
        </p:spPr>
      </p:pic>
      <p:pic>
        <p:nvPicPr>
          <p:cNvPr id="14" name="图片 327">
            <a:extLst>
              <a:ext uri="{FF2B5EF4-FFF2-40B4-BE49-F238E27FC236}">
                <a16:creationId xmlns:a16="http://schemas.microsoft.com/office/drawing/2014/main" xmlns="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38630"/>
            <a:ext cx="11871822" cy="10483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3085" y="6765894"/>
            <a:ext cx="16992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en-GB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5-6 TUỔI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25800" y="198897"/>
            <a:ext cx="2072820" cy="17009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76546" y="7787023"/>
            <a:ext cx="3017782" cy="24203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0444" y="8962859"/>
            <a:ext cx="4090771" cy="14082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6410" y="7432630"/>
            <a:ext cx="2456901" cy="29385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21" y="9094973"/>
            <a:ext cx="1286367" cy="12071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8494" y="-272413"/>
            <a:ext cx="2621507" cy="2310584"/>
          </a:xfrm>
          <a:prstGeom prst="rect">
            <a:avLst/>
          </a:prstGeom>
        </p:spPr>
      </p:pic>
      <p:pic>
        <p:nvPicPr>
          <p:cNvPr id="3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795420" y="9957924"/>
            <a:ext cx="406400" cy="4064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0BF51EB-72F3-4B2D-AB98-6289FD1CB726}"/>
              </a:ext>
            </a:extLst>
          </p:cNvPr>
          <p:cNvSpPr/>
          <p:nvPr/>
        </p:nvSpPr>
        <p:spPr>
          <a:xfrm>
            <a:off x="-492577" y="7487931"/>
            <a:ext cx="1828799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endParaRPr lang="vi-VN" sz="27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endParaRPr lang="vi-VN" sz="27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27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 THU HẰNG </a:t>
            </a:r>
            <a:endParaRPr lang="en-GB" sz="27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742" y="1245502"/>
            <a:ext cx="2371523" cy="213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253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9" grpId="0"/>
      <p:bldP spid="4" grpId="0"/>
      <p:bldP spid="10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564" y="0"/>
            <a:ext cx="18288000" cy="1184290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043718" y="6210299"/>
            <a:ext cx="6719282" cy="187221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</a:t>
            </a:r>
            <a:r>
              <a:rPr kumimoji="0" lang="en-GB" sz="1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Verdana" panose="020B0604030504040204" pitchFamily="34" charset="0"/>
                <a:cs typeface="+mn-cs"/>
              </a:rPr>
              <a:t>3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788269" y="6192194"/>
            <a:ext cx="6553200" cy="184948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087600" y="6077220"/>
            <a:ext cx="90281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8436" y="3966397"/>
            <a:ext cx="1280271" cy="15546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5856" y="3967935"/>
            <a:ext cx="1280238" cy="1557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9349" y="3978203"/>
            <a:ext cx="1280238" cy="15579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214" y="3967934"/>
            <a:ext cx="1280238" cy="155798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5087600" y="3689272"/>
            <a:ext cx="1253869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en-GB" sz="1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5317" y="3906892"/>
            <a:ext cx="1280238" cy="155798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3089" y="3906893"/>
            <a:ext cx="1280238" cy="15579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BDBA8DE-8F35-42A1-AFC3-1B216E2F06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59"/>
            <a:ext cx="1752601" cy="14053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9A37A91-F747-4998-A19B-F5A221636E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0922">
            <a:off x="109686" y="1657385"/>
            <a:ext cx="2753717" cy="332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4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23457E-6 L 1.38889E-6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23457E-6 L -2.22222E-6 0.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7 2.46914E-7 L 6.94444E-7 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11111E-6 L 0.05243 0.2388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2" y="1194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32099E-6 L 0.0263 0.2376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1" y="1188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46914E-7 L 0.01172 0.2311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2" y="115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556E-6 1.35802E-6 L -0.38116 -0.0049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62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184290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975559" y="3350974"/>
            <a:ext cx="99060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en-GB" sz="1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038600" y="6592969"/>
            <a:ext cx="3124200" cy="1903357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1 – 5 </a:t>
            </a:r>
            <a:endParaRPr lang="en-GB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011025" y="6630220"/>
            <a:ext cx="3124200" cy="1903357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2 – 4 </a:t>
            </a:r>
            <a:endParaRPr lang="en-GB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1734800" y="6592968"/>
            <a:ext cx="3124200" cy="1903357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3 – 3 </a:t>
            </a:r>
            <a:endParaRPr lang="en-GB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369218" y="4664242"/>
            <a:ext cx="2743199" cy="152400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9954128" y="4686300"/>
            <a:ext cx="2581274" cy="152400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9493420" y="4804611"/>
            <a:ext cx="79705" cy="132948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C6752C1-5350-464A-8513-7231973385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59"/>
            <a:ext cx="1752601" cy="14053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CFAAB64-54A9-4F19-8C07-D062F3B91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0922">
            <a:off x="109686" y="1657385"/>
            <a:ext cx="2753717" cy="332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44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84"/>
            <a:ext cx="18288000" cy="102669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46036" y="3162300"/>
            <a:ext cx="14016145" cy="3323987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9600" b="1" dirty="0" err="1">
                <a:solidFill>
                  <a:schemeClr val="bg1"/>
                </a:solidFill>
              </a:rPr>
              <a:t>Trò</a:t>
            </a:r>
            <a:r>
              <a:rPr lang="en-GB" sz="9600" b="1" dirty="0">
                <a:solidFill>
                  <a:schemeClr val="bg1"/>
                </a:solidFill>
              </a:rPr>
              <a:t> </a:t>
            </a:r>
            <a:r>
              <a:rPr lang="en-GB" sz="9600" b="1" dirty="0" err="1">
                <a:solidFill>
                  <a:schemeClr val="bg1"/>
                </a:solidFill>
              </a:rPr>
              <a:t>chơi</a:t>
            </a:r>
            <a:r>
              <a:rPr lang="en-GB" sz="9600" b="1" dirty="0">
                <a:solidFill>
                  <a:schemeClr val="bg1"/>
                </a:solidFill>
              </a:rPr>
              <a:t>: </a:t>
            </a:r>
          </a:p>
          <a:p>
            <a:pPr algn="ctr"/>
            <a:r>
              <a:rPr lang="en-GB" sz="9600" b="1">
                <a:solidFill>
                  <a:schemeClr val="bg1"/>
                </a:solidFill>
              </a:rPr>
              <a:t>NHÌN NHANH ĐOÁN ĐÚNG</a:t>
            </a:r>
            <a:endParaRPr lang="en-GB" sz="9600" b="1" dirty="0">
              <a:solidFill>
                <a:schemeClr val="bg1"/>
              </a:solidFill>
            </a:endParaRP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F4DA37C-59CC-4E20-9D79-36EF2DA5F6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59"/>
            <a:ext cx="1752601" cy="1405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A1F86A-F0D3-41C0-BA19-DB30419E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0922">
            <a:off x="4359194" y="2190785"/>
            <a:ext cx="2753717" cy="332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7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times up">
            <a:extLst>
              <a:ext uri="{FF2B5EF4-FFF2-40B4-BE49-F238E27FC236}">
                <a16:creationId xmlns:a16="http://schemas.microsoft.com/office/drawing/2014/main" xmlns="" id="{DB9BCE61-6ADB-4C68-9A30-835A913DED07}"/>
              </a:ext>
            </a:extLst>
          </p:cNvPr>
          <p:cNvGrpSpPr/>
          <p:nvPr/>
        </p:nvGrpSpPr>
        <p:grpSpPr>
          <a:xfrm>
            <a:off x="16229413" y="2452558"/>
            <a:ext cx="1534313" cy="564658"/>
            <a:chOff x="4284637" y="-304827"/>
            <a:chExt cx="2669678" cy="697560"/>
          </a:xfrm>
        </p:grpSpPr>
        <p:sp>
          <p:nvSpPr>
            <p:cNvPr id="45" name="Rounded Rectangle 203">
              <a:extLst>
                <a:ext uri="{FF2B5EF4-FFF2-40B4-BE49-F238E27FC236}">
                  <a16:creationId xmlns:a16="http://schemas.microsoft.com/office/drawing/2014/main" xmlns="" id="{255966AD-13FD-44B0-BEDC-D194A5EEE445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ounded Rectangle 204">
              <a:extLst>
                <a:ext uri="{FF2B5EF4-FFF2-40B4-BE49-F238E27FC236}">
                  <a16:creationId xmlns:a16="http://schemas.microsoft.com/office/drawing/2014/main" xmlns="" id="{78710882-7990-4A0D-988E-37AB2EBEB6F7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E24D8EAE-EB88-4769-B3CE-E7C9383DF81B}"/>
              </a:ext>
            </a:extLst>
          </p:cNvPr>
          <p:cNvSpPr/>
          <p:nvPr/>
        </p:nvSpPr>
        <p:spPr>
          <a:xfrm>
            <a:off x="16563659" y="5971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39BE64D1-2B2D-4B94-AC12-AC4140FD73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0" y="310352"/>
            <a:ext cx="2181442" cy="2174522"/>
          </a:xfrm>
          <a:prstGeom prst="rect">
            <a:avLst/>
          </a:prstGeom>
        </p:spPr>
      </p:pic>
      <p:grpSp>
        <p:nvGrpSpPr>
          <p:cNvPr id="49" name="Clock hand spin">
            <a:extLst>
              <a:ext uri="{FF2B5EF4-FFF2-40B4-BE49-F238E27FC236}">
                <a16:creationId xmlns:a16="http://schemas.microsoft.com/office/drawing/2014/main" xmlns="" id="{6606C7FD-B7B3-4943-A0FA-F80B96300477}"/>
              </a:ext>
            </a:extLst>
          </p:cNvPr>
          <p:cNvGrpSpPr/>
          <p:nvPr/>
        </p:nvGrpSpPr>
        <p:grpSpPr>
          <a:xfrm rot="1786145">
            <a:off x="16375817" y="1004577"/>
            <a:ext cx="1115558" cy="1081045"/>
            <a:chOff x="840573" y="2379277"/>
            <a:chExt cx="3829048" cy="3849975"/>
          </a:xfrm>
        </p:grpSpPr>
        <p:sp>
          <p:nvSpPr>
            <p:cNvPr id="50" name="Oval 28">
              <a:extLst>
                <a:ext uri="{FF2B5EF4-FFF2-40B4-BE49-F238E27FC236}">
                  <a16:creationId xmlns:a16="http://schemas.microsoft.com/office/drawing/2014/main" xmlns="" id="{EABF37F9-21F4-47A4-935A-E63EE67055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hour hand">
              <a:extLst>
                <a:ext uri="{FF2B5EF4-FFF2-40B4-BE49-F238E27FC236}">
                  <a16:creationId xmlns:a16="http://schemas.microsoft.com/office/drawing/2014/main" xmlns="" id="{5C2D055D-0A0B-4D71-8976-396793AC76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37F00C67-FDE0-41F1-B5EB-BB3AF536D309}"/>
              </a:ext>
            </a:extLst>
          </p:cNvPr>
          <p:cNvSpPr txBox="1"/>
          <p:nvPr/>
        </p:nvSpPr>
        <p:spPr>
          <a:xfrm>
            <a:off x="17282391" y="1307342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BB81B359-DAFD-403E-BBB2-7D31A979F56A}"/>
              </a:ext>
            </a:extLst>
          </p:cNvPr>
          <p:cNvSpPr txBox="1"/>
          <p:nvPr/>
        </p:nvSpPr>
        <p:spPr>
          <a:xfrm>
            <a:off x="16770776" y="1869601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62EB6DA3-6C47-43CB-99A8-03D75CBA0639}"/>
              </a:ext>
            </a:extLst>
          </p:cNvPr>
          <p:cNvSpPr txBox="1"/>
          <p:nvPr/>
        </p:nvSpPr>
        <p:spPr>
          <a:xfrm>
            <a:off x="16322631" y="1307343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199672E3-E9EB-4F52-9F08-1C1D53A9C366}"/>
              </a:ext>
            </a:extLst>
          </p:cNvPr>
          <p:cNvSpPr txBox="1"/>
          <p:nvPr/>
        </p:nvSpPr>
        <p:spPr>
          <a:xfrm>
            <a:off x="16733229" y="889256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C9C44CE8-B878-4366-A971-817A91B337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59"/>
            <a:ext cx="1752601" cy="140538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400F3F24-4470-4368-BF73-1380E0D6E2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0922">
            <a:off x="3170328" y="131406"/>
            <a:ext cx="3054832" cy="368469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574FA07E-5A79-41BE-8787-6D041B0DDEA9}"/>
              </a:ext>
            </a:extLst>
          </p:cNvPr>
          <p:cNvSpPr/>
          <p:nvPr/>
        </p:nvSpPr>
        <p:spPr>
          <a:xfrm>
            <a:off x="5857315" y="88429"/>
            <a:ext cx="7772400" cy="3770647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7D68B0C9-CB10-49F3-8422-E7D46EBF22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464" y="279239"/>
            <a:ext cx="2076110" cy="111837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2FEBDF87-53E2-4042-AE2B-0F0C2BF510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704" y="331403"/>
            <a:ext cx="2076110" cy="111837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EE804AB7-1A7C-4CBB-84AE-1192F9CFAA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384" y="1473187"/>
            <a:ext cx="2076110" cy="1118374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D605E7B3-3E9F-46D8-BC59-66E69FC4B0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351" y="2578414"/>
            <a:ext cx="2076110" cy="1118374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38B24BA2-4733-4AB9-8E5D-2AB3A7311D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242" y="1345211"/>
            <a:ext cx="2076110" cy="111837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2B00B9B3-C12C-4219-A22A-DE016D2884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522" y="2070305"/>
            <a:ext cx="2076110" cy="1118374"/>
          </a:xfrm>
          <a:prstGeom prst="rect">
            <a:avLst/>
          </a:prstGeom>
        </p:spPr>
      </p:pic>
      <p:grpSp>
        <p:nvGrpSpPr>
          <p:cNvPr id="106" name="Group 105">
            <a:extLst>
              <a:ext uri="{FF2B5EF4-FFF2-40B4-BE49-F238E27FC236}">
                <a16:creationId xmlns:a16="http://schemas.microsoft.com/office/drawing/2014/main" xmlns="" id="{A5AF7B75-7DEB-4D7F-8FC6-3D98228D4088}"/>
              </a:ext>
            </a:extLst>
          </p:cNvPr>
          <p:cNvGrpSpPr/>
          <p:nvPr/>
        </p:nvGrpSpPr>
        <p:grpSpPr>
          <a:xfrm>
            <a:off x="605834" y="6211763"/>
            <a:ext cx="5405836" cy="3133648"/>
            <a:chOff x="-20320" y="6241001"/>
            <a:chExt cx="5405836" cy="313364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DB2C253B-ED25-403F-9D82-8059195BB58E}"/>
                </a:ext>
              </a:extLst>
            </p:cNvPr>
            <p:cNvSpPr/>
            <p:nvPr/>
          </p:nvSpPr>
          <p:spPr>
            <a:xfrm>
              <a:off x="-20320" y="6241001"/>
              <a:ext cx="2307483" cy="2933700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xmlns="" id="{76CCB350-D857-4928-B7CC-B4FE4ED656E1}"/>
                </a:ext>
              </a:extLst>
            </p:cNvPr>
            <p:cNvSpPr/>
            <p:nvPr/>
          </p:nvSpPr>
          <p:spPr>
            <a:xfrm>
              <a:off x="2297323" y="6241001"/>
              <a:ext cx="3066237" cy="2933700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xmlns="" id="{1116309F-8914-4480-9314-89F8C25CD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78" y="6274021"/>
              <a:ext cx="1527303" cy="822739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xmlns="" id="{781020D2-5182-47D0-AFCE-FF50CD043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977" y="7163944"/>
              <a:ext cx="1527303" cy="822739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xmlns="" id="{3596F860-B095-4302-AFF0-CFE216973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8232" y="7676722"/>
              <a:ext cx="1527303" cy="822739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xmlns="" id="{C1FB4223-CE3D-4818-A435-D1564065D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6257" y="6371586"/>
              <a:ext cx="1527303" cy="822739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xmlns="" id="{811C954E-3AB9-42A5-A47B-9ED6C4358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8066" y="6362700"/>
              <a:ext cx="1527303" cy="82273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F33FA367-A010-4387-9784-A6C2CA5E55FA}"/>
                </a:ext>
              </a:extLst>
            </p:cNvPr>
            <p:cNvSpPr txBox="1"/>
            <p:nvPr/>
          </p:nvSpPr>
          <p:spPr>
            <a:xfrm>
              <a:off x="1421492" y="8017163"/>
              <a:ext cx="83339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>
                  <a:solidFill>
                    <a:schemeClr val="tx2">
                      <a:lumMod val="60000"/>
                      <a:lumOff val="40000"/>
                    </a:schemeClr>
                  </a:solidFill>
                  <a:latin typeface=".VnAvant" panose="020B7200000000000000" pitchFamily="34" charset="0"/>
                </a:rPr>
                <a:t>2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1E5F86A9-EDD4-497E-87BB-415CE3E6FCC2}"/>
                </a:ext>
              </a:extLst>
            </p:cNvPr>
            <p:cNvSpPr txBox="1"/>
            <p:nvPr/>
          </p:nvSpPr>
          <p:spPr>
            <a:xfrm>
              <a:off x="4552123" y="8051210"/>
              <a:ext cx="83339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>
                  <a:solidFill>
                    <a:schemeClr val="tx2">
                      <a:lumMod val="60000"/>
                      <a:lumOff val="40000"/>
                    </a:schemeClr>
                  </a:solidFill>
                  <a:latin typeface=".VnAvant" panose="020B7200000000000000" pitchFamily="34" charset="0"/>
                </a:rPr>
                <a:t>3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xmlns="" id="{16AC1757-74B6-499C-AE2A-3D49C784F2DC}"/>
              </a:ext>
            </a:extLst>
          </p:cNvPr>
          <p:cNvGrpSpPr/>
          <p:nvPr/>
        </p:nvGrpSpPr>
        <p:grpSpPr>
          <a:xfrm>
            <a:off x="6832456" y="6284346"/>
            <a:ext cx="5387633" cy="3109799"/>
            <a:chOff x="6511691" y="6296881"/>
            <a:chExt cx="5387633" cy="3109799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xmlns="" id="{B05ED39F-7DB7-4B8C-A672-C5E3649DAA93}"/>
                </a:ext>
              </a:extLst>
            </p:cNvPr>
            <p:cNvSpPr/>
            <p:nvPr/>
          </p:nvSpPr>
          <p:spPr>
            <a:xfrm>
              <a:off x="6511691" y="6296881"/>
              <a:ext cx="2839668" cy="2933700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xmlns="" id="{43B9041E-C609-43A0-9FE7-B73912FAED3B}"/>
                </a:ext>
              </a:extLst>
            </p:cNvPr>
            <p:cNvSpPr/>
            <p:nvPr/>
          </p:nvSpPr>
          <p:spPr>
            <a:xfrm>
              <a:off x="9168930" y="6296881"/>
              <a:ext cx="2726641" cy="2933700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xmlns="" id="{5546A7AF-00E3-4D0A-9CB1-A43EE38E5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6989" y="6329901"/>
              <a:ext cx="1527303" cy="822739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xmlns="" id="{1F46EBE5-96AC-416C-8334-8150EED6C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1519" y="7108759"/>
              <a:ext cx="1527303" cy="822739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xmlns="" id="{6533C61F-099F-4F30-9BA6-6EAC9EABF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8046" y="8159441"/>
              <a:ext cx="1527303" cy="822739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xmlns="" id="{C328A2EE-6D7C-491E-92F3-90FF496AF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1720" y="6442936"/>
              <a:ext cx="1527303" cy="822739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xmlns="" id="{5B7911DF-0DAB-4BE0-B80B-850D22F00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6737" y="7367831"/>
              <a:ext cx="1527303" cy="822739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xmlns="" id="{9E5AC8D0-6F63-42D1-9DB4-E30E28D2400C}"/>
                </a:ext>
              </a:extLst>
            </p:cNvPr>
            <p:cNvSpPr txBox="1"/>
            <p:nvPr/>
          </p:nvSpPr>
          <p:spPr>
            <a:xfrm>
              <a:off x="8341388" y="8083241"/>
              <a:ext cx="83339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>
                  <a:solidFill>
                    <a:schemeClr val="tx2">
                      <a:lumMod val="60000"/>
                      <a:lumOff val="40000"/>
                    </a:schemeClr>
                  </a:solidFill>
                  <a:latin typeface=".VnAvant" panose="020B7200000000000000" pitchFamily="34" charset="0"/>
                </a:rPr>
                <a:t>3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66D3F5F3-2B3F-452D-B911-902E3B8CBB25}"/>
                </a:ext>
              </a:extLst>
            </p:cNvPr>
            <p:cNvSpPr txBox="1"/>
            <p:nvPr/>
          </p:nvSpPr>
          <p:spPr>
            <a:xfrm>
              <a:off x="11065931" y="8051211"/>
              <a:ext cx="83339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>
                  <a:solidFill>
                    <a:schemeClr val="tx2">
                      <a:lumMod val="60000"/>
                      <a:lumOff val="40000"/>
                    </a:schemeClr>
                  </a:solidFill>
                  <a:latin typeface=".VnAvant" panose="020B7200000000000000" pitchFamily="34" charset="0"/>
                </a:rPr>
                <a:t>3</a:t>
              </a: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xmlns="" id="{538C4B6B-0D1D-43D0-8893-E6C21A1D3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4409" y="8339791"/>
              <a:ext cx="1527303" cy="822739"/>
            </a:xfrm>
            <a:prstGeom prst="rect">
              <a:avLst/>
            </a:prstGeom>
          </p:spPr>
        </p:pic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xmlns="" id="{403894D9-89A2-4AAA-8CF8-E3EB9A97D066}"/>
              </a:ext>
            </a:extLst>
          </p:cNvPr>
          <p:cNvGrpSpPr/>
          <p:nvPr/>
        </p:nvGrpSpPr>
        <p:grpSpPr>
          <a:xfrm>
            <a:off x="12919082" y="6312810"/>
            <a:ext cx="4795088" cy="3115108"/>
            <a:chOff x="12919082" y="6312810"/>
            <a:chExt cx="4795088" cy="3115108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xmlns="" id="{56BBE9D1-1AB9-44A0-9C46-ABAFEFD95C15}"/>
                </a:ext>
              </a:extLst>
            </p:cNvPr>
            <p:cNvSpPr/>
            <p:nvPr/>
          </p:nvSpPr>
          <p:spPr>
            <a:xfrm>
              <a:off x="12919082" y="6312810"/>
              <a:ext cx="1690337" cy="2933700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xmlns="" id="{59F9D799-307A-425B-B4F7-6FC5F6461F78}"/>
                </a:ext>
              </a:extLst>
            </p:cNvPr>
            <p:cNvSpPr/>
            <p:nvPr/>
          </p:nvSpPr>
          <p:spPr>
            <a:xfrm>
              <a:off x="14647933" y="6312810"/>
              <a:ext cx="3066237" cy="2933700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xmlns="" id="{8D9D413D-72D5-4A75-B572-1D38EE39B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85113" y="7134771"/>
              <a:ext cx="1527303" cy="822739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xmlns="" id="{E1BD22F6-1D34-4EF4-90A0-82437F08E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1877" y="7367218"/>
              <a:ext cx="1527303" cy="822739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xmlns="" id="{6342B768-1FE6-4308-BCB6-BFADCFF66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86867" y="6443395"/>
              <a:ext cx="1527303" cy="822739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xmlns="" id="{C9FB2219-ED28-4A25-AFD1-7C16A72F9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78676" y="6434509"/>
              <a:ext cx="1527303" cy="822739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xmlns="" id="{D0C24D1B-77FB-4C6B-9583-A1906D2DB7D8}"/>
                </a:ext>
              </a:extLst>
            </p:cNvPr>
            <p:cNvSpPr txBox="1"/>
            <p:nvPr/>
          </p:nvSpPr>
          <p:spPr>
            <a:xfrm>
              <a:off x="13312834" y="8104479"/>
              <a:ext cx="83339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>
                  <a:solidFill>
                    <a:schemeClr val="tx2">
                      <a:lumMod val="60000"/>
                      <a:lumOff val="40000"/>
                    </a:schemeClr>
                  </a:solidFill>
                  <a:latin typeface=".VnAvant" panose="020B7200000000000000" pitchFamily="34" charset="0"/>
                </a:rPr>
                <a:t>1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xmlns="" id="{6DB0972C-7A63-4037-9219-E7A181CABFB1}"/>
                </a:ext>
              </a:extLst>
            </p:cNvPr>
            <p:cNvSpPr txBox="1"/>
            <p:nvPr/>
          </p:nvSpPr>
          <p:spPr>
            <a:xfrm>
              <a:off x="16617983" y="7931957"/>
              <a:ext cx="83339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>
                  <a:solidFill>
                    <a:schemeClr val="tx2">
                      <a:lumMod val="60000"/>
                      <a:lumOff val="40000"/>
                    </a:schemeClr>
                  </a:solidFill>
                  <a:latin typeface=".VnAvant" panose="020B7200000000000000" pitchFamily="34" charset="0"/>
                </a:rPr>
                <a:t>4</a:t>
              </a:r>
            </a:p>
          </p:txBody>
        </p:sp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xmlns="" id="{3D0DFDC3-55AC-4632-B134-120D7E68D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2110" y="8291041"/>
              <a:ext cx="1527303" cy="822739"/>
            </a:xfrm>
            <a:prstGeom prst="rect">
              <a:avLst/>
            </a:prstGeom>
          </p:spPr>
        </p:pic>
      </p:grp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xmlns="" id="{8DCA6371-5224-4A25-B71F-781203F6B880}"/>
              </a:ext>
            </a:extLst>
          </p:cNvPr>
          <p:cNvCxnSpPr>
            <a:cxnSpLocks/>
          </p:cNvCxnSpPr>
          <p:nvPr/>
        </p:nvCxnSpPr>
        <p:spPr>
          <a:xfrm flipV="1">
            <a:off x="8915033" y="3839947"/>
            <a:ext cx="793374" cy="2470824"/>
          </a:xfrm>
          <a:prstGeom prst="straightConnector1">
            <a:avLst/>
          </a:prstGeom>
          <a:ln w="24765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7979CDDA-12F9-4BC3-8C6E-B47338FACC5D}"/>
              </a:ext>
            </a:extLst>
          </p:cNvPr>
          <p:cNvSpPr txBox="1"/>
          <p:nvPr/>
        </p:nvSpPr>
        <p:spPr>
          <a:xfrm>
            <a:off x="2426184" y="9021964"/>
            <a:ext cx="11486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chemeClr val="accent6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A35EFE29-07A7-4B67-933C-EB2610FA3173}"/>
              </a:ext>
            </a:extLst>
          </p:cNvPr>
          <p:cNvSpPr txBox="1"/>
          <p:nvPr/>
        </p:nvSpPr>
        <p:spPr>
          <a:xfrm>
            <a:off x="14807768" y="9043322"/>
            <a:ext cx="11486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chemeClr val="accent6">
                    <a:lumMod val="50000"/>
                  </a:schemeClr>
                </a:solidFill>
              </a:rPr>
              <a:t>C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DDDE06B4-CACD-461B-B389-0B2BDB075A1D}"/>
              </a:ext>
            </a:extLst>
          </p:cNvPr>
          <p:cNvSpPr txBox="1"/>
          <p:nvPr/>
        </p:nvSpPr>
        <p:spPr>
          <a:xfrm>
            <a:off x="8975386" y="9043439"/>
            <a:ext cx="11486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chemeClr val="accent6">
                    <a:lumMod val="50000"/>
                  </a:schemeClr>
                </a:solidFill>
              </a:rPr>
              <a:t>B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BEBA3E24-87E7-4552-A094-2FD4C01E47E6}"/>
              </a:ext>
            </a:extLst>
          </p:cNvPr>
          <p:cNvSpPr txBox="1"/>
          <p:nvPr/>
        </p:nvSpPr>
        <p:spPr>
          <a:xfrm rot="10800000" flipV="1">
            <a:off x="12259743" y="1107728"/>
            <a:ext cx="9950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0" b="1">
                <a:solidFill>
                  <a:srgbClr val="5B96D0"/>
                </a:solidFill>
                <a:latin typeface=".VnAvant" panose="020B7200000000000000" pitchFamily="34" charset="0"/>
              </a:rPr>
              <a:t>6</a:t>
            </a:r>
            <a:endParaRPr lang="en-GB" sz="10000" b="1" dirty="0">
              <a:solidFill>
                <a:srgbClr val="5B96D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1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115" grpId="0"/>
      <p:bldP spid="1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times up">
            <a:extLst>
              <a:ext uri="{FF2B5EF4-FFF2-40B4-BE49-F238E27FC236}">
                <a16:creationId xmlns:a16="http://schemas.microsoft.com/office/drawing/2014/main" xmlns="" id="{5B9655CD-5AAB-47B3-8230-E521D770D3FA}"/>
              </a:ext>
            </a:extLst>
          </p:cNvPr>
          <p:cNvGrpSpPr/>
          <p:nvPr/>
        </p:nvGrpSpPr>
        <p:grpSpPr>
          <a:xfrm>
            <a:off x="16229413" y="2452558"/>
            <a:ext cx="1534313" cy="564658"/>
            <a:chOff x="4284637" y="-304827"/>
            <a:chExt cx="2669678" cy="697560"/>
          </a:xfrm>
        </p:grpSpPr>
        <p:sp>
          <p:nvSpPr>
            <p:cNvPr id="63" name="Rounded Rectangle 203">
              <a:extLst>
                <a:ext uri="{FF2B5EF4-FFF2-40B4-BE49-F238E27FC236}">
                  <a16:creationId xmlns:a16="http://schemas.microsoft.com/office/drawing/2014/main" xmlns="" id="{E9E89019-89FE-4D9D-80D8-288B1B4CEA7B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Rounded Rectangle 204">
              <a:extLst>
                <a:ext uri="{FF2B5EF4-FFF2-40B4-BE49-F238E27FC236}">
                  <a16:creationId xmlns:a16="http://schemas.microsoft.com/office/drawing/2014/main" xmlns="" id="{5E69081B-FC60-4364-AD5A-A6FEE1CB8851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3020A983-FBBE-4988-89CA-82AE17B4B752}"/>
              </a:ext>
            </a:extLst>
          </p:cNvPr>
          <p:cNvSpPr/>
          <p:nvPr/>
        </p:nvSpPr>
        <p:spPr>
          <a:xfrm>
            <a:off x="16563659" y="5971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F7453B29-BD11-41CE-8AB3-638506B954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0" y="310352"/>
            <a:ext cx="2181442" cy="2174522"/>
          </a:xfrm>
          <a:prstGeom prst="rect">
            <a:avLst/>
          </a:prstGeom>
        </p:spPr>
      </p:pic>
      <p:grpSp>
        <p:nvGrpSpPr>
          <p:cNvPr id="67" name="Clock hand spin">
            <a:extLst>
              <a:ext uri="{FF2B5EF4-FFF2-40B4-BE49-F238E27FC236}">
                <a16:creationId xmlns:a16="http://schemas.microsoft.com/office/drawing/2014/main" xmlns="" id="{77AA1B58-2434-4864-A740-B8927B607F6E}"/>
              </a:ext>
            </a:extLst>
          </p:cNvPr>
          <p:cNvGrpSpPr/>
          <p:nvPr/>
        </p:nvGrpSpPr>
        <p:grpSpPr>
          <a:xfrm rot="1786145">
            <a:off x="16375817" y="1004577"/>
            <a:ext cx="1115558" cy="1081045"/>
            <a:chOff x="840573" y="2379277"/>
            <a:chExt cx="3829048" cy="3849975"/>
          </a:xfrm>
        </p:grpSpPr>
        <p:sp>
          <p:nvSpPr>
            <p:cNvPr id="68" name="Oval 28">
              <a:extLst>
                <a:ext uri="{FF2B5EF4-FFF2-40B4-BE49-F238E27FC236}">
                  <a16:creationId xmlns:a16="http://schemas.microsoft.com/office/drawing/2014/main" xmlns="" id="{B2242C59-E9F3-4A75-9DFB-A8F29CF08D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9" name="hour hand">
              <a:extLst>
                <a:ext uri="{FF2B5EF4-FFF2-40B4-BE49-F238E27FC236}">
                  <a16:creationId xmlns:a16="http://schemas.microsoft.com/office/drawing/2014/main" xmlns="" id="{C8EE887D-4163-433B-B9EE-CB8B7884B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290109AF-B2E3-4472-9BB2-53088BC29D19}"/>
              </a:ext>
            </a:extLst>
          </p:cNvPr>
          <p:cNvSpPr txBox="1"/>
          <p:nvPr/>
        </p:nvSpPr>
        <p:spPr>
          <a:xfrm>
            <a:off x="17282391" y="1307342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293386CF-3755-422D-A571-F64D01DD55C5}"/>
              </a:ext>
            </a:extLst>
          </p:cNvPr>
          <p:cNvSpPr txBox="1"/>
          <p:nvPr/>
        </p:nvSpPr>
        <p:spPr>
          <a:xfrm>
            <a:off x="16770776" y="1869601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E6A7E837-8583-4669-B384-4FB9A0278446}"/>
              </a:ext>
            </a:extLst>
          </p:cNvPr>
          <p:cNvSpPr txBox="1"/>
          <p:nvPr/>
        </p:nvSpPr>
        <p:spPr>
          <a:xfrm>
            <a:off x="16322631" y="1307343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61DF4237-10EA-4B06-B26F-91C910AE48CA}"/>
              </a:ext>
            </a:extLst>
          </p:cNvPr>
          <p:cNvSpPr txBox="1"/>
          <p:nvPr/>
        </p:nvSpPr>
        <p:spPr>
          <a:xfrm>
            <a:off x="16733229" y="889256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1C3D8D80-8491-439E-A00F-DA2884105F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59"/>
            <a:ext cx="1752601" cy="140538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60E5B000-64F1-49BD-807E-39409EE293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6367">
            <a:off x="2859380" y="-349406"/>
            <a:ext cx="3359482" cy="4052159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B623E107-76CF-460D-8623-96BAD61E72FC}"/>
              </a:ext>
            </a:extLst>
          </p:cNvPr>
          <p:cNvGrpSpPr/>
          <p:nvPr/>
        </p:nvGrpSpPr>
        <p:grpSpPr>
          <a:xfrm>
            <a:off x="5857315" y="88429"/>
            <a:ext cx="7772400" cy="3770647"/>
            <a:chOff x="5857315" y="88429"/>
            <a:chExt cx="7772400" cy="3770647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xmlns="" id="{D2E694AA-CC6E-4E79-900F-3BB8E8ED27D3}"/>
                </a:ext>
              </a:extLst>
            </p:cNvPr>
            <p:cNvSpPr/>
            <p:nvPr/>
          </p:nvSpPr>
          <p:spPr>
            <a:xfrm>
              <a:off x="5857315" y="88429"/>
              <a:ext cx="7772400" cy="377064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2004978" y="889256"/>
              <a:ext cx="1261884" cy="2400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5000" b="1" dirty="0">
                  <a:solidFill>
                    <a:srgbClr val="FFC000"/>
                  </a:solidFill>
                  <a:latin typeface=".VnAvant" panose="020B7200000000000000" pitchFamily="34" charset="0"/>
                </a:rPr>
                <a:t>6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3EBACB38-6B11-4157-A136-41B4E9EC8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67252" y="454416"/>
              <a:ext cx="1418530" cy="141853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xmlns="" id="{49CD0147-73B0-4A31-8BE9-732F5720A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05326" y="1973752"/>
              <a:ext cx="1418530" cy="141853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xmlns="" id="{067260E4-E5A7-46F7-8203-A078AC5B1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28053" y="2064562"/>
              <a:ext cx="1418530" cy="141853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5A7869D3-11E1-497B-96A6-D536011D9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80644" y="316020"/>
              <a:ext cx="1418530" cy="141853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xmlns="" id="{1410F870-804C-4005-9A5F-AA6734E18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60796" y="364657"/>
              <a:ext cx="1418530" cy="141853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xmlns="" id="{A6886F92-A8EB-4825-A224-50AB05DFA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391485" y="2025622"/>
              <a:ext cx="1418530" cy="1418530"/>
            </a:xfrm>
            <a:prstGeom prst="rect">
              <a:avLst/>
            </a:prstGeom>
          </p:spPr>
        </p:pic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xmlns="" id="{104C6FD7-4E69-408F-B98F-DAA4E0A07832}"/>
              </a:ext>
            </a:extLst>
          </p:cNvPr>
          <p:cNvGrpSpPr/>
          <p:nvPr/>
        </p:nvGrpSpPr>
        <p:grpSpPr>
          <a:xfrm>
            <a:off x="1893912" y="5553005"/>
            <a:ext cx="6177275" cy="3333253"/>
            <a:chOff x="38070" y="5489015"/>
            <a:chExt cx="6177275" cy="3333253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776C321A-3973-4ED0-9639-7E40DBE7F5F6}"/>
                </a:ext>
              </a:extLst>
            </p:cNvPr>
            <p:cNvSpPr/>
            <p:nvPr/>
          </p:nvSpPr>
          <p:spPr>
            <a:xfrm>
              <a:off x="38070" y="5504784"/>
              <a:ext cx="6177275" cy="331748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EE0F31F6-D3C3-40D2-BEE1-FB40A7DCE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64125" y="5799403"/>
              <a:ext cx="990599" cy="990599"/>
            </a:xfrm>
            <a:prstGeom prst="rect">
              <a:avLst/>
            </a:prstGeom>
          </p:spPr>
        </p:pic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AF4419BD-825A-408A-BBE2-E639172D0E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7962" y="5489015"/>
              <a:ext cx="88891" cy="33012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xmlns="" id="{2F9AFD5B-F18E-484D-B9D5-9639B5E16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31409" y="6886669"/>
              <a:ext cx="990599" cy="990599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xmlns="" id="{8F04A30F-64D8-4CF3-8124-3610D3546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36517" y="6238364"/>
              <a:ext cx="990599" cy="990599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xmlns="" id="{3D44E8FF-047F-4EF2-93FF-40770EAD9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50111" y="7552655"/>
              <a:ext cx="990599" cy="990599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xmlns="" id="{E935DA2D-E459-436F-8F20-ADADC228A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66826" y="7307737"/>
              <a:ext cx="990599" cy="990599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xmlns="" id="{4F1AA173-44E6-4AA0-93B7-49DFB7689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01185" y="6149047"/>
              <a:ext cx="990599" cy="990599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0A229C90-77C4-40DB-95FA-7671864FA527}"/>
                </a:ext>
              </a:extLst>
            </p:cNvPr>
            <p:cNvSpPr txBox="1"/>
            <p:nvPr/>
          </p:nvSpPr>
          <p:spPr>
            <a:xfrm>
              <a:off x="497314" y="6196471"/>
              <a:ext cx="1058827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b="1">
                  <a:solidFill>
                    <a:srgbClr val="5B96D0"/>
                  </a:solidFill>
                  <a:latin typeface=".VnAvant" panose="020B7200000000000000" pitchFamily="34" charset="0"/>
                </a:rPr>
                <a:t>4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27CA5905-0790-4AAA-A1B1-8B537FAAE691}"/>
                </a:ext>
              </a:extLst>
            </p:cNvPr>
            <p:cNvSpPr txBox="1"/>
            <p:nvPr/>
          </p:nvSpPr>
          <p:spPr>
            <a:xfrm>
              <a:off x="5128764" y="6449617"/>
              <a:ext cx="1058827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b="1">
                  <a:solidFill>
                    <a:srgbClr val="5B96D0"/>
                  </a:solidFill>
                  <a:latin typeface=".VnAvant" panose="020B7200000000000000" pitchFamily="34" charset="0"/>
                </a:rPr>
                <a:t>2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xmlns="" id="{A9767DF2-9440-4B63-AB54-CB78843D17CD}"/>
              </a:ext>
            </a:extLst>
          </p:cNvPr>
          <p:cNvGrpSpPr/>
          <p:nvPr/>
        </p:nvGrpSpPr>
        <p:grpSpPr>
          <a:xfrm>
            <a:off x="10904266" y="5670473"/>
            <a:ext cx="6177275" cy="3317484"/>
            <a:chOff x="6371878" y="5725524"/>
            <a:chExt cx="6177275" cy="3317484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xmlns="" id="{EFF907D5-01C2-405C-B229-46A8D5E9F7C9}"/>
                </a:ext>
              </a:extLst>
            </p:cNvPr>
            <p:cNvSpPr/>
            <p:nvPr/>
          </p:nvSpPr>
          <p:spPr>
            <a:xfrm>
              <a:off x="6371878" y="5725524"/>
              <a:ext cx="6177275" cy="331748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xmlns="" id="{1C1A6149-599B-4C90-97BB-EB12A373B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80644" y="6364796"/>
              <a:ext cx="990599" cy="990599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xmlns="" id="{C7F5D6A6-6D18-42ED-A32C-F8443DEE4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584790" y="7380220"/>
              <a:ext cx="990599" cy="990599"/>
            </a:xfrm>
            <a:prstGeom prst="rect">
              <a:avLst/>
            </a:prstGeom>
          </p:spPr>
        </p:pic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xmlns="" id="{30610443-5F5D-44D3-A99F-237E23B659D9}"/>
                </a:ext>
              </a:extLst>
            </p:cNvPr>
            <p:cNvCxnSpPr>
              <a:cxnSpLocks/>
            </p:cNvCxnSpPr>
            <p:nvPr/>
          </p:nvCxnSpPr>
          <p:spPr>
            <a:xfrm>
              <a:off x="9730478" y="5725524"/>
              <a:ext cx="0" cy="33174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xmlns="" id="{43A43908-1F1D-437A-AAB8-5B697D052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57625" y="8037118"/>
              <a:ext cx="990599" cy="990599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xmlns="" id="{086619EF-0CBD-4BEA-A036-904A0A027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57626" y="7042608"/>
              <a:ext cx="990599" cy="990599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xmlns="" id="{6F47DE97-C459-4ACE-AE67-0B3D16DE1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57627" y="5954317"/>
              <a:ext cx="990599" cy="990599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xmlns="" id="{8CE47CA3-6B96-4808-B442-9CB0814DAD2A}"/>
                </a:ext>
              </a:extLst>
            </p:cNvPr>
            <p:cNvSpPr txBox="1"/>
            <p:nvPr/>
          </p:nvSpPr>
          <p:spPr>
            <a:xfrm>
              <a:off x="7055176" y="6389392"/>
              <a:ext cx="1058827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b="1">
                  <a:solidFill>
                    <a:srgbClr val="5B96D0"/>
                  </a:solidFill>
                  <a:latin typeface=".VnAvant" panose="020B7200000000000000" pitchFamily="34" charset="0"/>
                </a:rPr>
                <a:t>2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xmlns="" id="{1A70007A-E16C-42B9-BFE0-A124394CC8AF}"/>
                </a:ext>
              </a:extLst>
            </p:cNvPr>
            <p:cNvSpPr txBox="1"/>
            <p:nvPr/>
          </p:nvSpPr>
          <p:spPr>
            <a:xfrm>
              <a:off x="11439001" y="6544306"/>
              <a:ext cx="1058827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b="1">
                  <a:solidFill>
                    <a:srgbClr val="5B96D0"/>
                  </a:solidFill>
                  <a:latin typeface=".VnAvant" panose="020B7200000000000000" pitchFamily="34" charset="0"/>
                </a:rPr>
                <a:t>3</a:t>
              </a:r>
            </a:p>
          </p:txBody>
        </p: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1EB1D38C-3BEB-4333-993C-463A0CDA1FB4}"/>
              </a:ext>
            </a:extLst>
          </p:cNvPr>
          <p:cNvSpPr txBox="1"/>
          <p:nvPr/>
        </p:nvSpPr>
        <p:spPr>
          <a:xfrm>
            <a:off x="4865078" y="8585521"/>
            <a:ext cx="14463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/>
              <a:t>A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399BA4EF-5829-4321-8C69-0213957A6C66}"/>
              </a:ext>
            </a:extLst>
          </p:cNvPr>
          <p:cNvSpPr txBox="1"/>
          <p:nvPr/>
        </p:nvSpPr>
        <p:spPr>
          <a:xfrm>
            <a:off x="13708331" y="8686208"/>
            <a:ext cx="14463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/>
              <a:t>B</a:t>
            </a: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xmlns="" id="{6C588638-8E28-4F76-9F77-594F66BF30F0}"/>
              </a:ext>
            </a:extLst>
          </p:cNvPr>
          <p:cNvCxnSpPr/>
          <p:nvPr/>
        </p:nvCxnSpPr>
        <p:spPr>
          <a:xfrm flipH="1">
            <a:off x="5632695" y="4861612"/>
            <a:ext cx="19493" cy="89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xmlns="" id="{4D32FD6A-B220-4BE1-9FEB-CC4ADB45AE6C}"/>
              </a:ext>
            </a:extLst>
          </p:cNvPr>
          <p:cNvCxnSpPr>
            <a:cxnSpLocks/>
          </p:cNvCxnSpPr>
          <p:nvPr/>
        </p:nvCxnSpPr>
        <p:spPr>
          <a:xfrm flipV="1">
            <a:off x="5312098" y="3695533"/>
            <a:ext cx="2942250" cy="1873074"/>
          </a:xfrm>
          <a:prstGeom prst="straightConnector1">
            <a:avLst/>
          </a:prstGeom>
          <a:ln w="161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78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1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15DD642F-4FB0-4CED-BECE-8BF4EA21C7EA}"/>
              </a:ext>
            </a:extLst>
          </p:cNvPr>
          <p:cNvGrpSpPr/>
          <p:nvPr/>
        </p:nvGrpSpPr>
        <p:grpSpPr>
          <a:xfrm>
            <a:off x="12185475" y="6484916"/>
            <a:ext cx="5937814" cy="2983793"/>
            <a:chOff x="12268206" y="6383107"/>
            <a:chExt cx="5937814" cy="2983793"/>
          </a:xfrm>
        </p:grpSpPr>
        <p:pic>
          <p:nvPicPr>
            <p:cNvPr id="68" name="Picture 6">
              <a:extLst>
                <a:ext uri="{FF2B5EF4-FFF2-40B4-BE49-F238E27FC236}">
                  <a16:creationId xmlns:a16="http://schemas.microsoft.com/office/drawing/2014/main" xmlns="" id="{E1EAEEB5-CA10-4330-9371-F8322AADD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2268206" y="6383107"/>
              <a:ext cx="5937814" cy="2983793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xmlns="" id="{5FC48CD6-801F-4067-9669-AA52C1ADB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26108">
              <a:off x="13048476" y="6719514"/>
              <a:ext cx="845511" cy="1207874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xmlns="" id="{DDE002B1-2592-4561-AD73-957392A23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26108">
              <a:off x="14764542" y="7897896"/>
              <a:ext cx="845511" cy="1207874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xmlns="" id="{70DFF119-B9BA-4107-BDB6-A8B3F284E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26108">
              <a:off x="13920367" y="7936854"/>
              <a:ext cx="845511" cy="1207874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xmlns="" id="{11D00B27-A357-4735-AC28-7932C1646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26108">
              <a:off x="13852081" y="6681895"/>
              <a:ext cx="845511" cy="1207874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xmlns="" id="{CE0A2401-57A7-47CC-B572-9E9C3B59A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26108">
              <a:off x="14745177" y="6719514"/>
              <a:ext cx="845511" cy="1207874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xmlns="" id="{AC9E83C0-39B9-4ED9-9C8A-375BE0BD5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26108">
              <a:off x="15872570" y="6774248"/>
              <a:ext cx="845511" cy="1207874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487670" y="-45956"/>
            <a:ext cx="7752704" cy="396146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1239332" y="729736"/>
            <a:ext cx="1261884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5000" b="1" dirty="0">
                <a:solidFill>
                  <a:srgbClr val="FFC000"/>
                </a:solidFill>
                <a:latin typeface=".VnAvant" panose="020B7200000000000000" pitchFamily="34" charset="0"/>
              </a:rPr>
              <a:t>6</a:t>
            </a:r>
          </a:p>
        </p:txBody>
      </p:sp>
      <p:grpSp>
        <p:nvGrpSpPr>
          <p:cNvPr id="35" name="times up">
            <a:extLst>
              <a:ext uri="{FF2B5EF4-FFF2-40B4-BE49-F238E27FC236}">
                <a16:creationId xmlns:a16="http://schemas.microsoft.com/office/drawing/2014/main" xmlns="" id="{BA03EBC4-FBC4-4690-B946-AAF6296CB4B4}"/>
              </a:ext>
            </a:extLst>
          </p:cNvPr>
          <p:cNvGrpSpPr/>
          <p:nvPr/>
        </p:nvGrpSpPr>
        <p:grpSpPr>
          <a:xfrm>
            <a:off x="16486371" y="2521728"/>
            <a:ext cx="1534313" cy="564658"/>
            <a:chOff x="4284637" y="-304827"/>
            <a:chExt cx="2669678" cy="697560"/>
          </a:xfrm>
        </p:grpSpPr>
        <p:sp>
          <p:nvSpPr>
            <p:cNvPr id="36" name="Rounded Rectangle 203">
              <a:extLst>
                <a:ext uri="{FF2B5EF4-FFF2-40B4-BE49-F238E27FC236}">
                  <a16:creationId xmlns:a16="http://schemas.microsoft.com/office/drawing/2014/main" xmlns="" id="{C2AD0157-5359-4B51-9C32-D7F58A003612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204">
              <a:extLst>
                <a:ext uri="{FF2B5EF4-FFF2-40B4-BE49-F238E27FC236}">
                  <a16:creationId xmlns:a16="http://schemas.microsoft.com/office/drawing/2014/main" xmlns="" id="{D84A8BC7-CBB7-4C46-A0A9-27C77FE45A76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1C7F04E9-3F0F-438A-8C52-6C71F0DC9FB8}"/>
              </a:ext>
            </a:extLst>
          </p:cNvPr>
          <p:cNvSpPr/>
          <p:nvPr/>
        </p:nvSpPr>
        <p:spPr>
          <a:xfrm>
            <a:off x="16820617" y="75141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8A81F5B0-440A-4C04-B307-B55936CCA4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6558" y="379522"/>
            <a:ext cx="2181442" cy="2174522"/>
          </a:xfrm>
          <a:prstGeom prst="rect">
            <a:avLst/>
          </a:prstGeom>
        </p:spPr>
      </p:pic>
      <p:grpSp>
        <p:nvGrpSpPr>
          <p:cNvPr id="40" name="Clock hand spin">
            <a:extLst>
              <a:ext uri="{FF2B5EF4-FFF2-40B4-BE49-F238E27FC236}">
                <a16:creationId xmlns:a16="http://schemas.microsoft.com/office/drawing/2014/main" xmlns="" id="{284F44EB-2015-4BD1-86CE-ADC7EAF582F5}"/>
              </a:ext>
            </a:extLst>
          </p:cNvPr>
          <p:cNvGrpSpPr/>
          <p:nvPr/>
        </p:nvGrpSpPr>
        <p:grpSpPr>
          <a:xfrm rot="1786145">
            <a:off x="16632775" y="1073747"/>
            <a:ext cx="1115558" cy="1081045"/>
            <a:chOff x="840573" y="2379277"/>
            <a:chExt cx="3829048" cy="3849975"/>
          </a:xfrm>
        </p:grpSpPr>
        <p:sp>
          <p:nvSpPr>
            <p:cNvPr id="41" name="Oval 28">
              <a:extLst>
                <a:ext uri="{FF2B5EF4-FFF2-40B4-BE49-F238E27FC236}">
                  <a16:creationId xmlns:a16="http://schemas.microsoft.com/office/drawing/2014/main" xmlns="" id="{EF062256-A3E3-4EAA-8751-17C88A48B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" name="hour hand">
              <a:extLst>
                <a:ext uri="{FF2B5EF4-FFF2-40B4-BE49-F238E27FC236}">
                  <a16:creationId xmlns:a16="http://schemas.microsoft.com/office/drawing/2014/main" xmlns="" id="{5932A454-610F-48BF-8AAC-42ADE39D4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45BAD810-2419-4CA0-8E14-FE473E4CF782}"/>
              </a:ext>
            </a:extLst>
          </p:cNvPr>
          <p:cNvSpPr txBox="1"/>
          <p:nvPr/>
        </p:nvSpPr>
        <p:spPr>
          <a:xfrm>
            <a:off x="17539349" y="1376512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F19E41D7-DE91-4D2F-A535-C21D352B0853}"/>
              </a:ext>
            </a:extLst>
          </p:cNvPr>
          <p:cNvSpPr txBox="1"/>
          <p:nvPr/>
        </p:nvSpPr>
        <p:spPr>
          <a:xfrm>
            <a:off x="17027734" y="1938771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E7539A29-3FA2-4C81-8FF7-0A2A5602507B}"/>
              </a:ext>
            </a:extLst>
          </p:cNvPr>
          <p:cNvSpPr txBox="1"/>
          <p:nvPr/>
        </p:nvSpPr>
        <p:spPr>
          <a:xfrm>
            <a:off x="16579589" y="1376513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A97119B4-1937-47AE-B6D6-C6B1CDDC715B}"/>
              </a:ext>
            </a:extLst>
          </p:cNvPr>
          <p:cNvSpPr txBox="1"/>
          <p:nvPr/>
        </p:nvSpPr>
        <p:spPr>
          <a:xfrm>
            <a:off x="16990187" y="958426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3693077A-AB7E-4007-B15B-131547002B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59"/>
            <a:ext cx="1752601" cy="140538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276CB4F6-F619-4117-9ABC-9B28E23DE8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6569">
            <a:off x="2601376" y="-368460"/>
            <a:ext cx="3505769" cy="42286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FAB07D4-E36E-4F7C-99F8-BE645B327C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834" y="453724"/>
            <a:ext cx="1118375" cy="15976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83F5E66E-6FA1-45A2-B1EB-4DC8AC9D285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652" y="528918"/>
            <a:ext cx="1118375" cy="159767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D38419DB-9B13-4FA1-B03E-D225853A5C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264" y="528918"/>
            <a:ext cx="1118375" cy="159767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065DEF72-A17E-43E7-9740-D26ABF9319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385" y="2091708"/>
            <a:ext cx="1118375" cy="159767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83911A5E-B2B5-45D1-9BB7-709A6119015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360" y="2005217"/>
            <a:ext cx="1118375" cy="159767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40E4C35E-4EB1-4629-A9AD-04FAA7EA8F4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335" y="2123437"/>
            <a:ext cx="1118375" cy="1597679"/>
          </a:xfrm>
          <a:prstGeom prst="rect">
            <a:avLst/>
          </a:prstGeom>
        </p:spPr>
      </p:pic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xmlns="" id="{05484615-0C47-4BC4-BD24-CBD3C74AF112}"/>
              </a:ext>
            </a:extLst>
          </p:cNvPr>
          <p:cNvCxnSpPr>
            <a:cxnSpLocks/>
          </p:cNvCxnSpPr>
          <p:nvPr/>
        </p:nvCxnSpPr>
        <p:spPr>
          <a:xfrm>
            <a:off x="15719701" y="6669750"/>
            <a:ext cx="0" cy="249787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03" name="Group 102">
            <a:extLst>
              <a:ext uri="{FF2B5EF4-FFF2-40B4-BE49-F238E27FC236}">
                <a16:creationId xmlns:a16="http://schemas.microsoft.com/office/drawing/2014/main" xmlns="" id="{D88B148F-0AF9-4F73-B2AF-9CDEB95127BC}"/>
              </a:ext>
            </a:extLst>
          </p:cNvPr>
          <p:cNvGrpSpPr/>
          <p:nvPr/>
        </p:nvGrpSpPr>
        <p:grpSpPr>
          <a:xfrm>
            <a:off x="164711" y="6323722"/>
            <a:ext cx="9487588" cy="3878677"/>
            <a:chOff x="164711" y="6323722"/>
            <a:chExt cx="9487588" cy="3878677"/>
          </a:xfrm>
        </p:grpSpPr>
        <p:grpSp>
          <p:nvGrpSpPr>
            <p:cNvPr id="32" name="Group 31"/>
            <p:cNvGrpSpPr/>
            <p:nvPr/>
          </p:nvGrpSpPr>
          <p:grpSpPr>
            <a:xfrm>
              <a:off x="164711" y="6323722"/>
              <a:ext cx="9487588" cy="3878677"/>
              <a:chOff x="6279735" y="5873303"/>
              <a:chExt cx="10397795" cy="4313076"/>
            </a:xfrm>
          </p:grpSpPr>
          <p:sp>
            <p:nvSpPr>
              <p:cNvPr id="10" name="TextBox 10"/>
              <p:cNvSpPr txBox="1"/>
              <p:nvPr/>
            </p:nvSpPr>
            <p:spPr>
              <a:xfrm>
                <a:off x="9197200" y="9057418"/>
                <a:ext cx="502890" cy="104100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72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DejaVu Serif"/>
                    <a:ea typeface="+mn-ea"/>
                    <a:cs typeface="+mn-cs"/>
                  </a:rPr>
                  <a:t>A</a:t>
                </a:r>
                <a:endPara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ejaVu Serif"/>
                  <a:ea typeface="+mn-ea"/>
                  <a:cs typeface="+mn-cs"/>
                </a:endParaRPr>
              </a:p>
            </p:txBody>
          </p:sp>
          <p:pic>
            <p:nvPicPr>
              <p:cNvPr id="50" name="Picture 6">
                <a:extLst>
                  <a:ext uri="{FF2B5EF4-FFF2-40B4-BE49-F238E27FC236}">
                    <a16:creationId xmlns:a16="http://schemas.microsoft.com/office/drawing/2014/main" xmlns="" id="{4DF2E62A-1376-49DD-9FE7-E456666A9A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279735" y="5873303"/>
                <a:ext cx="6268875" cy="3203257"/>
              </a:xfrm>
              <a:prstGeom prst="rect">
                <a:avLst/>
              </a:prstGeom>
            </p:spPr>
          </p:pic>
          <p:sp>
            <p:nvSpPr>
              <p:cNvPr id="104" name="TextBox 10">
                <a:extLst>
                  <a:ext uri="{FF2B5EF4-FFF2-40B4-BE49-F238E27FC236}">
                    <a16:creationId xmlns:a16="http://schemas.microsoft.com/office/drawing/2014/main" xmlns="" id="{8F9A5B53-9790-447C-A0B1-81A7E37F8145}"/>
                  </a:ext>
                </a:extLst>
              </p:cNvPr>
              <p:cNvSpPr txBox="1"/>
              <p:nvPr/>
            </p:nvSpPr>
            <p:spPr>
              <a:xfrm>
                <a:off x="15975325" y="9145379"/>
                <a:ext cx="702205" cy="10410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72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DejaVu Serif"/>
                    <a:ea typeface="+mn-ea"/>
                    <a:cs typeface="+mn-cs"/>
                  </a:rPr>
                  <a:t>B</a:t>
                </a:r>
                <a:endPara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ejaVu Serif"/>
                  <a:ea typeface="+mn-ea"/>
                  <a:cs typeface="+mn-cs"/>
                </a:endParaRPr>
              </a:p>
            </p:txBody>
          </p:sp>
        </p:grp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355829FC-456A-4B26-8B2D-67916B622657}"/>
                </a:ext>
              </a:extLst>
            </p:cNvPr>
            <p:cNvCxnSpPr>
              <a:stCxn id="50" idx="0"/>
              <a:endCxn id="50" idx="2"/>
            </p:cNvCxnSpPr>
            <p:nvPr/>
          </p:nvCxnSpPr>
          <p:spPr>
            <a:xfrm>
              <a:off x="3024765" y="6323723"/>
              <a:ext cx="0" cy="2880635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xmlns="" id="{E68BAE67-5181-4AA7-B33D-9E713B611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2137">
              <a:off x="1654391" y="7717419"/>
              <a:ext cx="851675" cy="1216679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xmlns="" id="{4EDAF569-9F6D-4EC8-B34E-D25C3D4B4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2137">
              <a:off x="3582925" y="6579654"/>
              <a:ext cx="851675" cy="1216679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xmlns="" id="{8F24FE20-5CE0-4C43-9941-AD0DC6EF8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2137">
              <a:off x="3159627" y="7390676"/>
              <a:ext cx="851675" cy="1216679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AA21163C-C9EA-4D34-A94A-32022D486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2137">
              <a:off x="1826985" y="6552141"/>
              <a:ext cx="851675" cy="1216679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xmlns="" id="{D40E0B90-78B4-481A-8534-D61A40890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2137">
              <a:off x="4402787" y="6782924"/>
              <a:ext cx="851675" cy="1216679"/>
            </a:xfrm>
            <a:prstGeom prst="rect">
              <a:avLst/>
            </a:prstGeom>
          </p:spPr>
        </p:pic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xmlns="" id="{66FE779E-BC06-4307-AA50-60B9418D1DDB}"/>
              </a:ext>
            </a:extLst>
          </p:cNvPr>
          <p:cNvGrpSpPr/>
          <p:nvPr/>
        </p:nvGrpSpPr>
        <p:grpSpPr>
          <a:xfrm>
            <a:off x="6271487" y="6344235"/>
            <a:ext cx="5937814" cy="2983793"/>
            <a:chOff x="6271487" y="6344235"/>
            <a:chExt cx="5937814" cy="2983793"/>
          </a:xfrm>
        </p:grpSpPr>
        <p:pic>
          <p:nvPicPr>
            <p:cNvPr id="80" name="Picture 6">
              <a:extLst>
                <a:ext uri="{FF2B5EF4-FFF2-40B4-BE49-F238E27FC236}">
                  <a16:creationId xmlns:a16="http://schemas.microsoft.com/office/drawing/2014/main" xmlns="" id="{FA5838C6-5379-4318-9497-CA611CB7B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271487" y="6344235"/>
              <a:ext cx="5937814" cy="2983793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xmlns="" id="{2A3C3F12-7E2B-445A-A389-7D810C11D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2137">
              <a:off x="8189222" y="6625731"/>
              <a:ext cx="839544" cy="1199349"/>
            </a:xfrm>
            <a:prstGeom prst="rect">
              <a:avLst/>
            </a:prstGeom>
          </p:spPr>
        </p:pic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xmlns="" id="{5992DC55-53B4-4B58-B012-E4F729783E0B}"/>
                </a:ext>
              </a:extLst>
            </p:cNvPr>
            <p:cNvCxnSpPr>
              <a:cxnSpLocks/>
              <a:endCxn id="80" idx="2"/>
            </p:cNvCxnSpPr>
            <p:nvPr/>
          </p:nvCxnSpPr>
          <p:spPr>
            <a:xfrm flipH="1">
              <a:off x="9240394" y="6383107"/>
              <a:ext cx="25314" cy="2944921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xmlns="" id="{F76A8B5D-BA8C-4AC7-9BE7-F1F3C280E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2137">
              <a:off x="9276573" y="6694867"/>
              <a:ext cx="839544" cy="1199349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xmlns="" id="{9A119A52-2DF6-4840-B4C3-122B9EED3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2137">
              <a:off x="8264379" y="7781257"/>
              <a:ext cx="839544" cy="1199349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xmlns="" id="{C031BC74-5204-41DD-82F8-246BD4B91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2137">
              <a:off x="7063792" y="6601774"/>
              <a:ext cx="839544" cy="1199349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xmlns="" id="{C2843C0A-202A-4444-83BE-2FFA4B78E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2137">
              <a:off x="10036239" y="6625730"/>
              <a:ext cx="839544" cy="1199349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xmlns="" id="{D2F719AC-2F06-4FE8-A42C-18E382E51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2137">
              <a:off x="10799547" y="6694865"/>
              <a:ext cx="839544" cy="1199349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xmlns="" id="{1AC5D0C7-E3C4-4997-A5C2-7650EEECA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72137">
              <a:off x="9678138" y="7955764"/>
              <a:ext cx="839544" cy="1199349"/>
            </a:xfrm>
            <a:prstGeom prst="rect">
              <a:avLst/>
            </a:prstGeom>
          </p:spPr>
        </p:pic>
      </p:grp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xmlns="" id="{B2B1A5E9-0C7A-4D74-8634-95D015717687}"/>
              </a:ext>
            </a:extLst>
          </p:cNvPr>
          <p:cNvCxnSpPr>
            <a:cxnSpLocks/>
          </p:cNvCxnSpPr>
          <p:nvPr/>
        </p:nvCxnSpPr>
        <p:spPr>
          <a:xfrm flipH="1" flipV="1">
            <a:off x="9469652" y="3839833"/>
            <a:ext cx="5705648" cy="2580932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xmlns="" id="{24D87658-3B4E-42D2-9252-D71BE1A8B49C}"/>
              </a:ext>
            </a:extLst>
          </p:cNvPr>
          <p:cNvCxnSpPr/>
          <p:nvPr/>
        </p:nvCxnSpPr>
        <p:spPr>
          <a:xfrm flipH="1">
            <a:off x="15710594" y="6785968"/>
            <a:ext cx="9107" cy="4146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24083C9D-6E77-4502-9ED2-2814F9DB4DC4}"/>
              </a:ext>
            </a:extLst>
          </p:cNvPr>
          <p:cNvSpPr txBox="1"/>
          <p:nvPr/>
        </p:nvSpPr>
        <p:spPr>
          <a:xfrm>
            <a:off x="15035249" y="9027211"/>
            <a:ext cx="9386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/>
              <a:t>C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4AF11A62-5B7E-4292-A744-2B9601887EE3}"/>
              </a:ext>
            </a:extLst>
          </p:cNvPr>
          <p:cNvSpPr txBox="1"/>
          <p:nvPr/>
        </p:nvSpPr>
        <p:spPr>
          <a:xfrm>
            <a:off x="725268" y="6907964"/>
            <a:ext cx="7450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5B96D0"/>
                </a:solidFill>
              </a:rPr>
              <a:t>2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92289237-7935-49AE-8670-885A1A650034}"/>
              </a:ext>
            </a:extLst>
          </p:cNvPr>
          <p:cNvSpPr txBox="1"/>
          <p:nvPr/>
        </p:nvSpPr>
        <p:spPr>
          <a:xfrm>
            <a:off x="4114709" y="7481196"/>
            <a:ext cx="7450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5B96D0"/>
                </a:solidFill>
              </a:rPr>
              <a:t>3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AE2210FB-4220-43C8-B4A3-3923D2C3706C}"/>
              </a:ext>
            </a:extLst>
          </p:cNvPr>
          <p:cNvSpPr txBox="1"/>
          <p:nvPr/>
        </p:nvSpPr>
        <p:spPr>
          <a:xfrm>
            <a:off x="7083616" y="7650194"/>
            <a:ext cx="7450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5B96D0"/>
                </a:solidFill>
              </a:rPr>
              <a:t>3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xmlns="" id="{6E637E71-54E1-459C-B4D5-5A0F7A7A37EB}"/>
              </a:ext>
            </a:extLst>
          </p:cNvPr>
          <p:cNvSpPr txBox="1"/>
          <p:nvPr/>
        </p:nvSpPr>
        <p:spPr>
          <a:xfrm>
            <a:off x="10572280" y="7677625"/>
            <a:ext cx="7450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5B96D0"/>
                </a:solidFill>
              </a:rPr>
              <a:t>4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6D48B429-26A7-4038-94E8-29486522FA39}"/>
              </a:ext>
            </a:extLst>
          </p:cNvPr>
          <p:cNvSpPr txBox="1"/>
          <p:nvPr/>
        </p:nvSpPr>
        <p:spPr>
          <a:xfrm>
            <a:off x="12972213" y="7608907"/>
            <a:ext cx="7450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5B96D0"/>
                </a:solidFill>
              </a:rPr>
              <a:t>5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xmlns="" id="{C38E0F3D-E874-420F-BCD3-77433BFB111B}"/>
              </a:ext>
            </a:extLst>
          </p:cNvPr>
          <p:cNvSpPr txBox="1"/>
          <p:nvPr/>
        </p:nvSpPr>
        <p:spPr>
          <a:xfrm>
            <a:off x="16540240" y="7608907"/>
            <a:ext cx="7450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>
                <a:solidFill>
                  <a:srgbClr val="5B96D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5102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108" grpId="0"/>
      <p:bldP spid="109" grpId="0"/>
      <p:bldP spid="110" grpId="0"/>
      <p:bldP spid="1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287999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0" y="3573840"/>
            <a:ext cx="108966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en-GB" sz="6600" b="1" dirty="0">
              <a:solidFill>
                <a:srgbClr val="FF0000"/>
              </a:solidFill>
            </a:endParaRPr>
          </a:p>
          <a:p>
            <a:pPr lvl="0" algn="ctr"/>
            <a:r>
              <a:rPr lang="vi-VN" sz="6600" b="1" dirty="0">
                <a:solidFill>
                  <a:srgbClr val="FF0000"/>
                </a:solidFill>
              </a:rPr>
              <a:t>TRÒ CHƠI:</a:t>
            </a:r>
          </a:p>
          <a:p>
            <a:pPr lvl="0" algn="ctr"/>
            <a:r>
              <a:rPr lang="en-US" sz="9600" b="1">
                <a:solidFill>
                  <a:srgbClr val="FF0000"/>
                </a:solidFill>
              </a:rPr>
              <a:t>TÌM SỐ CÒN THIẾU</a:t>
            </a:r>
            <a:endParaRPr lang="en-GB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88880F-5835-47DD-B203-25E6CE7A2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59"/>
            <a:ext cx="1752601" cy="1405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3FCF09-E3D3-4C7E-A914-1FBDA38C3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0215">
            <a:off x="2363331" y="6437425"/>
            <a:ext cx="3627831" cy="43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14678"/>
      </p:ext>
    </p:extLst>
  </p:cSld>
  <p:clrMapOvr>
    <a:masterClrMapping/>
  </p:clrMapOvr>
  <p:transition spd="slow">
    <p:wheel spokes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04800" y="266700"/>
            <a:ext cx="1822773" cy="183193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332"/>
            <a:ext cx="18211800" cy="1027366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658980" y="3429298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b="1" dirty="0">
                <a:solidFill>
                  <a:srgbClr val="FF3300"/>
                </a:solidFill>
                <a:latin typeface=".VnAvant" panose="020B7200000000000000" pitchFamily="34" charset="0"/>
              </a:rPr>
              <a:t>6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3790951" y="3287387"/>
            <a:ext cx="1447800" cy="6858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751848" y="4039147"/>
            <a:ext cx="1447800" cy="8382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497" y="2636550"/>
            <a:ext cx="1143000" cy="113538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3921" y="4178754"/>
            <a:ext cx="1140051" cy="113395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228" y="4204733"/>
            <a:ext cx="1143000" cy="11353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4204733"/>
            <a:ext cx="1143000" cy="113538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972" y="4204733"/>
            <a:ext cx="1143000" cy="113538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005" y="4169841"/>
            <a:ext cx="1143000" cy="1135380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6813946" y="2636550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>
                <a:solidFill>
                  <a:srgbClr val="FF3300"/>
                </a:solidFill>
                <a:latin typeface=".VnAvant" panose="020B7200000000000000" pitchFamily="34" charset="0"/>
              </a:rPr>
              <a:t>1</a:t>
            </a:r>
            <a:endParaRPr lang="en-GB" sz="80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422072" y="5857737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>
                <a:solidFill>
                  <a:srgbClr val="FF3300"/>
                </a:solidFill>
                <a:latin typeface=".VnAvant" panose="020B7200000000000000" pitchFamily="34" charset="0"/>
              </a:rPr>
              <a:t>3</a:t>
            </a:r>
            <a:endParaRPr lang="en-GB" sz="80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9643310" y="5823648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>
                <a:solidFill>
                  <a:srgbClr val="FF3300"/>
                </a:solidFill>
                <a:latin typeface=".VnAvant" panose="020B7200000000000000" pitchFamily="34" charset="0"/>
              </a:rPr>
              <a:t>5</a:t>
            </a:r>
            <a:endParaRPr lang="en-GB" sz="80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432258" y="5823648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>
                <a:solidFill>
                  <a:srgbClr val="FF3300"/>
                </a:solidFill>
                <a:latin typeface=".VnAvant" panose="020B7200000000000000" pitchFamily="34" charset="0"/>
              </a:rPr>
              <a:t>2</a:t>
            </a:r>
            <a:endParaRPr lang="en-GB" sz="80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725780" y="5857737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>
                <a:solidFill>
                  <a:srgbClr val="FF3300"/>
                </a:solidFill>
                <a:latin typeface=".VnAvant" panose="020B7200000000000000" pitchFamily="34" charset="0"/>
              </a:rPr>
              <a:t>4</a:t>
            </a:r>
            <a:endParaRPr lang="en-GB" sz="80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486DDF12-B717-4B0C-A49D-8AE80C648C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662839" y="8475382"/>
            <a:ext cx="162126" cy="11024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D5BF6D60-8281-42E2-8C7D-3D80574EB8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9150985" y="8942754"/>
            <a:ext cx="182141" cy="12385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9A3AE851-0AE4-44BF-A907-1CBE73D80D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682167" y="8466450"/>
            <a:ext cx="162126" cy="11024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8CC963D8-794D-450B-8E77-C42ADCDB60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9150985" y="8004270"/>
            <a:ext cx="182141" cy="12385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789BF039-378F-43EC-BB1E-5371148502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3329" y="5062002"/>
            <a:ext cx="3669791" cy="2092508"/>
          </a:xfrm>
          <a:prstGeom prst="rect">
            <a:avLst/>
          </a:prstGeom>
        </p:spPr>
      </p:pic>
      <p:grpSp>
        <p:nvGrpSpPr>
          <p:cNvPr id="58" name="Clock hand spin">
            <a:extLst>
              <a:ext uri="{FF2B5EF4-FFF2-40B4-BE49-F238E27FC236}">
                <a16:creationId xmlns:a16="http://schemas.microsoft.com/office/drawing/2014/main" xmlns="" id="{8901C75B-4F11-4CC0-8094-0CD7CE28D3E2}"/>
              </a:ext>
            </a:extLst>
          </p:cNvPr>
          <p:cNvGrpSpPr/>
          <p:nvPr/>
        </p:nvGrpSpPr>
        <p:grpSpPr>
          <a:xfrm rot="1872147">
            <a:off x="13646006" y="5472751"/>
            <a:ext cx="1147805" cy="1110328"/>
            <a:chOff x="840573" y="2379277"/>
            <a:chExt cx="3829048" cy="3849975"/>
          </a:xfrm>
        </p:grpSpPr>
        <p:sp>
          <p:nvSpPr>
            <p:cNvPr id="59" name="Oval 28">
              <a:extLst>
                <a:ext uri="{FF2B5EF4-FFF2-40B4-BE49-F238E27FC236}">
                  <a16:creationId xmlns:a16="http://schemas.microsoft.com/office/drawing/2014/main" xmlns="" id="{AD86CC83-E18E-4AB3-ABBD-31265C8FEC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" name="hour hand">
              <a:extLst>
                <a:ext uri="{FF2B5EF4-FFF2-40B4-BE49-F238E27FC236}">
                  <a16:creationId xmlns:a16="http://schemas.microsoft.com/office/drawing/2014/main" xmlns="" id="{B78692CD-50AB-43E3-B628-262F66D8D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61" name="times up">
            <a:extLst>
              <a:ext uri="{FF2B5EF4-FFF2-40B4-BE49-F238E27FC236}">
                <a16:creationId xmlns:a16="http://schemas.microsoft.com/office/drawing/2014/main" xmlns="" id="{EB11840C-F57F-475B-BF00-1177345F6754}"/>
              </a:ext>
            </a:extLst>
          </p:cNvPr>
          <p:cNvGrpSpPr/>
          <p:nvPr/>
        </p:nvGrpSpPr>
        <p:grpSpPr>
          <a:xfrm>
            <a:off x="13511067" y="7225369"/>
            <a:ext cx="1534313" cy="564658"/>
            <a:chOff x="4284637" y="-304827"/>
            <a:chExt cx="2669678" cy="697560"/>
          </a:xfrm>
        </p:grpSpPr>
        <p:sp>
          <p:nvSpPr>
            <p:cNvPr id="62" name="Rounded Rectangle 242">
              <a:extLst>
                <a:ext uri="{FF2B5EF4-FFF2-40B4-BE49-F238E27FC236}">
                  <a16:creationId xmlns:a16="http://schemas.microsoft.com/office/drawing/2014/main" xmlns="" id="{755A7F0B-BC8D-480F-8D90-2554C9DBDDE0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Rounded Rectangle 243">
              <a:extLst>
                <a:ext uri="{FF2B5EF4-FFF2-40B4-BE49-F238E27FC236}">
                  <a16:creationId xmlns:a16="http://schemas.microsoft.com/office/drawing/2014/main" xmlns="" id="{2857F12B-39AE-4F89-B6C4-CB8C986F5198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73E00C0-DF29-4099-8D67-7CEEC5792177}"/>
              </a:ext>
            </a:extLst>
          </p:cNvPr>
          <p:cNvSpPr/>
          <p:nvPr/>
        </p:nvSpPr>
        <p:spPr>
          <a:xfrm>
            <a:off x="13844286" y="4683419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8F69B650-AB1D-4CE2-89D7-06C89A5647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4641986" y="5960693"/>
            <a:ext cx="162126" cy="110246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4023FB19-1C34-4423-8D0D-B24048988E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4130132" y="6428065"/>
            <a:ext cx="182141" cy="12385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1E4C9DB4-B505-45B5-BB3F-702C9092DF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661314" y="5951761"/>
            <a:ext cx="162126" cy="11024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7B0C329D-B9F1-48FD-B4FF-3D7A15407A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4130132" y="5489581"/>
            <a:ext cx="182141" cy="12385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E9E3F1E4-7FAF-4583-932F-333053EB415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59"/>
            <a:ext cx="1752601" cy="140538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09D2E51C-C0A4-4992-9C82-365E3D23FC4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7635">
            <a:off x="7407458" y="-465237"/>
            <a:ext cx="2399361" cy="28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6239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93827E-6 L 0.09479 -0.1475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-7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93827E-6 L 0.09175 -0.1475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-7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49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04800" y="266700"/>
            <a:ext cx="1822773" cy="183193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332"/>
            <a:ext cx="18211800" cy="1027366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658980" y="3429298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6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3790951" y="3287387"/>
            <a:ext cx="1447800" cy="6858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751848" y="4039147"/>
            <a:ext cx="1447800" cy="8382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9999248" y="2725912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3</a:t>
            </a: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422072" y="5857737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3</a:t>
            </a: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9190105" y="5869185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5</a:t>
            </a: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432258" y="5823648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4</a:t>
            </a: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725780" y="5857737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097" y="2503296"/>
            <a:ext cx="1197190" cy="13656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5185" y="4187111"/>
            <a:ext cx="1194920" cy="13656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936" y="2486996"/>
            <a:ext cx="1197190" cy="13656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521" y="4146427"/>
            <a:ext cx="1197190" cy="136561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868" y="4087272"/>
            <a:ext cx="1197190" cy="13656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132" y="2486996"/>
            <a:ext cx="1197190" cy="13656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A1FD667-C199-435F-AB20-9F83A97CE1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7557" y="5143500"/>
            <a:ext cx="3669791" cy="2092508"/>
          </a:xfrm>
          <a:prstGeom prst="rect">
            <a:avLst/>
          </a:prstGeom>
        </p:spPr>
      </p:pic>
      <p:grpSp>
        <p:nvGrpSpPr>
          <p:cNvPr id="19" name="Clock hand spin">
            <a:extLst>
              <a:ext uri="{FF2B5EF4-FFF2-40B4-BE49-F238E27FC236}">
                <a16:creationId xmlns:a16="http://schemas.microsoft.com/office/drawing/2014/main" xmlns="" id="{E0943252-45FA-4613-803C-BB7729A7FA0D}"/>
              </a:ext>
            </a:extLst>
          </p:cNvPr>
          <p:cNvGrpSpPr/>
          <p:nvPr/>
        </p:nvGrpSpPr>
        <p:grpSpPr>
          <a:xfrm rot="1872147">
            <a:off x="13640234" y="5554249"/>
            <a:ext cx="1147805" cy="1110328"/>
            <a:chOff x="840573" y="2379277"/>
            <a:chExt cx="3829048" cy="3849975"/>
          </a:xfrm>
        </p:grpSpPr>
        <p:sp>
          <p:nvSpPr>
            <p:cNvPr id="20" name="Oval 28">
              <a:extLst>
                <a:ext uri="{FF2B5EF4-FFF2-40B4-BE49-F238E27FC236}">
                  <a16:creationId xmlns:a16="http://schemas.microsoft.com/office/drawing/2014/main" xmlns="" id="{1E140FAC-57DF-4D50-930D-7774781B6D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" name="hour hand">
              <a:extLst>
                <a:ext uri="{FF2B5EF4-FFF2-40B4-BE49-F238E27FC236}">
                  <a16:creationId xmlns:a16="http://schemas.microsoft.com/office/drawing/2014/main" xmlns="" id="{D668016A-12E1-4B14-9B0D-ACBA1EBDA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28" name="times up">
            <a:extLst>
              <a:ext uri="{FF2B5EF4-FFF2-40B4-BE49-F238E27FC236}">
                <a16:creationId xmlns:a16="http://schemas.microsoft.com/office/drawing/2014/main" xmlns="" id="{8163BBA2-740D-475D-BCE4-3494997378A7}"/>
              </a:ext>
            </a:extLst>
          </p:cNvPr>
          <p:cNvGrpSpPr/>
          <p:nvPr/>
        </p:nvGrpSpPr>
        <p:grpSpPr>
          <a:xfrm>
            <a:off x="13505295" y="7306867"/>
            <a:ext cx="1534313" cy="564658"/>
            <a:chOff x="4284637" y="-304827"/>
            <a:chExt cx="2669678" cy="697560"/>
          </a:xfrm>
        </p:grpSpPr>
        <p:sp>
          <p:nvSpPr>
            <p:cNvPr id="29" name="Rounded Rectangle 242">
              <a:extLst>
                <a:ext uri="{FF2B5EF4-FFF2-40B4-BE49-F238E27FC236}">
                  <a16:creationId xmlns:a16="http://schemas.microsoft.com/office/drawing/2014/main" xmlns="" id="{2900E233-E39B-4946-AB06-5138EF010D8B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ounded Rectangle 243">
              <a:extLst>
                <a:ext uri="{FF2B5EF4-FFF2-40B4-BE49-F238E27FC236}">
                  <a16:creationId xmlns:a16="http://schemas.microsoft.com/office/drawing/2014/main" xmlns="" id="{3E1811C0-2C42-41EC-BD48-B536115629D3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AD6FA789-9425-45C7-AE51-C624EF1252AC}"/>
              </a:ext>
            </a:extLst>
          </p:cNvPr>
          <p:cNvSpPr/>
          <p:nvPr/>
        </p:nvSpPr>
        <p:spPr>
          <a:xfrm>
            <a:off x="13838514" y="4764917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705E256A-9323-45DE-837B-50975AF22D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4636214" y="6042191"/>
            <a:ext cx="162126" cy="11024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AD4EF696-EC44-43C1-98AE-6BDB196F34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4124360" y="6509563"/>
            <a:ext cx="182141" cy="12385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D4684824-1C7B-4FCC-A14F-AC8F9C5EEF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655542" y="6033259"/>
            <a:ext cx="162126" cy="11024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82DDDDD5-00DA-451E-9FF5-FEB8740D23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4124360" y="5571079"/>
            <a:ext cx="182141" cy="12385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3DE05F93-8253-4331-944F-DC4BB0B0D9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59"/>
            <a:ext cx="1752601" cy="140538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FD25BD0E-3016-43A4-B0EA-25CD1576B60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7635">
            <a:off x="7407458" y="-465237"/>
            <a:ext cx="2399361" cy="28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023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3889E-6 1.11022E-16 L 0.13768 -0.1509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84" y="-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04800" y="266700"/>
            <a:ext cx="1822773" cy="183193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332"/>
            <a:ext cx="18211800" cy="1027366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658980" y="3429298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6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3790951" y="3287387"/>
            <a:ext cx="1447800" cy="6858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751848" y="4039147"/>
            <a:ext cx="1447800" cy="8382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7886702" y="2636550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422072" y="5857737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3</a:t>
            </a: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9643310" y="5823648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5</a:t>
            </a: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432258" y="5823648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725780" y="5857737"/>
            <a:ext cx="1066800" cy="1143000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4</a:t>
            </a: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648" y="2636550"/>
            <a:ext cx="1063706" cy="1212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9032" y="4257201"/>
            <a:ext cx="1060796" cy="12071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173" y="2637957"/>
            <a:ext cx="1063706" cy="121262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97" y="4271035"/>
            <a:ext cx="1063706" cy="12126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166" y="4306374"/>
            <a:ext cx="1063706" cy="121262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680" y="4209040"/>
            <a:ext cx="1063706" cy="12126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0EF078D-DF29-4530-8A12-655103FB1A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5888" y="5143500"/>
            <a:ext cx="3669791" cy="2092508"/>
          </a:xfrm>
          <a:prstGeom prst="rect">
            <a:avLst/>
          </a:prstGeom>
        </p:spPr>
      </p:pic>
      <p:grpSp>
        <p:nvGrpSpPr>
          <p:cNvPr id="19" name="Clock hand spin">
            <a:extLst>
              <a:ext uri="{FF2B5EF4-FFF2-40B4-BE49-F238E27FC236}">
                <a16:creationId xmlns:a16="http://schemas.microsoft.com/office/drawing/2014/main" xmlns="" id="{D016EDF8-4E8F-4506-B3C4-6339CC83D40F}"/>
              </a:ext>
            </a:extLst>
          </p:cNvPr>
          <p:cNvGrpSpPr/>
          <p:nvPr/>
        </p:nvGrpSpPr>
        <p:grpSpPr>
          <a:xfrm rot="1872147">
            <a:off x="13648565" y="5554249"/>
            <a:ext cx="1147805" cy="1110328"/>
            <a:chOff x="840573" y="2379277"/>
            <a:chExt cx="3829048" cy="3849975"/>
          </a:xfrm>
        </p:grpSpPr>
        <p:sp>
          <p:nvSpPr>
            <p:cNvPr id="21" name="Oval 28">
              <a:extLst>
                <a:ext uri="{FF2B5EF4-FFF2-40B4-BE49-F238E27FC236}">
                  <a16:creationId xmlns:a16="http://schemas.microsoft.com/office/drawing/2014/main" xmlns="" id="{46128A9C-563E-4FBA-9755-78D9065B5D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" name="hour hand">
              <a:extLst>
                <a:ext uri="{FF2B5EF4-FFF2-40B4-BE49-F238E27FC236}">
                  <a16:creationId xmlns:a16="http://schemas.microsoft.com/office/drawing/2014/main" xmlns="" id="{8FA92357-2B7D-4C5D-9112-5352537A7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28" name="times up">
            <a:extLst>
              <a:ext uri="{FF2B5EF4-FFF2-40B4-BE49-F238E27FC236}">
                <a16:creationId xmlns:a16="http://schemas.microsoft.com/office/drawing/2014/main" xmlns="" id="{66202900-D5EB-48DF-8166-BCC9CB048542}"/>
              </a:ext>
            </a:extLst>
          </p:cNvPr>
          <p:cNvGrpSpPr/>
          <p:nvPr/>
        </p:nvGrpSpPr>
        <p:grpSpPr>
          <a:xfrm>
            <a:off x="13513626" y="7306867"/>
            <a:ext cx="1534313" cy="564658"/>
            <a:chOff x="4284637" y="-304827"/>
            <a:chExt cx="2669678" cy="697560"/>
          </a:xfrm>
        </p:grpSpPr>
        <p:sp>
          <p:nvSpPr>
            <p:cNvPr id="29" name="Rounded Rectangle 242">
              <a:extLst>
                <a:ext uri="{FF2B5EF4-FFF2-40B4-BE49-F238E27FC236}">
                  <a16:creationId xmlns:a16="http://schemas.microsoft.com/office/drawing/2014/main" xmlns="" id="{0CF8C5BF-D0B0-4AFB-8EA4-9D2FD89B6ECE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ounded Rectangle 243">
              <a:extLst>
                <a:ext uri="{FF2B5EF4-FFF2-40B4-BE49-F238E27FC236}">
                  <a16:creationId xmlns:a16="http://schemas.microsoft.com/office/drawing/2014/main" xmlns="" id="{B371CB82-D897-4FF2-BC30-F4030857C8BD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AA405520-3F34-4BE2-99C3-4E1866809194}"/>
              </a:ext>
            </a:extLst>
          </p:cNvPr>
          <p:cNvSpPr/>
          <p:nvPr/>
        </p:nvSpPr>
        <p:spPr>
          <a:xfrm>
            <a:off x="13846845" y="4764917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465D070-487F-4ACB-AE8B-A929851022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4644545" y="6042191"/>
            <a:ext cx="162126" cy="11024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11CADDA-8A2E-4566-AB31-EEE67F3504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4132691" y="6509563"/>
            <a:ext cx="182141" cy="12385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3FFA7AE7-5F87-4797-9A7B-DA49BD7E85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663873" y="6033259"/>
            <a:ext cx="162126" cy="11024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6983C3C6-F8E2-44B5-B97A-888BCAC663A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4132691" y="5571079"/>
            <a:ext cx="182141" cy="12385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977F8E9B-BAB3-4D78-8E8D-C33686A681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59"/>
            <a:ext cx="1752601" cy="140538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C7AA77DE-62FD-40FB-B581-E657FECAB7A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7635">
            <a:off x="7407458" y="-465237"/>
            <a:ext cx="2399361" cy="28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1557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7 1.11022E-16 L 0.35278 -0.1509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39" y="-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33" t="14605" r="77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738" y="6016"/>
            <a:ext cx="1628775" cy="16668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0812">
            <a:off x="384406" y="1768982"/>
            <a:ext cx="3676441" cy="44344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4824B3A-E8DE-4A2D-933C-2263AEC79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738" y="6016"/>
            <a:ext cx="1628775" cy="166687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A8172C2-6E1D-4B31-8D61-514266859828}"/>
              </a:ext>
            </a:extLst>
          </p:cNvPr>
          <p:cNvSpPr/>
          <p:nvPr/>
        </p:nvSpPr>
        <p:spPr>
          <a:xfrm>
            <a:off x="4648200" y="3708754"/>
            <a:ext cx="8991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>
                <a:solidFill>
                  <a:srgbClr val="C00000"/>
                </a:solidFill>
              </a:rPr>
              <a:t>PHẦN 1</a:t>
            </a:r>
            <a:r>
              <a:rPr lang="vi-VN" sz="5400" b="1">
                <a:solidFill>
                  <a:srgbClr val="C00000"/>
                </a:solidFill>
              </a:rPr>
              <a:t>: </a:t>
            </a:r>
            <a:endParaRPr lang="en-US" sz="5400" b="1">
              <a:solidFill>
                <a:srgbClr val="C00000"/>
              </a:solidFill>
            </a:endParaRPr>
          </a:p>
          <a:p>
            <a:pPr lvl="0" algn="ctr"/>
            <a:r>
              <a:rPr lang="vi-VN" sz="5400" b="1">
                <a:solidFill>
                  <a:srgbClr val="C00000"/>
                </a:solidFill>
              </a:rPr>
              <a:t>Ôn </a:t>
            </a:r>
            <a:r>
              <a:rPr lang="vi-VN" sz="5400" b="1" dirty="0">
                <a:solidFill>
                  <a:srgbClr val="C00000"/>
                </a:solidFill>
              </a:rPr>
              <a:t>số lượng trong phạm vi 6</a:t>
            </a:r>
            <a:endParaRPr lang="en-GB" sz="5400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D0B63C8-AECD-4C1E-B41B-0E7DBE6839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59"/>
            <a:ext cx="1752601" cy="14053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4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3"/>
            <a:ext cx="18516600" cy="103070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29200" y="5152429"/>
            <a:ext cx="93669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dirty="0">
                <a:solidFill>
                  <a:srgbClr val="FF3300"/>
                </a:solidFill>
              </a:rPr>
              <a:t>XIN CHÀO VÀ HẸN GẶP LẠI</a:t>
            </a:r>
            <a:endParaRPr lang="en-GB" sz="54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F21A552-B5C4-4E59-A51B-7CE0CF41F9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59"/>
            <a:ext cx="1752601" cy="1405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7B71BB4-262F-46C3-8ED3-5AA24D5D43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8521">
            <a:off x="6248516" y="2308582"/>
            <a:ext cx="2878702" cy="34722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8552"/>
            <a:ext cx="18288000" cy="1028784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556749" y="5467661"/>
            <a:ext cx="184731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en-GB" sz="15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04767" y="2723972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pSp>
        <p:nvGrpSpPr>
          <p:cNvPr id="17" name="Group 16"/>
          <p:cNvGrpSpPr/>
          <p:nvPr/>
        </p:nvGrpSpPr>
        <p:grpSpPr>
          <a:xfrm>
            <a:off x="5734084" y="346470"/>
            <a:ext cx="4287274" cy="4939600"/>
            <a:chOff x="6871215" y="3467625"/>
            <a:chExt cx="4490891" cy="536333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1215" y="3508419"/>
              <a:ext cx="4490891" cy="532253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826221" y="3467625"/>
              <a:ext cx="894797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6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9721">
            <a:off x="1283450" y="566556"/>
            <a:ext cx="2799804" cy="33770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clrChange>
              <a:clrFrom>
                <a:srgbClr val="ECEBEA"/>
              </a:clrFrom>
              <a:clrTo>
                <a:srgbClr val="ECEB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812">
            <a:off x="8090583" y="6843728"/>
            <a:ext cx="5044091" cy="37830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clrChange>
              <a:clrFrom>
                <a:srgbClr val="ECEBEA"/>
              </a:clrFrom>
              <a:clrTo>
                <a:srgbClr val="ECEB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526" y="6559971"/>
            <a:ext cx="5692651" cy="42694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clrChange>
              <a:clrFrom>
                <a:srgbClr val="ECEBEA"/>
              </a:clrFrom>
              <a:clrTo>
                <a:srgbClr val="ECEB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655" y="4328011"/>
            <a:ext cx="4987444" cy="374058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clrChange>
              <a:clrFrom>
                <a:srgbClr val="ECEBEA"/>
              </a:clrFrom>
              <a:clrTo>
                <a:srgbClr val="ECEB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88" y="5874891"/>
            <a:ext cx="4540221" cy="34051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clrChange>
              <a:clrFrom>
                <a:srgbClr val="ECEBEA"/>
              </a:clrFrom>
              <a:clrTo>
                <a:srgbClr val="ECEB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319" y="5320873"/>
            <a:ext cx="5574358" cy="41807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clrChange>
              <a:clrFrom>
                <a:srgbClr val="ECEBEA"/>
              </a:clrFrom>
              <a:clrTo>
                <a:srgbClr val="ECEB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625" y="1951370"/>
            <a:ext cx="4782925" cy="358719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799123" y="5564359"/>
            <a:ext cx="45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FF0000"/>
                </a:solidFill>
              </a:rPr>
              <a:t>1</a:t>
            </a:r>
            <a:endParaRPr lang="en-GB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72975" y="7210586"/>
            <a:ext cx="7553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8000" b="1" dirty="0">
                <a:solidFill>
                  <a:srgbClr val="FF0000"/>
                </a:solidFill>
              </a:rPr>
              <a:t>2</a:t>
            </a:r>
            <a:endParaRPr lang="en-GB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 flipH="1">
            <a:off x="10117012" y="7371276"/>
            <a:ext cx="11415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8000" b="1" dirty="0">
                <a:solidFill>
                  <a:srgbClr val="FF0000"/>
                </a:solidFill>
              </a:rPr>
              <a:t>3</a:t>
            </a:r>
            <a:endParaRPr lang="en-GB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258577" y="4517061"/>
            <a:ext cx="7553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8000" b="1" dirty="0">
                <a:solidFill>
                  <a:srgbClr val="FF0000"/>
                </a:solidFill>
              </a:rPr>
              <a:t>4</a:t>
            </a:r>
            <a:endParaRPr lang="en-GB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3572884" y="5909810"/>
            <a:ext cx="7553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8000" b="1" dirty="0">
                <a:solidFill>
                  <a:srgbClr val="FF0000"/>
                </a:solidFill>
              </a:rPr>
              <a:t>5</a:t>
            </a:r>
            <a:endParaRPr lang="en-GB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4618909" y="1913755"/>
            <a:ext cx="7553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8000" b="1" dirty="0">
                <a:solidFill>
                  <a:srgbClr val="FF0000"/>
                </a:solidFill>
              </a:rPr>
              <a:t>6</a:t>
            </a:r>
            <a:endParaRPr lang="en-GB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23921DFA-75E8-4EEF-ACFE-24C5D9DA9F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59"/>
            <a:ext cx="1752601" cy="1405388"/>
          </a:xfrm>
          <a:prstGeom prst="rect">
            <a:avLst/>
          </a:prstGeom>
        </p:spPr>
      </p:pic>
      <p:sp>
        <p:nvSpPr>
          <p:cNvPr id="32" name="Cloud 31">
            <a:extLst>
              <a:ext uri="{FF2B5EF4-FFF2-40B4-BE49-F238E27FC236}">
                <a16:creationId xmlns:a16="http://schemas.microsoft.com/office/drawing/2014/main" xmlns="" id="{F04757AB-D149-4E43-B2E7-D0F579E22232}"/>
              </a:ext>
            </a:extLst>
          </p:cNvPr>
          <p:cNvSpPr/>
          <p:nvPr/>
        </p:nvSpPr>
        <p:spPr>
          <a:xfrm>
            <a:off x="10410207" y="1913755"/>
            <a:ext cx="3586291" cy="2060173"/>
          </a:xfrm>
          <a:prstGeom prst="cloud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0000FF"/>
                </a:solidFill>
              </a:rPr>
              <a:t>Đố các bạn biết có bao nhiêu bạn khỉ nào?</a:t>
            </a:r>
            <a:endParaRPr lang="en-GB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849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00"/>
            <a:ext cx="18288000" cy="1023173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243004" y="4001463"/>
            <a:ext cx="3742905" cy="4163876"/>
            <a:chOff x="6230190" y="4782386"/>
            <a:chExt cx="4038599" cy="451775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0190" y="4782386"/>
              <a:ext cx="4038599" cy="4517755"/>
            </a:xfrm>
            <a:prstGeom prst="rect">
              <a:avLst/>
            </a:prstGeom>
          </p:spPr>
        </p:pic>
        <p:sp>
          <p:nvSpPr>
            <p:cNvPr id="12" name="Rounded Rectangle 11"/>
            <p:cNvSpPr/>
            <p:nvPr/>
          </p:nvSpPr>
          <p:spPr>
            <a:xfrm rot="1193023">
              <a:off x="7957686" y="5260058"/>
              <a:ext cx="1966788" cy="118461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00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6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48784">
            <a:off x="980664" y="2506072"/>
            <a:ext cx="3095205" cy="37333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47763" y="8345245"/>
            <a:ext cx="2017877" cy="17878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720" y="8189637"/>
            <a:ext cx="2387502" cy="18855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420" y="8117381"/>
            <a:ext cx="2592369" cy="18855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71220" y="6574333"/>
            <a:ext cx="2312971" cy="17159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136" y="8318202"/>
            <a:ext cx="2387502" cy="18855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088" y="8377844"/>
            <a:ext cx="2387502" cy="18855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05903" y="7144916"/>
            <a:ext cx="6976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7200" b="1" dirty="0">
                <a:solidFill>
                  <a:srgbClr val="FF0000"/>
                </a:solidFill>
              </a:rPr>
              <a:t>1</a:t>
            </a:r>
            <a:endParaRPr lang="en-GB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64118" y="7194744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7200" b="1" dirty="0">
                <a:solidFill>
                  <a:srgbClr val="FF0000"/>
                </a:solidFill>
              </a:rPr>
              <a:t>2</a:t>
            </a:r>
            <a:endParaRPr lang="en-GB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15425" y="7409842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7200" b="1" dirty="0">
                <a:solidFill>
                  <a:srgbClr val="FF0000"/>
                </a:solidFill>
              </a:rPr>
              <a:t>3</a:t>
            </a:r>
            <a:endParaRPr lang="en-GB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348710" y="7432294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7200" b="1" dirty="0">
                <a:solidFill>
                  <a:srgbClr val="FF0000"/>
                </a:solidFill>
              </a:rPr>
              <a:t>4</a:t>
            </a:r>
            <a:endParaRPr lang="en-GB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138654" y="7432294"/>
            <a:ext cx="6527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7200" b="1" dirty="0">
                <a:solidFill>
                  <a:srgbClr val="FF0000"/>
                </a:solidFill>
              </a:rPr>
              <a:t>5</a:t>
            </a:r>
            <a:endParaRPr lang="en-GB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159017" y="5601868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7200" b="1" dirty="0">
                <a:solidFill>
                  <a:srgbClr val="FF0000"/>
                </a:solidFill>
              </a:rPr>
              <a:t>6</a:t>
            </a:r>
            <a:endParaRPr lang="en-GB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CFBD6D2-01A8-469D-99F3-29806F8C53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59"/>
            <a:ext cx="1752601" cy="1405388"/>
          </a:xfrm>
          <a:prstGeom prst="rect">
            <a:avLst/>
          </a:prstGeom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xmlns="" id="{AE1DAEDA-C5AE-42A5-919D-40D5778DAD5F}"/>
              </a:ext>
            </a:extLst>
          </p:cNvPr>
          <p:cNvSpPr/>
          <p:nvPr/>
        </p:nvSpPr>
        <p:spPr>
          <a:xfrm>
            <a:off x="1426229" y="529760"/>
            <a:ext cx="3964260" cy="2125860"/>
          </a:xfrm>
          <a:prstGeom prst="cloud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0000FF"/>
                </a:solidFill>
              </a:rPr>
              <a:t>Có bao nhiêu bạn Voi đang chơi trong khu rừng nào?</a:t>
            </a:r>
            <a:endParaRPr lang="en-GB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955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build="allAtOnce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" y="-1"/>
            <a:ext cx="18364200" cy="10287000"/>
          </a:xfrm>
          <a:prstGeom prst="rect">
            <a:avLst/>
          </a:prstGeom>
        </p:spPr>
      </p:pic>
      <p:pic>
        <p:nvPicPr>
          <p:cNvPr id="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261556" y="7683468"/>
            <a:ext cx="1371600" cy="22671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7473" y="5946843"/>
            <a:ext cx="1066860" cy="1763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9939" y="6671363"/>
            <a:ext cx="1094538" cy="1809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77148" y="6811080"/>
            <a:ext cx="990660" cy="16378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68870" y="7679489"/>
            <a:ext cx="1243522" cy="20559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4774" y="7700983"/>
            <a:ext cx="1371600" cy="226771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297729" y="243709"/>
            <a:ext cx="4972435" cy="7039388"/>
            <a:chOff x="6898090" y="2848261"/>
            <a:chExt cx="4415620" cy="642078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8090" y="2848261"/>
              <a:ext cx="4415620" cy="642078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772801" y="5169790"/>
              <a:ext cx="894797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6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97629">
            <a:off x="1379377" y="1179174"/>
            <a:ext cx="3340344" cy="40290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71122" y="5568831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7200" b="1">
                <a:solidFill>
                  <a:srgbClr val="FF0000"/>
                </a:solidFill>
              </a:rPr>
              <a:t>1</a:t>
            </a:r>
            <a:endParaRPr lang="en-GB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21473" y="6746881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7200" b="1" dirty="0">
                <a:solidFill>
                  <a:srgbClr val="FF0000"/>
                </a:solidFill>
              </a:rPr>
              <a:t>2</a:t>
            </a:r>
            <a:endParaRPr lang="en-GB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120059" y="4975197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7200" b="1">
                <a:solidFill>
                  <a:srgbClr val="FF0000"/>
                </a:solidFill>
              </a:rPr>
              <a:t>3</a:t>
            </a:r>
            <a:endParaRPr lang="en-GB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510134" y="6776161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7200" b="1">
                <a:solidFill>
                  <a:srgbClr val="FF0000"/>
                </a:solidFill>
              </a:rPr>
              <a:t>4</a:t>
            </a:r>
            <a:endParaRPr lang="en-GB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122136" y="5718630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7200" b="1">
                <a:solidFill>
                  <a:srgbClr val="FF0000"/>
                </a:solidFill>
              </a:rPr>
              <a:t>5</a:t>
            </a:r>
            <a:endParaRPr lang="en-GB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732266" y="6671363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7200" b="1">
                <a:solidFill>
                  <a:srgbClr val="FF0000"/>
                </a:solidFill>
              </a:rPr>
              <a:t>6</a:t>
            </a:r>
            <a:endParaRPr lang="en-GB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F2125F2-23B5-4844-A022-666535087F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59"/>
            <a:ext cx="1752601" cy="1405388"/>
          </a:xfrm>
          <a:prstGeom prst="rect">
            <a:avLst/>
          </a:prstGeom>
        </p:spPr>
      </p:pic>
      <p:sp>
        <p:nvSpPr>
          <p:cNvPr id="20" name="Cloud 19">
            <a:extLst>
              <a:ext uri="{FF2B5EF4-FFF2-40B4-BE49-F238E27FC236}">
                <a16:creationId xmlns:a16="http://schemas.microsoft.com/office/drawing/2014/main" xmlns="" id="{AB1D1544-3AF4-4372-8DC4-A5A76893B006}"/>
              </a:ext>
            </a:extLst>
          </p:cNvPr>
          <p:cNvSpPr/>
          <p:nvPr/>
        </p:nvSpPr>
        <p:spPr>
          <a:xfrm>
            <a:off x="4454698" y="304012"/>
            <a:ext cx="3586291" cy="2458905"/>
          </a:xfrm>
          <a:prstGeom prst="cloud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0000FF"/>
                </a:solidFill>
              </a:rPr>
              <a:t>Đố các bạn biết có bao nhiêu bạn hươu nào?</a:t>
            </a:r>
            <a:endParaRPr lang="en-GB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300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33" t="14605" r="77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738" y="6016"/>
            <a:ext cx="1628775" cy="16668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0922">
            <a:off x="1556359" y="300636"/>
            <a:ext cx="4161265" cy="50192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4824B3A-E8DE-4A2D-933C-2263AEC79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738" y="6016"/>
            <a:ext cx="1628775" cy="16668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D0B63C8-AECD-4C1E-B41B-0E7DBE6839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59"/>
            <a:ext cx="1752601" cy="14053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110139B-040E-4F16-B49A-D8C2269344A8}"/>
              </a:ext>
            </a:extLst>
          </p:cNvPr>
          <p:cNvSpPr txBox="1"/>
          <p:nvPr/>
        </p:nvSpPr>
        <p:spPr>
          <a:xfrm>
            <a:off x="4724400" y="2933700"/>
            <a:ext cx="9296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2:</a:t>
            </a:r>
          </a:p>
          <a:p>
            <a:pPr algn="ctr"/>
            <a:r>
              <a:rPr lang="en-US" sz="6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 nhóm 6 đối tượng ra làm 2 phần bằng các cách khác nhau</a:t>
            </a:r>
          </a:p>
        </p:txBody>
      </p:sp>
    </p:spTree>
    <p:extLst>
      <p:ext uri="{BB962C8B-B14F-4D97-AF65-F5344CB8AC3E}">
        <p14:creationId xmlns:p14="http://schemas.microsoft.com/office/powerpoint/2010/main" val="323448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18429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170" y="4972227"/>
            <a:ext cx="1280238" cy="15579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864" y="4990477"/>
            <a:ext cx="1280271" cy="15546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8828" y="5021196"/>
            <a:ext cx="1280238" cy="15579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1116" y="4967160"/>
            <a:ext cx="1280238" cy="15579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670" y="4987107"/>
            <a:ext cx="1280238" cy="15579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515" y="4987107"/>
            <a:ext cx="1280238" cy="155798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194112" y="4599859"/>
            <a:ext cx="1253869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15000" b="1" dirty="0">
                <a:solidFill>
                  <a:schemeClr val="bg1"/>
                </a:solidFill>
              </a:rPr>
              <a:t>6</a:t>
            </a:r>
            <a:endParaRPr lang="en-GB" sz="150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6B8EA56-71DF-49B9-A254-DA6E6E9606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59"/>
            <a:ext cx="1752601" cy="14053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793A7E5-0C49-4021-92B1-92031622B8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0922">
            <a:off x="109686" y="1657385"/>
            <a:ext cx="2753717" cy="332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84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33" b="8821"/>
          <a:stretch/>
        </p:blipFill>
        <p:spPr>
          <a:xfrm>
            <a:off x="0" y="0"/>
            <a:ext cx="18263636" cy="1079825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064588" y="6362700"/>
            <a:ext cx="3928649" cy="1981200"/>
          </a:xfrm>
          <a:prstGeom prst="roundRect">
            <a:avLst>
              <a:gd name="adj" fmla="val 15857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13000" b="1" dirty="0">
                <a:solidFill>
                  <a:srgbClr val="FF0000"/>
                </a:solidFill>
                <a:latin typeface="Arial" panose="020B0604020202020204" pitchFamily="34" charset="0"/>
              </a:rPr>
              <a:t>      </a:t>
            </a:r>
            <a:r>
              <a:rPr lang="en-GB" sz="10000" b="1" dirty="0">
                <a:solidFill>
                  <a:srgbClr val="FF0000"/>
                </a:solidFill>
                <a:latin typeface=".VnAvant" panose="020B7200000000000000" pitchFamily="34" charset="0"/>
                <a:ea typeface="Verdana" panose="020B0604030504040204" pitchFamily="34" charset="0"/>
              </a:rPr>
              <a:t>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589953" y="6362699"/>
            <a:ext cx="8793047" cy="198120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468600" y="6591300"/>
            <a:ext cx="52181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rPr>
              <a:t>5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656" y="4164653"/>
            <a:ext cx="1280238" cy="15579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7352" y="4085625"/>
            <a:ext cx="1280271" cy="15546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8241" y="4110607"/>
            <a:ext cx="1280238" cy="1557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7274" y="4095689"/>
            <a:ext cx="1280238" cy="15579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900" y="4082255"/>
            <a:ext cx="1280238" cy="15579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126" y="4082255"/>
            <a:ext cx="1280238" cy="155798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5087600" y="3689272"/>
            <a:ext cx="1253869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rPr>
              <a:t>6</a:t>
            </a:r>
            <a:endParaRPr kumimoji="0" lang="en-GB" sz="1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E5DDEE8-7D2F-45DB-B670-890F9D4F9B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59"/>
            <a:ext cx="1752601" cy="14053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4ED3136-149A-4359-B978-CA9508F603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0922">
            <a:off x="109686" y="1657385"/>
            <a:ext cx="2753717" cy="332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02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44444E-6 L -0.02813 0.234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1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8.64198E-7 L 0.10851 0.249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25" y="1248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8.64198E-7 L 0.10035 0.2496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7" y="1248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0.08385 0.2495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3" y="1246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5679E-6 L 0.05079 0.2484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5" y="124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35802E-6 L 0.02943 0.239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" y="11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0556E-6 1.60494E-6 L -0.4072 -0.001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22" y="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068"/>
            <a:ext cx="18288000" cy="1184290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096367" y="6288505"/>
            <a:ext cx="4380633" cy="17972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</a:t>
            </a:r>
            <a:r>
              <a:rPr kumimoji="0" lang="en-GB" sz="1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Verdana" panose="020B0604030504040204" pitchFamily="34" charset="0"/>
                <a:cs typeface="+mn-cs"/>
              </a:rPr>
              <a:t>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589953" y="6224337"/>
            <a:ext cx="8793047" cy="185817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087600" y="6077220"/>
            <a:ext cx="90281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388" y="3936332"/>
            <a:ext cx="1280238" cy="15579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9552" y="3927440"/>
            <a:ext cx="1280271" cy="15546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0957" y="3924069"/>
            <a:ext cx="1280238" cy="1557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3642" y="3924070"/>
            <a:ext cx="1280238" cy="15579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453" y="3970421"/>
            <a:ext cx="1280238" cy="15579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704" y="3910148"/>
            <a:ext cx="1280238" cy="155798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5129131" y="3520794"/>
            <a:ext cx="1253869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en-GB" sz="1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905C33A-2E34-436F-B8A0-86B999372B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59"/>
            <a:ext cx="1752601" cy="14053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80A51DC-B4E8-46D2-B285-182A08224E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0922">
            <a:off x="109686" y="1657385"/>
            <a:ext cx="2753717" cy="332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50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33333E-6 L 0.01111 0.241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" y="120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4 0.01374 L -0.03681 0.2447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4" y="11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23457E-7 L 0.09584 0.2442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1220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08642E-6 L 0.06467 0.2427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" y="1213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556E-6 1.23457E-6 L 0.02769 0.242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" y="1214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23457E-6 L -0.00312 0.242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21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6.17284E-7 L -0.39462 0.0040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31" y="2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3854617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2180</TotalTime>
  <Words>250</Words>
  <Application>Microsoft Office PowerPoint</Application>
  <PresentationFormat>Custom</PresentationFormat>
  <Paragraphs>130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Times New Roman</vt:lpstr>
      <vt:lpstr>Arial</vt:lpstr>
      <vt:lpstr>.VnAvant</vt:lpstr>
      <vt:lpstr>DejaVu Serif</vt:lpstr>
      <vt:lpstr>等线</vt:lpstr>
      <vt:lpstr>Calibri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Hoạt độn : Ôn số lượng trọng phạm vi 6</dc:title>
  <dc:creator>Alolaptop</dc:creator>
  <cp:lastModifiedBy>Windows User</cp:lastModifiedBy>
  <cp:revision>122</cp:revision>
  <dcterms:created xsi:type="dcterms:W3CDTF">2006-08-16T00:00:00Z</dcterms:created>
  <dcterms:modified xsi:type="dcterms:W3CDTF">2021-11-08T15:01:41Z</dcterms:modified>
  <dc:identifier>DAEqzDZOn3I</dc:identifier>
</cp:coreProperties>
</file>