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70" r:id="rId2"/>
    <p:sldId id="488" r:id="rId3"/>
    <p:sldId id="487" r:id="rId4"/>
    <p:sldId id="480" r:id="rId5"/>
    <p:sldId id="482" r:id="rId6"/>
    <p:sldId id="481" r:id="rId7"/>
    <p:sldId id="489" r:id="rId8"/>
    <p:sldId id="490" r:id="rId9"/>
    <p:sldId id="495" r:id="rId10"/>
    <p:sldId id="508" r:id="rId11"/>
    <p:sldId id="491" r:id="rId12"/>
    <p:sldId id="492" r:id="rId13"/>
    <p:sldId id="493" r:id="rId14"/>
    <p:sldId id="511" r:id="rId15"/>
    <p:sldId id="494" r:id="rId16"/>
    <p:sldId id="496" r:id="rId17"/>
    <p:sldId id="476" r:id="rId18"/>
    <p:sldId id="477" r:id="rId19"/>
    <p:sldId id="475" r:id="rId20"/>
    <p:sldId id="479" r:id="rId21"/>
    <p:sldId id="497" r:id="rId22"/>
    <p:sldId id="498" r:id="rId23"/>
    <p:sldId id="509" r:id="rId24"/>
    <p:sldId id="510" r:id="rId25"/>
    <p:sldId id="484" r:id="rId26"/>
    <p:sldId id="499" r:id="rId27"/>
    <p:sldId id="501" r:id="rId28"/>
    <p:sldId id="502" r:id="rId29"/>
    <p:sldId id="503" r:id="rId30"/>
    <p:sldId id="504" r:id="rId31"/>
    <p:sldId id="507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rry" initials="S" lastIdx="1" clrIdx="0">
    <p:extLst>
      <p:ext uri="{19B8F6BF-5375-455C-9EA6-DF929625EA0E}">
        <p15:presenceInfo xmlns:p15="http://schemas.microsoft.com/office/powerpoint/2012/main" userId="Sher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FF"/>
    <a:srgbClr val="DF7829"/>
    <a:srgbClr val="D5499C"/>
    <a:srgbClr val="3366FF"/>
    <a:srgbClr val="983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4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A9D15-33DE-4B34-9EC0-743E4EA3DE30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C3198-6745-47ED-A3DF-EC5A14B99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7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83639-6CB1-4BF2-979E-CB45DD78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8C97B4-530D-459D-A0FD-42D2ADB44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4AA8F3-5EAD-4875-A645-71280461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BB9F9-4659-4982-8DFF-5E759446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1FBD46-934F-4592-813B-D4489515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9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CF5E92-2050-4E9B-A65A-490E07A1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E84230-9ECC-4479-A76C-0D78FF4E3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71292B-15C8-4FF6-B73C-762BEDF9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07C691-830A-45A7-A876-36C69A55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6CCF2F-5F00-4B31-BEC1-572D8272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9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9127E24-CC2E-4332-8B31-048CA8C6B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807141-2682-4B90-9F9E-41AAFF722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86689F-E89C-4FEC-9379-E9567FE2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B1AF8C-9CD0-4793-BE2F-ED39082D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19694C-2231-43E3-B1B6-E947DD50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1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21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603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7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51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C15430-40DB-4A58-8504-52D651A3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F33B9D-E95B-4397-ADCE-471EC4DD5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97F4B9-4DF5-4B72-B35D-61C67008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636296-562C-42BC-930B-AF0F491B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C4EC3F-EE4F-4652-9847-044CEE85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EBEC56-39D4-435D-BC10-528BF49E9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549F0E-C5AA-4D31-B85B-CF5A5A866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E382EC-9277-4FA5-B3EC-DBE41EF8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C94604-66FF-4FC1-84C4-EE0E37C3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03F3D1-524C-435F-BBD4-9D1A16C8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2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EA571-17E0-4D41-BAB8-C90F8B8C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F6BA82-B0D4-47EB-89C8-40F90D081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6860CB-4043-4C65-A593-4918BA251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932C18-6AD3-482E-960E-969FC7FA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AA7316-6E9F-4150-A9ED-89E8D10B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6F7012-98CA-4F95-AEE5-DFFF463B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4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FFBB4-B098-4B0B-8D06-713CEAE60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B8F0D5-D4D3-4607-B482-5C627F5ED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C19DC-507B-4ECD-82C2-D721DFE63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68488D-7006-4DDA-9BEA-C9934DB87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785EE7-00FA-43F7-9DEB-FB9C9A0FA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E2A50A3-2E2A-4BD1-9B32-C4043AD9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85E291-FC30-4D72-95D6-9C6799C8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47968D-D47C-49FA-B9E8-F74A80AB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E2277-3C9D-426B-ADBE-22BC75FA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64C8F9-53FF-4339-9301-E7D00964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5730D6-6883-4B18-B74D-3E1ADE1C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F255FD5-2BF5-495D-A2D3-5E4D0233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D1E386-581E-4FE1-B227-079DEE38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46D0EE-4B13-4934-A4A8-67013933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828559-F3A4-42EC-9412-E4FA1DD6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3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2DE1F6-FE35-41B8-A602-FDC005AF7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4008C2-8658-4E82-BD89-AB6907D7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34B4A2-C702-45E2-9F04-5F22D3C0D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856B6E-3B00-4B3F-8B66-4FC197DA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AE0744-21FC-40E3-A11E-0C0D271C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DCED37-1A36-4E42-B424-4F63F63E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6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06766-034B-4C26-9496-E261B014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A5A1FC6-03BB-42B2-9934-212C460DC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5E5B1D-C3C0-4D9D-9023-DF98D6152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17534E-90DB-41E2-8A79-2DEBCD3A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9336C4-5772-4EF3-ADC6-E7810767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8C1CAF-A4B5-475F-BBF2-E107C3FB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3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DAD42F-1CB9-46F3-B1C2-997516E9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07D3F4-754D-47EE-A7D9-25C02F84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22D4F0-8485-4336-8D9A-48E63EAD5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9421-A1C2-4731-8117-1E603EE775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D86CDC-5BC5-4045-9850-1465C6CAD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E45064-E170-42D9-86E7-58FCD09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3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2" r:id="rId14"/>
    <p:sldLayoutId id="214748366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5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9.wdp"/><Relationship Id="rId3" Type="http://schemas.openxmlformats.org/officeDocument/2006/relationships/image" Target="../media/image43.png"/><Relationship Id="rId7" Type="http://schemas.microsoft.com/office/2007/relationships/hdphoto" Target="../media/hdphoto17.wdp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6.wdp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2.wdp"/><Relationship Id="rId5" Type="http://schemas.openxmlformats.org/officeDocument/2006/relationships/image" Target="../media/image51.png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2.wdp"/><Relationship Id="rId5" Type="http://schemas.openxmlformats.org/officeDocument/2006/relationships/image" Target="../media/image51.png"/><Relationship Id="rId4" Type="http://schemas.microsoft.com/office/2007/relationships/hdphoto" Target="../media/hdphoto2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53.png"/><Relationship Id="rId4" Type="http://schemas.microsoft.com/office/2007/relationships/hdphoto" Target="../media/hdphoto2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11" Type="http://schemas.openxmlformats.org/officeDocument/2006/relationships/image" Target="../media/image8.gif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image" Target="../media/image5.gif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53.png"/><Relationship Id="rId4" Type="http://schemas.microsoft.com/office/2007/relationships/hdphoto" Target="../media/hdphoto2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5.gif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16.png"/><Relationship Id="rId1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microsoft.com/office/2007/relationships/hdphoto" Target="../media/hdphoto7.wdp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microsoft.com/office/2007/relationships/hdphoto" Target="../media/hdphoto10.wdp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60DDA54-859A-488A-A9BF-EBD8E24E5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0DAA31-1F6C-4DDE-97AF-719DB4724670}"/>
              </a:ext>
            </a:extLst>
          </p:cNvPr>
          <p:cNvSpPr txBox="1"/>
          <p:nvPr/>
        </p:nvSpPr>
        <p:spPr>
          <a:xfrm>
            <a:off x="2792569" y="901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3BE6A8A-C330-4C52-A9CA-C6F0E239F03B}"/>
              </a:ext>
            </a:extLst>
          </p:cNvPr>
          <p:cNvSpPr txBox="1"/>
          <p:nvPr/>
        </p:nvSpPr>
        <p:spPr>
          <a:xfrm>
            <a:off x="2792569" y="24244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</a:t>
            </a:r>
            <a:r>
              <a:rPr lang="vi-VN" b="1" dirty="0">
                <a:solidFill>
                  <a:srgbClr val="C00000"/>
                </a:solidFill>
              </a:rPr>
              <a:t>ư</a:t>
            </a:r>
            <a:r>
              <a:rPr lang="en-US" b="1" dirty="0">
                <a:solidFill>
                  <a:srgbClr val="C00000"/>
                </a:solidFill>
              </a:rPr>
              <a:t>ỜNG MẦM NON </a:t>
            </a:r>
            <a:r>
              <a:rPr lang="en-US" b="1" dirty="0" smtClean="0">
                <a:solidFill>
                  <a:srgbClr val="C00000"/>
                </a:solidFill>
              </a:rPr>
              <a:t>GIA QUẤT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2A5E128-1B44-42AD-B937-86AC00A113DE}"/>
              </a:ext>
            </a:extLst>
          </p:cNvPr>
          <p:cNvSpPr txBox="1"/>
          <p:nvPr/>
        </p:nvSpPr>
        <p:spPr>
          <a:xfrm>
            <a:off x="1820213" y="2931458"/>
            <a:ext cx="8551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Đề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tài</a:t>
            </a:r>
            <a:r>
              <a:rPr lang="en-US" sz="3200" b="1" dirty="0">
                <a:solidFill>
                  <a:srgbClr val="C00000"/>
                </a:solidFill>
              </a:rPr>
              <a:t>: </a:t>
            </a:r>
            <a:r>
              <a:rPr lang="en-US" sz="3200" b="1" dirty="0" err="1">
                <a:solidFill>
                  <a:srgbClr val="C00000"/>
                </a:solidFill>
              </a:rPr>
              <a:t>Dạy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trẻ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nhận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biết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chữ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7,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lượng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thứ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tự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trong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phạm</a:t>
            </a:r>
            <a:r>
              <a:rPr lang="en-US" sz="3200" b="1" dirty="0">
                <a:solidFill>
                  <a:srgbClr val="C00000"/>
                </a:solidFill>
              </a:rPr>
              <a:t> vi 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85DF5E-471B-41BC-ADEC-7767BCE55E94}"/>
              </a:ext>
            </a:extLst>
          </p:cNvPr>
          <p:cNvSpPr/>
          <p:nvPr/>
        </p:nvSpPr>
        <p:spPr>
          <a:xfrm>
            <a:off x="3628337" y="1892209"/>
            <a:ext cx="4935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 GIẢNG </a:t>
            </a:r>
          </a:p>
          <a:p>
            <a:pPr algn="ctr"/>
            <a:r>
              <a:rPr lang="en-US" sz="3600" b="1" cap="none" spc="0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PHÁT TRIỂN NHẬN TH</a:t>
            </a:r>
            <a:r>
              <a:rPr lang="en-US" sz="36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ỨC</a:t>
            </a:r>
            <a:endParaRPr lang="en-US" sz="36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C5D481-3246-46EA-8B48-1617FD63D18E}"/>
              </a:ext>
            </a:extLst>
          </p:cNvPr>
          <p:cNvSpPr txBox="1"/>
          <p:nvPr/>
        </p:nvSpPr>
        <p:spPr>
          <a:xfrm>
            <a:off x="2792569" y="4003588"/>
            <a:ext cx="660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FF"/>
                </a:solidFill>
              </a:rPr>
              <a:t>Lứa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tuổi</a:t>
            </a:r>
            <a:r>
              <a:rPr lang="en-US" sz="2400" b="1" dirty="0">
                <a:solidFill>
                  <a:srgbClr val="0066FF"/>
                </a:solidFill>
              </a:rPr>
              <a:t>: 5-6 </a:t>
            </a:r>
            <a:r>
              <a:rPr lang="en-US" sz="2400" b="1" dirty="0" err="1">
                <a:solidFill>
                  <a:srgbClr val="0066FF"/>
                </a:solidFill>
              </a:rPr>
              <a:t>tuổi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A4D61BB-E9DA-4642-B306-2E19B723F385}"/>
              </a:ext>
            </a:extLst>
          </p:cNvPr>
          <p:cNvSpPr txBox="1"/>
          <p:nvPr/>
        </p:nvSpPr>
        <p:spPr>
          <a:xfrm>
            <a:off x="2702415" y="4409946"/>
            <a:ext cx="660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FF"/>
                </a:solidFill>
              </a:rPr>
              <a:t>Giáo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viên</a:t>
            </a:r>
            <a:r>
              <a:rPr lang="en-US" sz="2400" b="1" dirty="0">
                <a:solidFill>
                  <a:srgbClr val="0066FF"/>
                </a:solidFill>
              </a:rPr>
              <a:t>: </a:t>
            </a:r>
            <a:r>
              <a:rPr lang="en-US" sz="2400" b="1" dirty="0" err="1">
                <a:solidFill>
                  <a:srgbClr val="0066FF"/>
                </a:solidFill>
              </a:rPr>
              <a:t>Nguyễn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Thị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Hồng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Hạnh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endParaRPr lang="en-US" sz="2400" b="1" dirty="0">
              <a:solidFill>
                <a:srgbClr val="00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12" y="677578"/>
            <a:ext cx="1080667" cy="9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2552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83B734-208E-4356-A3FF-A1DADC911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94" y="562939"/>
            <a:ext cx="1905846" cy="1905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CBA64C-D545-4BEB-983E-5112A5BC1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52" y="562939"/>
            <a:ext cx="1905846" cy="1905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877DB6-8049-498B-B2DB-6039E3244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76" y="563013"/>
            <a:ext cx="1905846" cy="1905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7826D2-BF53-421E-9187-F63EC61DC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944" y="549370"/>
            <a:ext cx="1905846" cy="190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441AE1-9594-4C9A-BFCC-C4C2185EE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87" y="2684459"/>
            <a:ext cx="1905846" cy="1905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0AD782-9594-436B-96A8-AFC08BD42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75" y="2640317"/>
            <a:ext cx="1905846" cy="1905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13EEC5-1161-4FDC-8947-84FA4B7E5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7" y="2670812"/>
            <a:ext cx="1905846" cy="1905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73CDD1-26F3-454D-BE7D-41F540FCA7B3}"/>
              </a:ext>
            </a:extLst>
          </p:cNvPr>
          <p:cNvSpPr txBox="1"/>
          <p:nvPr/>
        </p:nvSpPr>
        <p:spPr>
          <a:xfrm>
            <a:off x="8043234" y="2468785"/>
            <a:ext cx="19058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706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552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5383" y="38637"/>
            <a:ext cx="29754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Parallelogram 6"/>
          <p:cNvSpPr/>
          <p:nvPr/>
        </p:nvSpPr>
        <p:spPr>
          <a:xfrm rot="447526">
            <a:off x="5392095" y="1527564"/>
            <a:ext cx="1487024" cy="3032451"/>
          </a:xfrm>
          <a:prstGeom prst="parallelogram">
            <a:avLst>
              <a:gd name="adj" fmla="val 53718"/>
            </a:avLst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97585" y="1089290"/>
            <a:ext cx="1957382" cy="5805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7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552" cy="6858001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84994" y="844801"/>
            <a:ext cx="267196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0" b="1" dirty="0">
                <a:solidFill>
                  <a:srgbClr val="C907A4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23789" y="-104577"/>
            <a:ext cx="226655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1200" b="1" dirty="0">
                <a:solidFill>
                  <a:srgbClr val="FF0000"/>
                </a:solidFill>
                <a:latin typeface=".VnAristote" panose="020B7200000000000000" pitchFamily="34" charset="0"/>
              </a:rPr>
              <a:t>7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76276" y="743730"/>
            <a:ext cx="227604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0" b="1" dirty="0">
                <a:solidFill>
                  <a:srgbClr val="FFFF00"/>
                </a:solidFill>
                <a:latin typeface=".VnArabia" panose="020B7200000000000000" pitchFamily="34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90" l="0" r="94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02" y="1531909"/>
            <a:ext cx="1319469" cy="22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39" y="1906397"/>
            <a:ext cx="4669785" cy="19286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9A001B3-8F07-4E1B-A7C3-7345ECC38A66}"/>
              </a:ext>
            </a:extLst>
          </p:cNvPr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74B8E7-691E-4A64-A482-0110AA56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" b="36869"/>
          <a:stretch/>
        </p:blipFill>
        <p:spPr>
          <a:xfrm>
            <a:off x="1887940" y="4167200"/>
            <a:ext cx="3259597" cy="2374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F273B8-3485-4BAF-95D7-4D028A35A0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 b="10858"/>
          <a:stretch/>
        </p:blipFill>
        <p:spPr>
          <a:xfrm>
            <a:off x="6863024" y="4167200"/>
            <a:ext cx="3429000" cy="23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6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9A001B3-8F07-4E1B-A7C3-7345ECC38A66}"/>
              </a:ext>
            </a:extLst>
          </p:cNvPr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D19CB39-3C65-472C-83C5-0DC9507B5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23" y="2642186"/>
            <a:ext cx="2953084" cy="2503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E4E7DB-FD6C-4F31-A420-6845DB0B5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3" y="2395861"/>
            <a:ext cx="3019710" cy="3019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03A04E-5083-48DB-8308-253085BF6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57" y="2388074"/>
            <a:ext cx="2953084" cy="3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73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A4D5CD9-01C8-4E48-A729-83F6FA63A179}"/>
              </a:ext>
            </a:extLst>
          </p:cNvPr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25" name="Picture 24" descr="C:\Users\Sherry\Desktop\ảnh hoa\luoc-truyen-phat_0006.jpg">
            <a:extLst>
              <a:ext uri="{FF2B5EF4-FFF2-40B4-BE49-F238E27FC236}">
                <a16:creationId xmlns:a16="http://schemas.microsoft.com/office/drawing/2014/main" xmlns="" id="{C63F45F8-7CA4-4DC6-9DB7-971C5C029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7575" y="2227820"/>
            <a:ext cx="4710071" cy="2028640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9BD73BA-B2B8-4EA6-9944-AE6A894CE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54" y="2227820"/>
            <a:ext cx="4951399" cy="20662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0F740E5-1893-4CF2-AA1D-8A1CA68DB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68" y="4546773"/>
            <a:ext cx="4632259" cy="21372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07471E5-6F9A-4F09-804A-01A889ED3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54" y="4581608"/>
            <a:ext cx="4951398" cy="21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7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67075" y="1482835"/>
            <a:ext cx="9419772" cy="3909100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66FF"/>
                </a:solidFill>
              </a:rPr>
              <a:t>Nội</a:t>
            </a:r>
            <a:r>
              <a:rPr lang="en-US" sz="5400" b="1" dirty="0">
                <a:solidFill>
                  <a:srgbClr val="0066FF"/>
                </a:solidFill>
              </a:rPr>
              <a:t> dung 2: </a:t>
            </a:r>
          </a:p>
          <a:p>
            <a:pPr algn="ctr"/>
            <a:r>
              <a:rPr lang="en-US" sz="5400" b="1" dirty="0" err="1">
                <a:solidFill>
                  <a:srgbClr val="0066FF"/>
                </a:solidFill>
              </a:rPr>
              <a:t>Đếm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nhận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biết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số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thứ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tự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trong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phạm</a:t>
            </a:r>
            <a:r>
              <a:rPr lang="en-US" sz="5400" b="1" dirty="0">
                <a:solidFill>
                  <a:srgbClr val="0066FF"/>
                </a:solidFill>
              </a:rPr>
              <a:t> vi 7</a:t>
            </a:r>
          </a:p>
        </p:txBody>
      </p:sp>
    </p:spTree>
    <p:extLst>
      <p:ext uri="{BB962C8B-B14F-4D97-AF65-F5344CB8AC3E}">
        <p14:creationId xmlns:p14="http://schemas.microsoft.com/office/powerpoint/2010/main" val="35856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D3F8C5-01E1-4DE1-91AB-550E6C674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7" y="1341929"/>
            <a:ext cx="2308344" cy="2308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A6765C-F124-4E34-A61B-7DA242F75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28" y="1341929"/>
            <a:ext cx="2308344" cy="230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B61CB2-BEAE-4365-923D-4050B3F20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16" y="1341929"/>
            <a:ext cx="2308344" cy="230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C7ACF4-5F86-49CD-99D5-E0AD86833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44" y="1341929"/>
            <a:ext cx="2308344" cy="2308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BA7FBE-2555-4075-9F4C-425CC6780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16" y="1341929"/>
            <a:ext cx="2308344" cy="2308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56D9C7-8441-44A6-A81D-C166295D6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86" y="1341929"/>
            <a:ext cx="2308344" cy="2308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3B2697-C5CA-43F3-9ADA-7347E8045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6" y="1341929"/>
            <a:ext cx="2308344" cy="23083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E7F3FC1-1E48-4A92-AF33-F33605538A8E}"/>
              </a:ext>
            </a:extLst>
          </p:cNvPr>
          <p:cNvCxnSpPr>
            <a:cxnSpLocks/>
          </p:cNvCxnSpPr>
          <p:nvPr/>
        </p:nvCxnSpPr>
        <p:spPr>
          <a:xfrm>
            <a:off x="2040075" y="3650273"/>
            <a:ext cx="842637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B265BA-EDF8-4183-84B5-EF2628EE5B84}"/>
              </a:ext>
            </a:extLst>
          </p:cNvPr>
          <p:cNvSpPr txBox="1"/>
          <p:nvPr/>
        </p:nvSpPr>
        <p:spPr>
          <a:xfrm>
            <a:off x="5801185" y="3864078"/>
            <a:ext cx="1484518" cy="243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5ED1751-B044-47E1-8B5E-3DA3E71E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605"/>
            <a:ext cx="3048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A9EDCC-95DB-4C10-A9EF-FED74422F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572000"/>
            <a:ext cx="28175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D3F8C5-01E1-4DE1-91AB-550E6C674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7" y="1341929"/>
            <a:ext cx="2308344" cy="2308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A6765C-F124-4E34-A61B-7DA242F75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28" y="1341929"/>
            <a:ext cx="2308344" cy="230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B61CB2-BEAE-4365-923D-4050B3F20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16" y="1341929"/>
            <a:ext cx="2308344" cy="230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C7ACF4-5F86-49CD-99D5-E0AD86833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44" y="1341929"/>
            <a:ext cx="2308344" cy="2308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BA7FBE-2555-4075-9F4C-425CC6780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16" y="1341929"/>
            <a:ext cx="2308344" cy="2308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56D9C7-8441-44A6-A81D-C166295D6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86" y="1341929"/>
            <a:ext cx="2308344" cy="2308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3B2697-C5CA-43F3-9ADA-7347E8045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6" y="1341929"/>
            <a:ext cx="2308344" cy="23083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E7F3FC1-1E48-4A92-AF33-F33605538A8E}"/>
              </a:ext>
            </a:extLst>
          </p:cNvPr>
          <p:cNvCxnSpPr>
            <a:cxnSpLocks/>
          </p:cNvCxnSpPr>
          <p:nvPr/>
        </p:nvCxnSpPr>
        <p:spPr>
          <a:xfrm>
            <a:off x="2085838" y="3824178"/>
            <a:ext cx="3059013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B265BA-EDF8-4183-84B5-EF2628EE5B84}"/>
              </a:ext>
            </a:extLst>
          </p:cNvPr>
          <p:cNvSpPr txBox="1"/>
          <p:nvPr/>
        </p:nvSpPr>
        <p:spPr>
          <a:xfrm>
            <a:off x="4660739" y="3998084"/>
            <a:ext cx="1435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5ED1751-B044-47E1-8B5E-3DA3E71E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6300"/>
            <a:ext cx="3048000" cy="2286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43CB4AF-DB90-4ED1-B2BB-D7D8FD4AE6A5}"/>
              </a:ext>
            </a:extLst>
          </p:cNvPr>
          <p:cNvCxnSpPr>
            <a:cxnSpLocks/>
          </p:cNvCxnSpPr>
          <p:nvPr/>
        </p:nvCxnSpPr>
        <p:spPr>
          <a:xfrm flipH="1">
            <a:off x="5144851" y="3824178"/>
            <a:ext cx="5246058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3547BF2-4C23-4559-A822-8C09FBD332D5}"/>
              </a:ext>
            </a:extLst>
          </p:cNvPr>
          <p:cNvSpPr txBox="1"/>
          <p:nvPr/>
        </p:nvSpPr>
        <p:spPr>
          <a:xfrm>
            <a:off x="4660739" y="3998084"/>
            <a:ext cx="2191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C20583B-DD11-4F16-8958-6DA4B83BA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572000"/>
            <a:ext cx="28175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9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799B7B-CF53-47EB-BB1E-C1472A535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157"/>
            <a:ext cx="1556084" cy="1086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9D8243-D15E-413E-B643-3F22E6250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06640"/>
            <a:ext cx="1556084" cy="1086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9FA2BA-2674-4F4C-9933-F0B96A569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77189"/>
            <a:ext cx="1556084" cy="1086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1D64F2-E628-4040-A8C0-F6F3EAC1F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931694"/>
            <a:ext cx="1556084" cy="1086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F45214-193A-4811-9EC3-020C1C907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94221"/>
            <a:ext cx="1556084" cy="1086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1E95CE-C007-4D6C-9F49-EF4BDCAF2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914534"/>
            <a:ext cx="1556084" cy="1086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460FE0C-C169-4262-939B-0FDC14609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819275"/>
            <a:ext cx="1556084" cy="108685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BA01673-7806-4461-B084-4B8DF6A41132}"/>
              </a:ext>
            </a:extLst>
          </p:cNvPr>
          <p:cNvCxnSpPr>
            <a:cxnSpLocks/>
          </p:cNvCxnSpPr>
          <p:nvPr/>
        </p:nvCxnSpPr>
        <p:spPr>
          <a:xfrm flipV="1">
            <a:off x="7592291" y="263236"/>
            <a:ext cx="0" cy="63246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26D8259-459F-4F39-9A4B-D53BDB30E46C}"/>
              </a:ext>
            </a:extLst>
          </p:cNvPr>
          <p:cNvSpPr txBox="1"/>
          <p:nvPr/>
        </p:nvSpPr>
        <p:spPr>
          <a:xfrm>
            <a:off x="8560987" y="2094397"/>
            <a:ext cx="131618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FC0583C-F7B3-4E0B-B87D-6BE65E3D01B3}"/>
              </a:ext>
            </a:extLst>
          </p:cNvPr>
          <p:cNvCxnSpPr>
            <a:cxnSpLocks/>
          </p:cNvCxnSpPr>
          <p:nvPr/>
        </p:nvCxnSpPr>
        <p:spPr>
          <a:xfrm>
            <a:off x="7158108" y="290032"/>
            <a:ext cx="0" cy="1713953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6791DD-912F-4268-8F2E-9DEB5A8F87B0}"/>
              </a:ext>
            </a:extLst>
          </p:cNvPr>
          <p:cNvSpPr txBox="1"/>
          <p:nvPr/>
        </p:nvSpPr>
        <p:spPr>
          <a:xfrm>
            <a:off x="7523022" y="734458"/>
            <a:ext cx="1316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1005C09-A849-4342-AB22-C38031020014}"/>
              </a:ext>
            </a:extLst>
          </p:cNvPr>
          <p:cNvCxnSpPr>
            <a:cxnSpLocks/>
          </p:cNvCxnSpPr>
          <p:nvPr/>
        </p:nvCxnSpPr>
        <p:spPr>
          <a:xfrm flipV="1">
            <a:off x="7212410" y="1863437"/>
            <a:ext cx="0" cy="4994563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D7A8AFA-3F92-40C4-979C-32B336CF50AA}"/>
              </a:ext>
            </a:extLst>
          </p:cNvPr>
          <p:cNvSpPr txBox="1"/>
          <p:nvPr/>
        </p:nvSpPr>
        <p:spPr>
          <a:xfrm>
            <a:off x="7468720" y="747847"/>
            <a:ext cx="1316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BDF15F-32CA-4552-9167-D3392B73B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60E120E-C8B8-4E89-A16A-70472D9B7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495054"/>
            <a:ext cx="28175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5" y="0"/>
            <a:ext cx="123751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858" y="740229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Phần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Ôn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đếm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đến</a:t>
            </a:r>
            <a:r>
              <a:rPr lang="en-US" sz="4000" b="1" dirty="0">
                <a:solidFill>
                  <a:srgbClr val="FF0000"/>
                </a:solidFill>
              </a:rPr>
              <a:t> 7,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chữ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phạm</a:t>
            </a:r>
            <a:r>
              <a:rPr lang="en-US" sz="4000" b="1" dirty="0">
                <a:solidFill>
                  <a:srgbClr val="FF0000"/>
                </a:solidFill>
              </a:rPr>
              <a:t> vi 6</a:t>
            </a:r>
          </a:p>
        </p:txBody>
      </p:sp>
    </p:spTree>
    <p:extLst>
      <p:ext uri="{BB962C8B-B14F-4D97-AF65-F5344CB8AC3E}">
        <p14:creationId xmlns:p14="http://schemas.microsoft.com/office/powerpoint/2010/main" val="15599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40257" y="1815152"/>
            <a:ext cx="8568520" cy="3545006"/>
            <a:chOff x="1844722" y="2729552"/>
            <a:chExt cx="8609463" cy="3862317"/>
          </a:xfrm>
        </p:grpSpPr>
        <p:sp>
          <p:nvSpPr>
            <p:cNvPr id="4" name="Rounded Rectangle 3"/>
            <p:cNvSpPr/>
            <p:nvPr/>
          </p:nvSpPr>
          <p:spPr>
            <a:xfrm>
              <a:off x="1844722" y="2729552"/>
              <a:ext cx="8609463" cy="386231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51629" y="3130458"/>
              <a:ext cx="8502556" cy="3060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KẾT LUẬN: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 lượng nhóm đối tượng không thay đổi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nhưng số thứ tự thay đổi tùy thuộc vào hướng đếm và vị trí đối tượng trong dãy.  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“Hiểu  có mấy là chỉ số luợng, đứng thứ mấy là chỉ số thứ tự”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60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4143" y="1240094"/>
            <a:ext cx="6851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Phần</a:t>
            </a:r>
            <a:r>
              <a:rPr lang="en-US" sz="7200" b="1" dirty="0">
                <a:solidFill>
                  <a:srgbClr val="FF0000"/>
                </a:solidFill>
              </a:rPr>
              <a:t> 3: 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Trò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chơi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ôn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luyện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</a:t>
            </a:r>
          </a:p>
          <a:p>
            <a:pPr algn="ctr"/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Thử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tài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endParaRPr lang="en-US" sz="6000" b="1" dirty="0">
              <a:solidFill>
                <a:srgbClr val="D54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34927A2-1D83-4708-879F-01EAD87EC4AC}"/>
              </a:ext>
            </a:extLst>
          </p:cNvPr>
          <p:cNvGrpSpPr/>
          <p:nvPr/>
        </p:nvGrpSpPr>
        <p:grpSpPr>
          <a:xfrm>
            <a:off x="753606" y="742830"/>
            <a:ext cx="2173503" cy="3031465"/>
            <a:chOff x="43922" y="749598"/>
            <a:chExt cx="2173503" cy="3031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8826A6E-ADCC-411E-8272-7D737766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5C26F98-48BA-42AF-90E5-B583AF29FAAF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68F3D4-5834-4671-880D-D85B37108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267" r="96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06" y="4742759"/>
            <a:ext cx="2191095" cy="219109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B47C507-5837-4435-8A9A-858CC6751998}"/>
              </a:ext>
            </a:extLst>
          </p:cNvPr>
          <p:cNvGrpSpPr/>
          <p:nvPr/>
        </p:nvGrpSpPr>
        <p:grpSpPr>
          <a:xfrm>
            <a:off x="1867419" y="1807326"/>
            <a:ext cx="2173503" cy="3031465"/>
            <a:chOff x="43922" y="749598"/>
            <a:chExt cx="2173503" cy="303146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85E53FF7-9367-4EC9-91C5-F661E88BE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0C30246A-BE81-48D7-AB7F-BBB925EA3DB3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A233B8E7-1D27-4EDE-9D29-78F807943072}"/>
              </a:ext>
            </a:extLst>
          </p:cNvPr>
          <p:cNvGrpSpPr/>
          <p:nvPr/>
        </p:nvGrpSpPr>
        <p:grpSpPr>
          <a:xfrm>
            <a:off x="2273765" y="159643"/>
            <a:ext cx="2173503" cy="3031465"/>
            <a:chOff x="43922" y="749598"/>
            <a:chExt cx="2173503" cy="303146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4E902E43-767D-4C59-92E9-F6457BA1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6FDED726-0685-4C45-84C7-F492B40A0713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9992AD1-0696-4686-81AA-14971FC11857}"/>
              </a:ext>
            </a:extLst>
          </p:cNvPr>
          <p:cNvGrpSpPr/>
          <p:nvPr/>
        </p:nvGrpSpPr>
        <p:grpSpPr>
          <a:xfrm>
            <a:off x="3817534" y="-170730"/>
            <a:ext cx="2173503" cy="3031465"/>
            <a:chOff x="43922" y="749598"/>
            <a:chExt cx="2173503" cy="3031465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183DF328-619C-4F93-97E0-A966A2CC8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E46C7F91-E6AE-4C42-B3AB-769C7B2F8EA3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C19FA64A-2A69-45F2-8081-134CFF1953E8}"/>
              </a:ext>
            </a:extLst>
          </p:cNvPr>
          <p:cNvGrpSpPr/>
          <p:nvPr/>
        </p:nvGrpSpPr>
        <p:grpSpPr>
          <a:xfrm>
            <a:off x="5365039" y="0"/>
            <a:ext cx="2173503" cy="3031465"/>
            <a:chOff x="43922" y="749598"/>
            <a:chExt cx="2173503" cy="3031465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12468065-A013-46B9-A4F5-C9F295C08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02715D08-400E-4E5F-9F40-BE6338B9B109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9AB3999A-A47E-4DDA-BF01-BF23CCDE9202}"/>
              </a:ext>
            </a:extLst>
          </p:cNvPr>
          <p:cNvGrpSpPr/>
          <p:nvPr/>
        </p:nvGrpSpPr>
        <p:grpSpPr>
          <a:xfrm rot="641619">
            <a:off x="6780746" y="328595"/>
            <a:ext cx="2173503" cy="3031465"/>
            <a:chOff x="43922" y="749598"/>
            <a:chExt cx="2173503" cy="3031465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636FC0D7-6E23-4A9A-84C8-0B9D8705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DF460ED2-CE36-426C-BD1E-BA54C6130586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042A4312-F154-4E17-B7FA-566C74D2FA50}"/>
              </a:ext>
            </a:extLst>
          </p:cNvPr>
          <p:cNvGrpSpPr/>
          <p:nvPr/>
        </p:nvGrpSpPr>
        <p:grpSpPr>
          <a:xfrm rot="878087">
            <a:off x="8107804" y="912290"/>
            <a:ext cx="2173503" cy="3031465"/>
            <a:chOff x="43922" y="749598"/>
            <a:chExt cx="2173503" cy="3031465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3EC2BF4A-BAE8-486A-87E0-A262D2DF9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6AEFF5C6-6989-4E77-916E-70C82876D115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3DD6F8F-A5D1-4E92-89CE-7D75AAFC9859}"/>
              </a:ext>
            </a:extLst>
          </p:cNvPr>
          <p:cNvGrpSpPr/>
          <p:nvPr/>
        </p:nvGrpSpPr>
        <p:grpSpPr>
          <a:xfrm rot="878087">
            <a:off x="9434862" y="1495985"/>
            <a:ext cx="2173503" cy="3031465"/>
            <a:chOff x="43922" y="749598"/>
            <a:chExt cx="2173503" cy="303146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81EB0B61-680F-414E-81A9-78C7C2862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210F9BD5-3876-484E-B004-4E6A3B5CF17B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AD58C92D-CC04-4555-9D45-AF2A45670E89}"/>
              </a:ext>
            </a:extLst>
          </p:cNvPr>
          <p:cNvGrpSpPr/>
          <p:nvPr/>
        </p:nvGrpSpPr>
        <p:grpSpPr>
          <a:xfrm rot="358571">
            <a:off x="7508705" y="2511288"/>
            <a:ext cx="2173503" cy="3031465"/>
            <a:chOff x="43922" y="749598"/>
            <a:chExt cx="2173503" cy="3031465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8AFCAA33-59F1-4012-96E8-F32D5EF09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6E236BCA-3FB2-47A2-AE3E-C9DC6EB72BB9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7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27878 0.3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5612 0.15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04011 0.359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07903 0.40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25286 0.265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</a:t>
            </a:r>
          </a:p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nhanh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hơn</a:t>
            </a:r>
            <a:endParaRPr lang="en-US" sz="6600" b="1" dirty="0">
              <a:solidFill>
                <a:srgbClr val="D54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98" y="389203"/>
            <a:ext cx="1739782" cy="1722338"/>
          </a:xfrm>
          <a:prstGeom prst="rect">
            <a:avLst/>
          </a:prstGeom>
        </p:spPr>
      </p:pic>
      <p:grpSp>
        <p:nvGrpSpPr>
          <p:cNvPr id="23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0954240" y="755732"/>
            <a:ext cx="1080599" cy="1091323"/>
            <a:chOff x="840580" y="2379274"/>
            <a:chExt cx="3829050" cy="3849974"/>
          </a:xfrm>
        </p:grpSpPr>
        <p:sp>
          <p:nvSpPr>
            <p:cNvPr id="24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6" name="Freeform 31"/>
          <p:cNvSpPr>
            <a:spLocks noEditPoints="1"/>
          </p:cNvSpPr>
          <p:nvPr/>
        </p:nvSpPr>
        <p:spPr bwMode="auto">
          <a:xfrm>
            <a:off x="10931218" y="74372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Oval 108"/>
          <p:cNvSpPr>
            <a:spLocks noChangeArrowheads="1"/>
          </p:cNvSpPr>
          <p:nvPr/>
        </p:nvSpPr>
        <p:spPr bwMode="auto">
          <a:xfrm>
            <a:off x="11434759" y="1268808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8" name="times up"/>
          <p:cNvGrpSpPr/>
          <p:nvPr/>
        </p:nvGrpSpPr>
        <p:grpSpPr>
          <a:xfrm>
            <a:off x="10707220" y="2280557"/>
            <a:ext cx="1536441" cy="564658"/>
            <a:chOff x="4465161" y="-2324336"/>
            <a:chExt cx="2673381" cy="697560"/>
          </a:xfrm>
        </p:grpSpPr>
        <p:sp>
          <p:nvSpPr>
            <p:cNvPr id="29" name="Rounded Rectangle 28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201023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96932" y="651668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 rot="5400000">
            <a:off x="11839051" y="1116727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 rot="5400000">
            <a:off x="10898563" y="1132849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396932" y="1598991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1196A04-1126-48F3-BCAF-0B7EE24C6B58}"/>
              </a:ext>
            </a:extLst>
          </p:cNvPr>
          <p:cNvGrpSpPr/>
          <p:nvPr/>
        </p:nvGrpSpPr>
        <p:grpSpPr>
          <a:xfrm>
            <a:off x="3408299" y="506800"/>
            <a:ext cx="3681482" cy="1821778"/>
            <a:chOff x="249328" y="389203"/>
            <a:chExt cx="4262566" cy="227672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12350E9-715E-4002-A33C-98D0D003032A}"/>
                </a:ext>
              </a:extLst>
            </p:cNvPr>
            <p:cNvSpPr/>
            <p:nvPr/>
          </p:nvSpPr>
          <p:spPr>
            <a:xfrm>
              <a:off x="515155" y="389203"/>
              <a:ext cx="3889420" cy="227672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2244513-95D8-43EC-9089-2C3E6229E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28" y="659950"/>
              <a:ext cx="1554050" cy="87415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4E7AA307-5C1A-4F88-8674-AF12978B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428" y="1703343"/>
              <a:ext cx="1554050" cy="87415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91FC3AC-0D41-496C-99F7-B7F141E88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818" y="1662938"/>
              <a:ext cx="1554050" cy="87415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3746E88B-3C10-41EE-B088-9C139D2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3" y="1688733"/>
              <a:ext cx="1554050" cy="87415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D4829CB3-8496-4A8D-A7CF-725AACA8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1" y="659950"/>
              <a:ext cx="1554050" cy="87415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5FEEF70-1247-450E-9B20-8ED04D100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823" y="656681"/>
              <a:ext cx="1554050" cy="87415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3419BEE3-6DA1-465C-9DD9-A1E26C834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844" y="653412"/>
              <a:ext cx="1554050" cy="87415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ED8B604-782C-485D-A936-DB930CD5D40C}"/>
              </a:ext>
            </a:extLst>
          </p:cNvPr>
          <p:cNvGrpSpPr/>
          <p:nvPr/>
        </p:nvGrpSpPr>
        <p:grpSpPr>
          <a:xfrm>
            <a:off x="124734" y="480095"/>
            <a:ext cx="3359204" cy="1809482"/>
            <a:chOff x="631905" y="2839722"/>
            <a:chExt cx="3359204" cy="180948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50F739FF-AEEE-4DB3-BBA5-DD11B684093F}"/>
                </a:ext>
              </a:extLst>
            </p:cNvPr>
            <p:cNvSpPr/>
            <p:nvPr/>
          </p:nvSpPr>
          <p:spPr>
            <a:xfrm>
              <a:off x="631905" y="2839722"/>
              <a:ext cx="3359204" cy="1809482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4716748-11F4-430F-8772-4442C009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96" y="2851569"/>
              <a:ext cx="1003619" cy="71042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C0598FB0-BD60-454B-8D22-2E2E238A5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786" y="3839039"/>
              <a:ext cx="1003619" cy="71042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FFC5ACEB-56A0-4315-815A-A4A551FE4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08" y="3869940"/>
              <a:ext cx="1003619" cy="71042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1C3B4880-2106-4E36-AE9E-BEB7A136A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013" y="3821566"/>
              <a:ext cx="1003619" cy="71042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ED8CEDFD-E049-44B3-85DB-BB5DB480B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34" y="2875931"/>
              <a:ext cx="1003619" cy="71042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5CF102B9-EF2E-4347-AA09-9CE0F8D7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076" y="2860481"/>
              <a:ext cx="1003619" cy="71042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503440E-4844-48DC-927D-F4C9CE635FFD}"/>
              </a:ext>
            </a:extLst>
          </p:cNvPr>
          <p:cNvGrpSpPr/>
          <p:nvPr/>
        </p:nvGrpSpPr>
        <p:grpSpPr>
          <a:xfrm>
            <a:off x="7978732" y="4626666"/>
            <a:ext cx="3359204" cy="1809482"/>
            <a:chOff x="538720" y="4680707"/>
            <a:chExt cx="3359204" cy="180948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9905F664-2F9B-4A20-9D30-0B1956791724}"/>
                </a:ext>
              </a:extLst>
            </p:cNvPr>
            <p:cNvSpPr/>
            <p:nvPr/>
          </p:nvSpPr>
          <p:spPr>
            <a:xfrm>
              <a:off x="538720" y="4680707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EE1BBD9D-8D4B-44D9-8968-DB398514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072" y="4849199"/>
              <a:ext cx="462109" cy="67846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F634130A-6672-4436-A0BF-D0A7AFA1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189" y="4849199"/>
              <a:ext cx="462109" cy="67846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4C6784B3-D688-45FF-AE91-D080AD052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16" y="4849199"/>
              <a:ext cx="462109" cy="67846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2429271A-3D42-4F49-81CA-690F4774B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180" y="4849199"/>
              <a:ext cx="462109" cy="67846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DC2D037C-54EA-484B-A53E-6A66B3DD8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135" y="5774210"/>
              <a:ext cx="462109" cy="67846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A58588EA-0A62-4BDB-BE57-5309EF82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21" y="5774210"/>
              <a:ext cx="462109" cy="67846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4E6BDFE6-C5DD-4FCA-AA6C-E6BD5FD71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749" y="5774210"/>
              <a:ext cx="462109" cy="678464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A015FAD7-4556-4631-B895-AB711A28AC4B}"/>
              </a:ext>
            </a:extLst>
          </p:cNvPr>
          <p:cNvGrpSpPr/>
          <p:nvPr/>
        </p:nvGrpSpPr>
        <p:grpSpPr>
          <a:xfrm>
            <a:off x="4036646" y="4612761"/>
            <a:ext cx="3359204" cy="1809482"/>
            <a:chOff x="538720" y="4789178"/>
            <a:chExt cx="3359204" cy="180948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0DD4114A-A9EC-442A-A8E3-1CD3F20F9AED}"/>
                </a:ext>
              </a:extLst>
            </p:cNvPr>
            <p:cNvSpPr/>
            <p:nvPr/>
          </p:nvSpPr>
          <p:spPr>
            <a:xfrm>
              <a:off x="538720" y="4789178"/>
              <a:ext cx="3359204" cy="1809482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D9972C8A-1A63-4578-9CB2-94B891A2E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95" y="4860172"/>
              <a:ext cx="712773" cy="68782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869A5389-0024-4FB1-9794-0C2422EA0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898" y="4860172"/>
              <a:ext cx="712773" cy="687826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0FB4651A-8F5D-4556-BE4B-60753D3E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766" y="4860172"/>
              <a:ext cx="712773" cy="68782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21E5D379-95D7-4820-8A22-669DC4D6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719" y="5785240"/>
              <a:ext cx="712773" cy="68782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A4FF0E5A-CA67-4252-ABF2-8435AD54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693" y="5843025"/>
              <a:ext cx="712773" cy="687826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EDAA290E-9392-41BB-87C6-098D601CE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92" y="5843025"/>
              <a:ext cx="712773" cy="68782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C156E144-BC93-4340-9CF4-C6204B1B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852" y="5435344"/>
              <a:ext cx="712773" cy="687826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AD1033A-34BA-4651-9F64-725C95D09F79}"/>
              </a:ext>
            </a:extLst>
          </p:cNvPr>
          <p:cNvGrpSpPr/>
          <p:nvPr/>
        </p:nvGrpSpPr>
        <p:grpSpPr>
          <a:xfrm>
            <a:off x="7249796" y="519096"/>
            <a:ext cx="3359204" cy="1809482"/>
            <a:chOff x="6707599" y="559479"/>
            <a:chExt cx="3359204" cy="180948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xmlns="" id="{42A10B63-A9A4-4E78-A0F9-210E0973E54F}"/>
                </a:ext>
              </a:extLst>
            </p:cNvPr>
            <p:cNvSpPr/>
            <p:nvPr/>
          </p:nvSpPr>
          <p:spPr>
            <a:xfrm>
              <a:off x="6707599" y="559479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453A29A2-4849-45CB-ACBD-CCCAFFF5F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319" y="718729"/>
              <a:ext cx="891264" cy="58266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C66F0C11-976A-4876-806E-0F79CD7AA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436" y="1618239"/>
              <a:ext cx="891264" cy="582664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44ACE468-5BE6-4ED5-A260-98C9A1FAB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653" y="1631346"/>
              <a:ext cx="891264" cy="582664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9663CE7A-A6BE-4839-9E45-0C66236F9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131" y="729668"/>
              <a:ext cx="891264" cy="582664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46B69FF3-AD15-49F6-AECE-F5DDFBB06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644" y="1626171"/>
              <a:ext cx="891264" cy="58266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755B5743-C063-4B7C-AB04-3DADA85D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7660" y="734851"/>
              <a:ext cx="891264" cy="582664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EBE855F-8267-400B-A78E-DC69DFC95804}"/>
              </a:ext>
            </a:extLst>
          </p:cNvPr>
          <p:cNvGrpSpPr/>
          <p:nvPr/>
        </p:nvGrpSpPr>
        <p:grpSpPr>
          <a:xfrm>
            <a:off x="228083" y="4626666"/>
            <a:ext cx="3359204" cy="1809482"/>
            <a:chOff x="6707599" y="2663460"/>
            <a:chExt cx="3359204" cy="180948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804501D8-3A53-4B87-9A4F-ACAE6EB37F2D}"/>
                </a:ext>
              </a:extLst>
            </p:cNvPr>
            <p:cNvSpPr/>
            <p:nvPr/>
          </p:nvSpPr>
          <p:spPr>
            <a:xfrm>
              <a:off x="6707599" y="2663460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BED89142-04F6-48BC-A02E-143CF265F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319" y="2776415"/>
              <a:ext cx="872791" cy="866973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7231D6E1-623A-4C46-B94F-19CEA25A0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830" y="2776414"/>
              <a:ext cx="872791" cy="866973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FA41588F-7E9D-49BE-BED8-A611C6E28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700" y="2807961"/>
              <a:ext cx="872791" cy="866973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5BA2AC9A-A91A-4219-8665-89310F82C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717" y="3561657"/>
              <a:ext cx="872791" cy="86697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ADEFB15-5852-431E-8053-38255B13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485" y="3554296"/>
              <a:ext cx="872791" cy="866973"/>
            </a:xfrm>
            <a:prstGeom prst="rect">
              <a:avLst/>
            </a:prstGeom>
          </p:spPr>
        </p:pic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9FC4C32A-45DA-40B4-850C-CDD6C25E8213}"/>
              </a:ext>
            </a:extLst>
          </p:cNvPr>
          <p:cNvSpPr/>
          <p:nvPr/>
        </p:nvSpPr>
        <p:spPr>
          <a:xfrm>
            <a:off x="4836255" y="2883985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A024FDDC-5240-405C-B42A-AB7DAEC8755D}"/>
              </a:ext>
            </a:extLst>
          </p:cNvPr>
          <p:cNvSpPr/>
          <p:nvPr/>
        </p:nvSpPr>
        <p:spPr>
          <a:xfrm>
            <a:off x="2171829" y="2845215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46138F89-8DAD-474C-B42F-530B57B60CCB}"/>
              </a:ext>
            </a:extLst>
          </p:cNvPr>
          <p:cNvSpPr/>
          <p:nvPr/>
        </p:nvSpPr>
        <p:spPr>
          <a:xfrm>
            <a:off x="7638334" y="2881062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xmlns="" id="{BD53C0D5-33E0-4603-AECA-FAF03232A7E3}"/>
              </a:ext>
            </a:extLst>
          </p:cNvPr>
          <p:cNvCxnSpPr>
            <a:cxnSpLocks/>
            <a:endCxn id="98" idx="0"/>
          </p:cNvCxnSpPr>
          <p:nvPr/>
        </p:nvCxnSpPr>
        <p:spPr>
          <a:xfrm>
            <a:off x="4531505" y="2349218"/>
            <a:ext cx="817500" cy="5347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xmlns="" id="{CB0D90CF-121D-438B-B7F7-B3FDC3F379E6}"/>
              </a:ext>
            </a:extLst>
          </p:cNvPr>
          <p:cNvCxnSpPr>
            <a:cxnSpLocks/>
            <a:stCxn id="72" idx="0"/>
            <a:endCxn id="98" idx="3"/>
          </p:cNvCxnSpPr>
          <p:nvPr/>
        </p:nvCxnSpPr>
        <p:spPr>
          <a:xfrm flipV="1">
            <a:off x="4549308" y="3995089"/>
            <a:ext cx="437128" cy="6886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xmlns="" id="{AB529661-0A7C-475A-AD41-47573164F48F}"/>
              </a:ext>
            </a:extLst>
          </p:cNvPr>
          <p:cNvCxnSpPr>
            <a:cxnSpLocks/>
            <a:endCxn id="98" idx="5"/>
          </p:cNvCxnSpPr>
          <p:nvPr/>
        </p:nvCxnSpPr>
        <p:spPr>
          <a:xfrm flipH="1" flipV="1">
            <a:off x="5711573" y="3995089"/>
            <a:ext cx="3198620" cy="662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9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3:</a:t>
            </a:r>
          </a:p>
          <a:p>
            <a:pPr algn="ctr"/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Tôi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ở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6600" b="1" dirty="0">
              <a:solidFill>
                <a:srgbClr val="D54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7" y="0"/>
            <a:ext cx="1070371" cy="1070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58" y="3786344"/>
            <a:ext cx="1198950" cy="119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995228"/>
            <a:ext cx="1070371" cy="107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5785515"/>
            <a:ext cx="1070371" cy="107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50" y="1929246"/>
            <a:ext cx="1070371" cy="1070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2923362"/>
            <a:ext cx="1070371" cy="10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4777905"/>
            <a:ext cx="1070371" cy="107037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642100" y="0"/>
            <a:ext cx="38100" cy="441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ardrop 11"/>
          <p:cNvSpPr/>
          <p:nvPr/>
        </p:nvSpPr>
        <p:spPr>
          <a:xfrm>
            <a:off x="10299510" y="176655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4</a:t>
            </a:r>
          </a:p>
        </p:txBody>
      </p:sp>
      <p:sp>
        <p:nvSpPr>
          <p:cNvPr id="13" name="Teardrop 12"/>
          <p:cNvSpPr/>
          <p:nvPr/>
        </p:nvSpPr>
        <p:spPr>
          <a:xfrm>
            <a:off x="10299510" y="2464431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5</a:t>
            </a:r>
          </a:p>
        </p:txBody>
      </p:sp>
      <p:sp>
        <p:nvSpPr>
          <p:cNvPr id="14" name="Teardrop 13"/>
          <p:cNvSpPr/>
          <p:nvPr/>
        </p:nvSpPr>
        <p:spPr>
          <a:xfrm>
            <a:off x="10299510" y="4777905"/>
            <a:ext cx="1562100" cy="1641774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5C8B46F-61EB-42A7-86A8-B6B73796D7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1" y="668108"/>
            <a:ext cx="1478055" cy="1720692"/>
          </a:xfrm>
          <a:prstGeom prst="rect">
            <a:avLst/>
          </a:prstGeom>
        </p:spPr>
      </p:pic>
      <p:grpSp>
        <p:nvGrpSpPr>
          <p:cNvPr id="17" name="Clock hand spin">
            <a:extLst>
              <a:ext uri="{FF2B5EF4-FFF2-40B4-BE49-F238E27FC236}">
                <a16:creationId xmlns:a16="http://schemas.microsoft.com/office/drawing/2014/main" xmlns="" id="{27A4524F-3736-473D-A91F-3202C80C3D07}"/>
              </a:ext>
            </a:extLst>
          </p:cNvPr>
          <p:cNvGrpSpPr/>
          <p:nvPr/>
        </p:nvGrpSpPr>
        <p:grpSpPr>
          <a:xfrm rot="1913727">
            <a:off x="485879" y="949532"/>
            <a:ext cx="1253942" cy="1204018"/>
            <a:chOff x="840573" y="2379277"/>
            <a:chExt cx="3829048" cy="3849975"/>
          </a:xfrm>
        </p:grpSpPr>
        <p:sp>
          <p:nvSpPr>
            <p:cNvPr id="18" name="Oval 28">
              <a:extLst>
                <a:ext uri="{FF2B5EF4-FFF2-40B4-BE49-F238E27FC236}">
                  <a16:creationId xmlns:a16="http://schemas.microsoft.com/office/drawing/2014/main" xmlns="" id="{37564265-E261-4627-8D26-2C39D37B5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hour hand">
              <a:extLst>
                <a:ext uri="{FF2B5EF4-FFF2-40B4-BE49-F238E27FC236}">
                  <a16:creationId xmlns:a16="http://schemas.microsoft.com/office/drawing/2014/main" xmlns="" id="{33E4C8F3-E8F9-4927-96B8-650ADF38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0" name="times up">
            <a:extLst>
              <a:ext uri="{FF2B5EF4-FFF2-40B4-BE49-F238E27FC236}">
                <a16:creationId xmlns:a16="http://schemas.microsoft.com/office/drawing/2014/main" xmlns="" id="{3E30FA04-8493-4199-AD00-53B02705A33C}"/>
              </a:ext>
            </a:extLst>
          </p:cNvPr>
          <p:cNvGrpSpPr/>
          <p:nvPr/>
        </p:nvGrpSpPr>
        <p:grpSpPr>
          <a:xfrm>
            <a:off x="345692" y="2434974"/>
            <a:ext cx="1534313" cy="564658"/>
            <a:chOff x="4284637" y="-304827"/>
            <a:chExt cx="2669678" cy="697560"/>
          </a:xfrm>
        </p:grpSpPr>
        <p:sp>
          <p:nvSpPr>
            <p:cNvPr id="21" name="Rounded Rectangle 56">
              <a:extLst>
                <a:ext uri="{FF2B5EF4-FFF2-40B4-BE49-F238E27FC236}">
                  <a16:creationId xmlns:a16="http://schemas.microsoft.com/office/drawing/2014/main" xmlns="" id="{B153AC9A-15D4-4ABF-A0F3-505D32555F8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57">
              <a:extLst>
                <a:ext uri="{FF2B5EF4-FFF2-40B4-BE49-F238E27FC236}">
                  <a16:creationId xmlns:a16="http://schemas.microsoft.com/office/drawing/2014/main" xmlns="" id="{04747B06-96C4-47ED-833D-04828460EF31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F3AED3F-8153-4467-A7BC-1D6F38984547}"/>
              </a:ext>
            </a:extLst>
          </p:cNvPr>
          <p:cNvSpPr/>
          <p:nvPr/>
        </p:nvSpPr>
        <p:spPr>
          <a:xfrm>
            <a:off x="732240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99AA4D9-AF9A-4DB6-A4DD-1A6CC1087C9E}"/>
              </a:ext>
            </a:extLst>
          </p:cNvPr>
          <p:cNvSpPr txBox="1"/>
          <p:nvPr/>
        </p:nvSpPr>
        <p:spPr>
          <a:xfrm>
            <a:off x="942306" y="18966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C4384D6-E01D-4868-9F92-591D18A4C834}"/>
              </a:ext>
            </a:extLst>
          </p:cNvPr>
          <p:cNvSpPr txBox="1"/>
          <p:nvPr/>
        </p:nvSpPr>
        <p:spPr>
          <a:xfrm>
            <a:off x="906998" y="84322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904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8763 0.144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7" y="0"/>
            <a:ext cx="1070371" cy="1070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58" y="3786344"/>
            <a:ext cx="1198950" cy="119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995228"/>
            <a:ext cx="1070371" cy="107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5785515"/>
            <a:ext cx="1070371" cy="107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50" y="1929246"/>
            <a:ext cx="1070371" cy="1070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2923362"/>
            <a:ext cx="1070371" cy="10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4777905"/>
            <a:ext cx="1070371" cy="107037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646460" y="4419600"/>
            <a:ext cx="33740" cy="2438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ardrop 11"/>
          <p:cNvSpPr/>
          <p:nvPr/>
        </p:nvSpPr>
        <p:spPr>
          <a:xfrm>
            <a:off x="10299510" y="176655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3</a:t>
            </a:r>
          </a:p>
        </p:txBody>
      </p:sp>
      <p:sp>
        <p:nvSpPr>
          <p:cNvPr id="13" name="Teardrop 12"/>
          <p:cNvSpPr/>
          <p:nvPr/>
        </p:nvSpPr>
        <p:spPr>
          <a:xfrm>
            <a:off x="10299510" y="2464431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5</a:t>
            </a:r>
          </a:p>
        </p:txBody>
      </p:sp>
      <p:sp>
        <p:nvSpPr>
          <p:cNvPr id="14" name="Teardrop 13"/>
          <p:cNvSpPr/>
          <p:nvPr/>
        </p:nvSpPr>
        <p:spPr>
          <a:xfrm>
            <a:off x="10299510" y="4777905"/>
            <a:ext cx="1562100" cy="1641774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6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D131258-2367-4061-AB56-03CD18D58C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5" y="844763"/>
            <a:ext cx="1478055" cy="1720692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4B28CA39-95AD-499F-AE8C-286BE033D1C7}"/>
              </a:ext>
            </a:extLst>
          </p:cNvPr>
          <p:cNvGrpSpPr/>
          <p:nvPr/>
        </p:nvGrpSpPr>
        <p:grpSpPr>
          <a:xfrm rot="1913727">
            <a:off x="442573" y="1126187"/>
            <a:ext cx="1253942" cy="1204018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9478B137-287C-4CF3-AA1E-21713F7BE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hour hand">
              <a:extLst>
                <a:ext uri="{FF2B5EF4-FFF2-40B4-BE49-F238E27FC236}">
                  <a16:creationId xmlns:a16="http://schemas.microsoft.com/office/drawing/2014/main" xmlns="" id="{096E4341-EB86-43D1-AFEC-D1E3666D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:a16="http://schemas.microsoft.com/office/drawing/2014/main" xmlns="" id="{0800240A-2EC3-4D8D-BFB5-15C1FC0BFF01}"/>
              </a:ext>
            </a:extLst>
          </p:cNvPr>
          <p:cNvGrpSpPr/>
          <p:nvPr/>
        </p:nvGrpSpPr>
        <p:grpSpPr>
          <a:xfrm>
            <a:off x="302386" y="2611629"/>
            <a:ext cx="1534313" cy="564658"/>
            <a:chOff x="4284637" y="-304827"/>
            <a:chExt cx="2669678" cy="697560"/>
          </a:xfrm>
        </p:grpSpPr>
        <p:sp>
          <p:nvSpPr>
            <p:cNvPr id="32" name="Rounded Rectangle 56">
              <a:extLst>
                <a:ext uri="{FF2B5EF4-FFF2-40B4-BE49-F238E27FC236}">
                  <a16:creationId xmlns:a16="http://schemas.microsoft.com/office/drawing/2014/main" xmlns="" id="{10F43355-A64E-4055-A5C3-CF4DF302B86B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57">
              <a:extLst>
                <a:ext uri="{FF2B5EF4-FFF2-40B4-BE49-F238E27FC236}">
                  <a16:creationId xmlns:a16="http://schemas.microsoft.com/office/drawing/2014/main" xmlns="" id="{601CD128-1777-4A37-B475-95A413F04092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290EC41-977A-4A51-8EE0-443ECD641132}"/>
              </a:ext>
            </a:extLst>
          </p:cNvPr>
          <p:cNvSpPr/>
          <p:nvPr/>
        </p:nvSpPr>
        <p:spPr>
          <a:xfrm>
            <a:off x="688934" y="17665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8A6D17D-4F30-4596-9191-79580DA69C6E}"/>
              </a:ext>
            </a:extLst>
          </p:cNvPr>
          <p:cNvSpPr txBox="1"/>
          <p:nvPr/>
        </p:nvSpPr>
        <p:spPr>
          <a:xfrm>
            <a:off x="899000" y="20733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75863FC-6976-4CF1-A478-71B46A0C860B}"/>
              </a:ext>
            </a:extLst>
          </p:cNvPr>
          <p:cNvSpPr txBox="1"/>
          <p:nvPr/>
        </p:nvSpPr>
        <p:spPr>
          <a:xfrm>
            <a:off x="863692" y="1019880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755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28528 0.519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AC6FCF7A-E787-4121-B182-D256CF86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860177"/>
            <a:ext cx="1568823" cy="1568823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680E17E1-DC60-4FE9-8EDF-2EF4D6006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6" y="1767468"/>
            <a:ext cx="2281238" cy="156572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FDB56614-AB3E-45B6-AD50-228C02DEC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99" y="1860177"/>
            <a:ext cx="2281238" cy="156572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104FBAC6-2364-4EF9-90AB-29E62DC67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75" y="1860177"/>
            <a:ext cx="2281238" cy="1565721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859D688E-AB53-425B-9EA3-C0F6E418E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51" y="1863279"/>
            <a:ext cx="2281238" cy="1565721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B7E76306-71AB-4386-8EB7-0797B0E04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7" y="1863279"/>
            <a:ext cx="2281238" cy="156572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542A5384-CDDC-44E1-B6F3-12F070D42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04" y="1781902"/>
            <a:ext cx="2281238" cy="1565721"/>
          </a:xfrm>
          <a:prstGeom prst="rect">
            <a:avLst/>
          </a:prstGeom>
        </p:spPr>
      </p:pic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07793B6D-E272-4B0E-8594-9822DEA2D36E}"/>
              </a:ext>
            </a:extLst>
          </p:cNvPr>
          <p:cNvCxnSpPr>
            <a:cxnSpLocks/>
          </p:cNvCxnSpPr>
          <p:nvPr/>
        </p:nvCxnSpPr>
        <p:spPr>
          <a:xfrm>
            <a:off x="914400" y="3576918"/>
            <a:ext cx="18512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Speech Bubble: Rectangle with Corners Rounded 152">
            <a:extLst>
              <a:ext uri="{FF2B5EF4-FFF2-40B4-BE49-F238E27FC236}">
                <a16:creationId xmlns:a16="http://schemas.microsoft.com/office/drawing/2014/main" xmlns="" id="{EAA93FB9-B7FE-43CB-83B4-0013947ED6AD}"/>
              </a:ext>
            </a:extLst>
          </p:cNvPr>
          <p:cNvSpPr/>
          <p:nvPr/>
        </p:nvSpPr>
        <p:spPr>
          <a:xfrm>
            <a:off x="2321086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4" name="Speech Bubble: Rectangle with Corners Rounded 153">
            <a:extLst>
              <a:ext uri="{FF2B5EF4-FFF2-40B4-BE49-F238E27FC236}">
                <a16:creationId xmlns:a16="http://schemas.microsoft.com/office/drawing/2014/main" xmlns="" id="{8496DAE3-87A8-4248-A7FA-C78B4DF1FD9D}"/>
              </a:ext>
            </a:extLst>
          </p:cNvPr>
          <p:cNvSpPr/>
          <p:nvPr/>
        </p:nvSpPr>
        <p:spPr>
          <a:xfrm>
            <a:off x="5294333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xmlns="" id="{1D04E915-9306-4EF8-B91C-5AF59C9906FD}"/>
              </a:ext>
            </a:extLst>
          </p:cNvPr>
          <p:cNvSpPr/>
          <p:nvPr/>
        </p:nvSpPr>
        <p:spPr>
          <a:xfrm>
            <a:off x="8209577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470D14-C851-4C50-80B6-6CD7EF1533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861" y="4638039"/>
            <a:ext cx="1437818" cy="1368853"/>
          </a:xfrm>
          <a:prstGeom prst="rect">
            <a:avLst/>
          </a:prstGeom>
        </p:spPr>
      </p:pic>
      <p:grpSp>
        <p:nvGrpSpPr>
          <p:cNvPr id="14" name="Clock hand spin">
            <a:extLst>
              <a:ext uri="{FF2B5EF4-FFF2-40B4-BE49-F238E27FC236}">
                <a16:creationId xmlns:a16="http://schemas.microsoft.com/office/drawing/2014/main" xmlns="" id="{EF89BD73-97C3-46EA-80BA-BF9C512018CE}"/>
              </a:ext>
            </a:extLst>
          </p:cNvPr>
          <p:cNvGrpSpPr/>
          <p:nvPr/>
        </p:nvGrpSpPr>
        <p:grpSpPr>
          <a:xfrm rot="1786145">
            <a:off x="10765239" y="4753844"/>
            <a:ext cx="1147805" cy="1110328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xmlns="" id="{67822A52-E790-4C80-8EF6-7D07FE94A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xmlns="" id="{D993EDC2-1FE7-455C-97FF-0A2ECD332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7" name="times up">
            <a:extLst>
              <a:ext uri="{FF2B5EF4-FFF2-40B4-BE49-F238E27FC236}">
                <a16:creationId xmlns:a16="http://schemas.microsoft.com/office/drawing/2014/main" xmlns="" id="{BA42A61D-B0B9-46C4-ABE2-10BC8847A816}"/>
              </a:ext>
            </a:extLst>
          </p:cNvPr>
          <p:cNvGrpSpPr/>
          <p:nvPr/>
        </p:nvGrpSpPr>
        <p:grpSpPr>
          <a:xfrm>
            <a:off x="10649753" y="6293342"/>
            <a:ext cx="1534313" cy="564658"/>
            <a:chOff x="4284637" y="-304827"/>
            <a:chExt cx="2669678" cy="697560"/>
          </a:xfrm>
        </p:grpSpPr>
        <p:sp>
          <p:nvSpPr>
            <p:cNvPr id="18" name="Rounded Rectangle 155">
              <a:extLst>
                <a:ext uri="{FF2B5EF4-FFF2-40B4-BE49-F238E27FC236}">
                  <a16:creationId xmlns:a16="http://schemas.microsoft.com/office/drawing/2014/main" xmlns="" id="{4395FB40-6D83-4D93-9FAB-5CA40EDB46FD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56">
              <a:extLst>
                <a:ext uri="{FF2B5EF4-FFF2-40B4-BE49-F238E27FC236}">
                  <a16:creationId xmlns:a16="http://schemas.microsoft.com/office/drawing/2014/main" xmlns="" id="{59A70BC4-BD4D-495C-AF24-994931D60C8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2C91C8F-72D5-40C7-B81E-B1C67B4CCD14}"/>
              </a:ext>
            </a:extLst>
          </p:cNvPr>
          <p:cNvSpPr/>
          <p:nvPr/>
        </p:nvSpPr>
        <p:spPr>
          <a:xfrm>
            <a:off x="10945887" y="4078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70A7396-DF92-4D4C-9E17-25C741FA1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758001" y="5259518"/>
            <a:ext cx="210707" cy="143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8D26387-5441-44D4-95C6-A43C97D5D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18066" y="5709711"/>
            <a:ext cx="236719" cy="1609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049621-ED2C-45A0-A69D-81FB179D9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11900" y="5273214"/>
            <a:ext cx="210707" cy="1432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B54143B-6879-4AF0-8EED-6ED0F5DAD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18066" y="4771227"/>
            <a:ext cx="236719" cy="1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3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319 -0.2141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10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581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21">
            <a:off x="428769" y="4579244"/>
            <a:ext cx="2657233" cy="2657233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349">
            <a:off x="7852676" y="2521571"/>
            <a:ext cx="2919673" cy="2335738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48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69" y="4223104"/>
            <a:ext cx="2838270" cy="2087922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44" y="3951255"/>
            <a:ext cx="2460825" cy="24608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52150" y="516299"/>
            <a:ext cx="5788650" cy="1718901"/>
            <a:chOff x="3152150" y="1810810"/>
            <a:chExt cx="5788650" cy="2111552"/>
          </a:xfrm>
        </p:grpSpPr>
        <p:sp>
          <p:nvSpPr>
            <p:cNvPr id="18" name="Oval 17"/>
            <p:cNvSpPr/>
            <p:nvPr/>
          </p:nvSpPr>
          <p:spPr>
            <a:xfrm>
              <a:off x="3152150" y="1810810"/>
              <a:ext cx="5788650" cy="21115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65541" y="2126331"/>
              <a:ext cx="5059397" cy="13610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Hộp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quà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bí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ẩn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18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AC6FCF7A-E787-4121-B182-D256CF86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860177"/>
            <a:ext cx="1568823" cy="1568823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680E17E1-DC60-4FE9-8EDF-2EF4D6006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6" y="1767468"/>
            <a:ext cx="2281238" cy="156572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FDB56614-AB3E-45B6-AD50-228C02DEC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99" y="1860177"/>
            <a:ext cx="2281238" cy="156572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104FBAC6-2364-4EF9-90AB-29E62DC67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75" y="1860177"/>
            <a:ext cx="2281238" cy="1565721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859D688E-AB53-425B-9EA3-C0F6E418E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51" y="1863279"/>
            <a:ext cx="2281238" cy="1565721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B7E76306-71AB-4386-8EB7-0797B0E04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7" y="1863279"/>
            <a:ext cx="2281238" cy="156572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542A5384-CDDC-44E1-B6F3-12F070D42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04" y="1781902"/>
            <a:ext cx="2281238" cy="1565721"/>
          </a:xfrm>
          <a:prstGeom prst="rect">
            <a:avLst/>
          </a:prstGeom>
        </p:spPr>
      </p:pic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07793B6D-E272-4B0E-8594-9822DEA2D36E}"/>
              </a:ext>
            </a:extLst>
          </p:cNvPr>
          <p:cNvCxnSpPr>
            <a:cxnSpLocks/>
          </p:cNvCxnSpPr>
          <p:nvPr/>
        </p:nvCxnSpPr>
        <p:spPr>
          <a:xfrm flipH="1">
            <a:off x="2765610" y="3576918"/>
            <a:ext cx="747021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Speech Bubble: Rectangle with Corners Rounded 152">
            <a:extLst>
              <a:ext uri="{FF2B5EF4-FFF2-40B4-BE49-F238E27FC236}">
                <a16:creationId xmlns:a16="http://schemas.microsoft.com/office/drawing/2014/main" xmlns="" id="{EAA93FB9-B7FE-43CB-83B4-0013947ED6AD}"/>
              </a:ext>
            </a:extLst>
          </p:cNvPr>
          <p:cNvSpPr/>
          <p:nvPr/>
        </p:nvSpPr>
        <p:spPr>
          <a:xfrm>
            <a:off x="2321086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4" name="Speech Bubble: Rectangle with Corners Rounded 153">
            <a:extLst>
              <a:ext uri="{FF2B5EF4-FFF2-40B4-BE49-F238E27FC236}">
                <a16:creationId xmlns:a16="http://schemas.microsoft.com/office/drawing/2014/main" xmlns="" id="{8496DAE3-87A8-4248-A7FA-C78B4DF1FD9D}"/>
              </a:ext>
            </a:extLst>
          </p:cNvPr>
          <p:cNvSpPr/>
          <p:nvPr/>
        </p:nvSpPr>
        <p:spPr>
          <a:xfrm>
            <a:off x="5294333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xmlns="" id="{1D04E915-9306-4EF8-B91C-5AF59C9906FD}"/>
              </a:ext>
            </a:extLst>
          </p:cNvPr>
          <p:cNvSpPr/>
          <p:nvPr/>
        </p:nvSpPr>
        <p:spPr>
          <a:xfrm>
            <a:off x="8209577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9A2611-931F-4E4A-96F8-34A89B70C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20" y="4638039"/>
            <a:ext cx="1437818" cy="1368853"/>
          </a:xfrm>
          <a:prstGeom prst="rect">
            <a:avLst/>
          </a:prstGeom>
        </p:spPr>
      </p:pic>
      <p:grpSp>
        <p:nvGrpSpPr>
          <p:cNvPr id="14" name="Clock hand spin">
            <a:extLst>
              <a:ext uri="{FF2B5EF4-FFF2-40B4-BE49-F238E27FC236}">
                <a16:creationId xmlns:a16="http://schemas.microsoft.com/office/drawing/2014/main" xmlns="" id="{5418C7BB-A87E-4F5D-A727-651CB6465842}"/>
              </a:ext>
            </a:extLst>
          </p:cNvPr>
          <p:cNvGrpSpPr/>
          <p:nvPr/>
        </p:nvGrpSpPr>
        <p:grpSpPr>
          <a:xfrm rot="1786145">
            <a:off x="10667198" y="4753844"/>
            <a:ext cx="1147805" cy="1110328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xmlns="" id="{580E9006-8213-43A7-A3F7-D1B35E725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xmlns="" id="{551C5748-6B43-4FF1-85E4-74DBDEC7D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7" name="times up">
            <a:extLst>
              <a:ext uri="{FF2B5EF4-FFF2-40B4-BE49-F238E27FC236}">
                <a16:creationId xmlns:a16="http://schemas.microsoft.com/office/drawing/2014/main" xmlns="" id="{1F0F5595-6C30-4806-B1FB-941F708E6529}"/>
              </a:ext>
            </a:extLst>
          </p:cNvPr>
          <p:cNvGrpSpPr/>
          <p:nvPr/>
        </p:nvGrpSpPr>
        <p:grpSpPr>
          <a:xfrm>
            <a:off x="10551712" y="6293342"/>
            <a:ext cx="1534313" cy="564658"/>
            <a:chOff x="4284637" y="-304827"/>
            <a:chExt cx="2669678" cy="697560"/>
          </a:xfrm>
        </p:grpSpPr>
        <p:sp>
          <p:nvSpPr>
            <p:cNvPr id="18" name="Rounded Rectangle 155">
              <a:extLst>
                <a:ext uri="{FF2B5EF4-FFF2-40B4-BE49-F238E27FC236}">
                  <a16:creationId xmlns:a16="http://schemas.microsoft.com/office/drawing/2014/main" xmlns="" id="{33951883-F3A2-44AA-83BA-CE498B4C7F4B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56">
              <a:extLst>
                <a:ext uri="{FF2B5EF4-FFF2-40B4-BE49-F238E27FC236}">
                  <a16:creationId xmlns:a16="http://schemas.microsoft.com/office/drawing/2014/main" xmlns="" id="{CC26A884-E324-4AEB-BC19-49CFCA9F3286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E75A595-D1AB-467F-950C-BD6C42EA991E}"/>
              </a:ext>
            </a:extLst>
          </p:cNvPr>
          <p:cNvSpPr/>
          <p:nvPr/>
        </p:nvSpPr>
        <p:spPr>
          <a:xfrm>
            <a:off x="10847846" y="4078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12E0E40-577F-404B-8D52-0E2785551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659960" y="5259518"/>
            <a:ext cx="210707" cy="143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4C3B79E-BBEF-403B-8A66-6E7A0D489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120025" y="5709711"/>
            <a:ext cx="236719" cy="1609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6F3824B-D1E2-4E01-96AB-CED9B5954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13859" y="5273214"/>
            <a:ext cx="210707" cy="1432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934303-D0C1-4637-9440-79FFE7DEC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120025" y="4771227"/>
            <a:ext cx="236719" cy="1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26328 -0.212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1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FFAA03-2F36-4FBB-9112-065B0FDC1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59EE22A5-BA65-4605-8FDA-CF26287B8379}"/>
              </a:ext>
            </a:extLst>
          </p:cNvPr>
          <p:cNvSpPr/>
          <p:nvPr/>
        </p:nvSpPr>
        <p:spPr>
          <a:xfrm>
            <a:off x="1837898" y="1310184"/>
            <a:ext cx="8516203" cy="3828197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FF"/>
                </a:solidFill>
              </a:rPr>
              <a:t>Xin </a:t>
            </a:r>
            <a:r>
              <a:rPr lang="en-US" sz="5400" b="1" dirty="0" err="1">
                <a:solidFill>
                  <a:srgbClr val="0066FF"/>
                </a:solidFill>
              </a:rPr>
              <a:t>chào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và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hẹn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gặp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lại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các</a:t>
            </a:r>
            <a:r>
              <a:rPr lang="en-US" sz="5400" b="1" dirty="0">
                <a:solidFill>
                  <a:srgbClr val="0066FF"/>
                </a:solidFill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2907203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53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2" y="2939061"/>
            <a:ext cx="1609725" cy="160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28" y="1107579"/>
            <a:ext cx="1312864" cy="1312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36" y="2939061"/>
            <a:ext cx="1609725" cy="16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41" y="2939059"/>
            <a:ext cx="1609725" cy="1609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92" y="2939060"/>
            <a:ext cx="1609725" cy="1609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93" y="2939060"/>
            <a:ext cx="1609725" cy="1609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6" y="1018679"/>
            <a:ext cx="1312864" cy="131286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403344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A: 5</a:t>
            </a:r>
          </a:p>
        </p:txBody>
      </p:sp>
      <p:sp>
        <p:nvSpPr>
          <p:cNvPr id="16" name="Oval 15"/>
          <p:cNvSpPr/>
          <p:nvPr/>
        </p:nvSpPr>
        <p:spPr>
          <a:xfrm>
            <a:off x="5137147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B: 7</a:t>
            </a:r>
          </a:p>
        </p:txBody>
      </p:sp>
      <p:sp>
        <p:nvSpPr>
          <p:cNvPr id="17" name="Oval 16"/>
          <p:cNvSpPr/>
          <p:nvPr/>
        </p:nvSpPr>
        <p:spPr>
          <a:xfrm>
            <a:off x="8443909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C: 6</a:t>
            </a:r>
          </a:p>
        </p:txBody>
      </p:sp>
      <p:grpSp>
        <p:nvGrpSpPr>
          <p:cNvPr id="82" name="times up"/>
          <p:cNvGrpSpPr/>
          <p:nvPr/>
        </p:nvGrpSpPr>
        <p:grpSpPr>
          <a:xfrm>
            <a:off x="358954" y="2446587"/>
            <a:ext cx="1534313" cy="564658"/>
            <a:chOff x="4284637" y="-304827"/>
            <a:chExt cx="2669678" cy="697560"/>
          </a:xfrm>
        </p:grpSpPr>
        <p:sp>
          <p:nvSpPr>
            <p:cNvPr id="83" name="Rounded Rectangle 8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693200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9" y="304381"/>
            <a:ext cx="2181442" cy="2174522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505358" y="998606"/>
            <a:ext cx="1115558" cy="1081045"/>
            <a:chOff x="840573" y="2379277"/>
            <a:chExt cx="3829048" cy="3849975"/>
          </a:xfrm>
        </p:grpSpPr>
        <p:sp>
          <p:nvSpPr>
            <p:cNvPr id="8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411932" y="1301371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00317" y="186363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52172" y="1301372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62770" y="88328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13" y="5885009"/>
            <a:ext cx="1022345" cy="10223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679526-8988-4921-8774-876F6C3EDB1A}"/>
              </a:ext>
            </a:extLst>
          </p:cNvPr>
          <p:cNvSpPr/>
          <p:nvPr/>
        </p:nvSpPr>
        <p:spPr>
          <a:xfrm>
            <a:off x="9468037" y="2704563"/>
            <a:ext cx="1609725" cy="191224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388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8" y="4251216"/>
            <a:ext cx="1262063" cy="143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25" y="4649584"/>
            <a:ext cx="1262063" cy="1432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36" y="4262431"/>
            <a:ext cx="1262063" cy="143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92" y="4644946"/>
            <a:ext cx="1262063" cy="1432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24" y="4388327"/>
            <a:ext cx="1262063" cy="1432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62" y="4388327"/>
            <a:ext cx="1262063" cy="1432128"/>
          </a:xfrm>
          <a:prstGeom prst="rect">
            <a:avLst/>
          </a:prstGeom>
        </p:spPr>
      </p:pic>
      <p:sp>
        <p:nvSpPr>
          <p:cNvPr id="16" name="Hexagon 15"/>
          <p:cNvSpPr/>
          <p:nvPr/>
        </p:nvSpPr>
        <p:spPr>
          <a:xfrm>
            <a:off x="2270523" y="649593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A:6</a:t>
            </a:r>
          </a:p>
        </p:txBody>
      </p:sp>
      <p:sp>
        <p:nvSpPr>
          <p:cNvPr id="18" name="Hexagon 17"/>
          <p:cNvSpPr/>
          <p:nvPr/>
        </p:nvSpPr>
        <p:spPr>
          <a:xfrm>
            <a:off x="5972348" y="649591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B:4</a:t>
            </a:r>
          </a:p>
        </p:txBody>
      </p:sp>
      <p:sp>
        <p:nvSpPr>
          <p:cNvPr id="19" name="Hexagon 18"/>
          <p:cNvSpPr/>
          <p:nvPr/>
        </p:nvSpPr>
        <p:spPr>
          <a:xfrm>
            <a:off x="9446513" y="677187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C:7</a:t>
            </a:r>
          </a:p>
        </p:txBody>
      </p:sp>
      <p:sp>
        <p:nvSpPr>
          <p:cNvPr id="17" name="Freeform 10"/>
          <p:cNvSpPr>
            <a:spLocks/>
          </p:cNvSpPr>
          <p:nvPr/>
        </p:nvSpPr>
        <p:spPr bwMode="auto">
          <a:xfrm>
            <a:off x="1204258" y="57210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1"/>
          <p:cNvSpPr>
            <a:spLocks/>
          </p:cNvSpPr>
          <p:nvPr/>
        </p:nvSpPr>
        <p:spPr bwMode="auto">
          <a:xfrm>
            <a:off x="458659" y="61480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308253" y="42678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2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377711" y="755732"/>
            <a:ext cx="1080599" cy="1091323"/>
            <a:chOff x="840580" y="2379274"/>
            <a:chExt cx="3829050" cy="3849974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5" name="Freeform 29"/>
          <p:cNvSpPr>
            <a:spLocks noEditPoints="1"/>
          </p:cNvSpPr>
          <p:nvPr/>
        </p:nvSpPr>
        <p:spPr bwMode="auto">
          <a:xfrm>
            <a:off x="372915" y="75457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31"/>
          <p:cNvSpPr>
            <a:spLocks noEditPoints="1"/>
          </p:cNvSpPr>
          <p:nvPr/>
        </p:nvSpPr>
        <p:spPr bwMode="auto">
          <a:xfrm>
            <a:off x="372328" y="74592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77458" y="736028"/>
            <a:ext cx="294834" cy="291968"/>
            <a:chOff x="2399043" y="2411803"/>
            <a:chExt cx="62355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1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0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34" name="Oval 107"/>
          <p:cNvSpPr>
            <a:spLocks noChangeArrowheads="1"/>
          </p:cNvSpPr>
          <p:nvPr/>
        </p:nvSpPr>
        <p:spPr bwMode="auto">
          <a:xfrm>
            <a:off x="844760" y="121021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Oval 108"/>
          <p:cNvSpPr>
            <a:spLocks noChangeArrowheads="1"/>
          </p:cNvSpPr>
          <p:nvPr/>
        </p:nvSpPr>
        <p:spPr bwMode="auto">
          <a:xfrm>
            <a:off x="870347" y="120174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115"/>
          <p:cNvSpPr>
            <a:spLocks/>
          </p:cNvSpPr>
          <p:nvPr/>
        </p:nvSpPr>
        <p:spPr bwMode="auto">
          <a:xfrm>
            <a:off x="1285569" y="41061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1231589" y="1096650"/>
            <a:ext cx="267968" cy="29196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01666" y="1533680"/>
            <a:ext cx="267968" cy="29196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5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388102" y="1109969"/>
            <a:ext cx="267968" cy="291968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624494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grpSp>
        <p:nvGrpSpPr>
          <p:cNvPr id="59" name="times up"/>
          <p:cNvGrpSpPr/>
          <p:nvPr/>
        </p:nvGrpSpPr>
        <p:grpSpPr>
          <a:xfrm>
            <a:off x="105473" y="2117630"/>
            <a:ext cx="1552460" cy="564658"/>
            <a:chOff x="329567" y="-2897412"/>
            <a:chExt cx="2701254" cy="697561"/>
          </a:xfrm>
        </p:grpSpPr>
        <p:sp>
          <p:nvSpPr>
            <p:cNvPr id="60" name="Rounded Rectangle 59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664" y="6081712"/>
            <a:ext cx="1065416" cy="1065416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CDC0470-7319-47A3-9FB4-CD113A3A547E}"/>
              </a:ext>
            </a:extLst>
          </p:cNvPr>
          <p:cNvSpPr/>
          <p:nvPr/>
        </p:nvSpPr>
        <p:spPr>
          <a:xfrm>
            <a:off x="10426380" y="2469673"/>
            <a:ext cx="1660147" cy="1837158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070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9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8" b="98692" l="2345" r="96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1388" y="3859559"/>
            <a:ext cx="1234381" cy="2169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88" b="99242" l="6000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1" y="4704746"/>
            <a:ext cx="1521484" cy="2153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8" b="99242" l="6000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37" y="4633542"/>
            <a:ext cx="1626661" cy="2153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14" l="0" r="99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12" y="4944371"/>
            <a:ext cx="1146458" cy="184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429">
            <a:off x="10558678" y="120675"/>
            <a:ext cx="1400837" cy="140083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53513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A: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74982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B: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96451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C: 5</a:t>
            </a:r>
          </a:p>
        </p:txBody>
      </p:sp>
      <p:grpSp>
        <p:nvGrpSpPr>
          <p:cNvPr id="69" name="times up"/>
          <p:cNvGrpSpPr/>
          <p:nvPr/>
        </p:nvGrpSpPr>
        <p:grpSpPr>
          <a:xfrm>
            <a:off x="244609" y="2446587"/>
            <a:ext cx="1534313" cy="564658"/>
            <a:chOff x="4284637" y="-304827"/>
            <a:chExt cx="2669678" cy="697560"/>
          </a:xfrm>
        </p:grpSpPr>
        <p:sp>
          <p:nvSpPr>
            <p:cNvPr id="70" name="Rounded Rectangle 6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578855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4" y="304381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391013" y="998606"/>
            <a:ext cx="1115558" cy="1081045"/>
            <a:chOff x="840573" y="2379277"/>
            <a:chExt cx="3829048" cy="3849975"/>
          </a:xfrm>
        </p:grpSpPr>
        <p:sp>
          <p:nvSpPr>
            <p:cNvPr id="7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297587" y="1301371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85972" y="186363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37827" y="1301372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48425" y="88328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423" y="5789558"/>
            <a:ext cx="1528536" cy="12228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52A8B69-FF00-47E8-91B7-0D54E76098C3}"/>
              </a:ext>
            </a:extLst>
          </p:cNvPr>
          <p:cNvSpPr/>
          <p:nvPr/>
        </p:nvSpPr>
        <p:spPr>
          <a:xfrm>
            <a:off x="6612396" y="3011245"/>
            <a:ext cx="1484055" cy="173118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69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002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" b="98780" l="9268" r="89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09" y="2168524"/>
            <a:ext cx="1411742" cy="169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269">
            <a:off x="10065219" y="3815691"/>
            <a:ext cx="1501771" cy="1626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18" y="2853984"/>
            <a:ext cx="1061567" cy="1150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523">
            <a:off x="6592529" y="3613282"/>
            <a:ext cx="1520084" cy="1646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35" y="3327194"/>
            <a:ext cx="1520084" cy="1646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" b="98780" l="9268" r="89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6" y="3361419"/>
            <a:ext cx="1315256" cy="157830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14678" y="449321"/>
            <a:ext cx="1811913" cy="1214276"/>
          </a:xfrm>
          <a:prstGeom prst="ellipse">
            <a:avLst/>
          </a:prstGeom>
          <a:ln w="57150"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A: 6</a:t>
            </a:r>
          </a:p>
        </p:txBody>
      </p:sp>
      <p:sp>
        <p:nvSpPr>
          <p:cNvPr id="11" name="Oval 10"/>
          <p:cNvSpPr/>
          <p:nvPr/>
        </p:nvSpPr>
        <p:spPr>
          <a:xfrm>
            <a:off x="4486013" y="449321"/>
            <a:ext cx="1811913" cy="1214276"/>
          </a:xfrm>
          <a:prstGeom prst="ellipse">
            <a:avLst/>
          </a:prstGeom>
          <a:ln w="57150"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B: 7</a:t>
            </a:r>
          </a:p>
        </p:txBody>
      </p:sp>
      <p:sp>
        <p:nvSpPr>
          <p:cNvPr id="12" name="Oval 11"/>
          <p:cNvSpPr/>
          <p:nvPr/>
        </p:nvSpPr>
        <p:spPr>
          <a:xfrm>
            <a:off x="7057349" y="542231"/>
            <a:ext cx="1811913" cy="1214276"/>
          </a:xfrm>
          <a:prstGeom prst="ellipse">
            <a:avLst/>
          </a:prstGeom>
          <a:ln w="57150"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C: 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50" y="803251"/>
            <a:ext cx="1478055" cy="1720692"/>
          </a:xfrm>
          <a:prstGeom prst="rect">
            <a:avLst/>
          </a:prstGeom>
        </p:spPr>
      </p:pic>
      <p:sp>
        <p:nvSpPr>
          <p:cNvPr id="14" name="Oval 107"/>
          <p:cNvSpPr>
            <a:spLocks noChangeArrowheads="1"/>
          </p:cNvSpPr>
          <p:nvPr/>
        </p:nvSpPr>
        <p:spPr bwMode="auto">
          <a:xfrm>
            <a:off x="10455165" y="816967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913727">
            <a:off x="10722658" y="1084675"/>
            <a:ext cx="1253942" cy="1204018"/>
            <a:chOff x="840573" y="2379277"/>
            <a:chExt cx="3829048" cy="3849975"/>
          </a:xfrm>
        </p:grpSpPr>
        <p:sp>
          <p:nvSpPr>
            <p:cNvPr id="16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10582471" y="2570117"/>
            <a:ext cx="1534313" cy="564658"/>
            <a:chOff x="4284637" y="-304827"/>
            <a:chExt cx="2669678" cy="697560"/>
          </a:xfrm>
        </p:grpSpPr>
        <p:sp>
          <p:nvSpPr>
            <p:cNvPr id="19" name="Rounded Rectangle 18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969019" y="135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179085" y="203182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43777" y="9783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48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85" y="5893755"/>
            <a:ext cx="1338668" cy="98476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E674F3-D0B0-48CF-A69F-943649D23C70}"/>
              </a:ext>
            </a:extLst>
          </p:cNvPr>
          <p:cNvSpPr/>
          <p:nvPr/>
        </p:nvSpPr>
        <p:spPr>
          <a:xfrm>
            <a:off x="3443886" y="5093027"/>
            <a:ext cx="1484055" cy="173118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299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2552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4576" y="869381"/>
            <a:ext cx="660527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Phần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7,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tự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phạm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 7</a:t>
            </a:r>
          </a:p>
        </p:txBody>
      </p:sp>
    </p:spTree>
    <p:extLst>
      <p:ext uri="{BB962C8B-B14F-4D97-AF65-F5344CB8AC3E}">
        <p14:creationId xmlns:p14="http://schemas.microsoft.com/office/powerpoint/2010/main" val="36832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7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35314" y="1482835"/>
            <a:ext cx="9419772" cy="3909100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66FF"/>
                </a:solidFill>
              </a:rPr>
              <a:t>Nội</a:t>
            </a:r>
            <a:r>
              <a:rPr lang="en-US" sz="6000" b="1" dirty="0">
                <a:solidFill>
                  <a:srgbClr val="0066FF"/>
                </a:solidFill>
              </a:rPr>
              <a:t> dung 1: </a:t>
            </a:r>
          </a:p>
          <a:p>
            <a:pPr algn="ctr"/>
            <a:r>
              <a:rPr lang="en-US" sz="6000" b="1" dirty="0" err="1">
                <a:solidFill>
                  <a:srgbClr val="0066FF"/>
                </a:solidFill>
              </a:rPr>
              <a:t>Nhận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biết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chữ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số</a:t>
            </a:r>
            <a:r>
              <a:rPr lang="en-US" sz="6000" b="1" dirty="0">
                <a:solidFill>
                  <a:srgbClr val="0066FF"/>
                </a:solidFill>
              </a:rPr>
              <a:t> 7 </a:t>
            </a:r>
          </a:p>
        </p:txBody>
      </p:sp>
    </p:spTree>
    <p:extLst>
      <p:ext uri="{BB962C8B-B14F-4D97-AF65-F5344CB8AC3E}">
        <p14:creationId xmlns:p14="http://schemas.microsoft.com/office/powerpoint/2010/main" val="7742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52963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363</Words>
  <Application>Microsoft Office PowerPoint</Application>
  <PresentationFormat>Widescreen</PresentationFormat>
  <Paragraphs>127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.VnArabia</vt:lpstr>
      <vt:lpstr>.VnAristote</vt:lpstr>
      <vt:lpstr>.VnAvant</vt:lpstr>
      <vt:lpstr>Arial</vt:lpstr>
      <vt:lpstr>Calibri</vt:lpstr>
      <vt:lpstr>Calibri Light</vt:lpstr>
      <vt:lpstr>等线</vt:lpstr>
      <vt:lpstr>Raleway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</dc:creator>
  <cp:lastModifiedBy>Windows User</cp:lastModifiedBy>
  <cp:revision>86</cp:revision>
  <dcterms:created xsi:type="dcterms:W3CDTF">2021-10-04T12:45:54Z</dcterms:created>
  <dcterms:modified xsi:type="dcterms:W3CDTF">2021-11-08T14:55:36Z</dcterms:modified>
</cp:coreProperties>
</file>