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11/17/2021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11/17/2021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11/17/2021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11/17/2021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11/17/2021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11/17/2021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11/17/2021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11/17/2021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11/17/2021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11/17/2021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11/17/2021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11/17/2021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11/17/2021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11/17/2021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11/17/2021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0151" y="4521562"/>
            <a:ext cx="6221737" cy="40119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 Phùng Thị Kim Oanh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2403" y="296650"/>
            <a:ext cx="587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8357" y="688550"/>
            <a:ext cx="3652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4963" y="1516516"/>
            <a:ext cx="7041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7753" y="2275274"/>
            <a:ext cx="53465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685800" indent="-685800">
              <a:buFontTx/>
              <a:buChar char="-"/>
            </a:pP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28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Tx/>
              <a:buChar char="-"/>
            </a:pPr>
            <a:r>
              <a:rPr 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TC: Nghe âm thanh đoán tên con vật</a:t>
            </a:r>
            <a:endParaRPr lang="en-US" sz="28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140368" y="3408809"/>
            <a:ext cx="3962232" cy="401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ia_dinh_g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240" y="61871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2371" y="2755900"/>
            <a:ext cx="9622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</a:rPr>
              <a:t>Nghe </a:t>
            </a:r>
            <a:r>
              <a:rPr lang="en-US" sz="4800" dirty="0" err="1">
                <a:solidFill>
                  <a:srgbClr val="0000FF"/>
                </a:solidFill>
              </a:rPr>
              <a:t>hát</a:t>
            </a:r>
            <a:r>
              <a:rPr lang="en-US" sz="4800" dirty="0">
                <a:solidFill>
                  <a:srgbClr val="0000FF"/>
                </a:solidFill>
              </a:rPr>
              <a:t>: </a:t>
            </a:r>
            <a:r>
              <a:rPr lang="en-US" sz="4800" dirty="0" err="1">
                <a:solidFill>
                  <a:srgbClr val="0000FF"/>
                </a:solidFill>
              </a:rPr>
              <a:t>Tôm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cua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cá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thi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tài</a:t>
            </a:r>
            <a:endParaRPr lang="en-US" sz="4800" dirty="0">
              <a:solidFill>
                <a:srgbClr val="0000FF"/>
              </a:solidFill>
            </a:endParaRPr>
          </a:p>
        </p:txBody>
      </p:sp>
      <p:pic>
        <p:nvPicPr>
          <p:cNvPr id="4" name="DiXeDapBeatInstrumental-V.A-29242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2767280"/>
            <a:ext cx="1062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</a:rPr>
              <a:t>TCAN: Nghe </a:t>
            </a:r>
            <a:r>
              <a:rPr lang="en-US" sz="4000" b="1" dirty="0" err="1">
                <a:solidFill>
                  <a:srgbClr val="0000FF"/>
                </a:solidFill>
              </a:rPr>
              <a:t>âm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thanh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đoán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tên</a:t>
            </a:r>
            <a:r>
              <a:rPr lang="en-US" sz="4000" b="1" dirty="0">
                <a:solidFill>
                  <a:srgbClr val="0000FF"/>
                </a:solidFill>
              </a:rPr>
              <a:t> con </a:t>
            </a:r>
            <a:r>
              <a:rPr lang="en-US" sz="4000" b="1" dirty="0" err="1">
                <a:solidFill>
                  <a:srgbClr val="0000FF"/>
                </a:solidFill>
              </a:rPr>
              <a:t>vật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6" name="Anh Phi Công Ơi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460</TotalTime>
  <Words>64</Words>
  <Application>Microsoft Office PowerPoint</Application>
  <PresentationFormat>Widescreen</PresentationFormat>
  <Paragraphs>9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Segoe Print</vt:lpstr>
      <vt:lpstr>Times New Roman</vt:lpstr>
      <vt:lpstr>Nature Illustration 16x9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Chú rùa tìm nhà</dc:title>
  <dc:creator>EMAIL  SECURITY TEAM</dc:creator>
  <cp:lastModifiedBy>My PC</cp:lastModifiedBy>
  <cp:revision>27</cp:revision>
  <dcterms:created xsi:type="dcterms:W3CDTF">2019-11-06T04:12:19Z</dcterms:created>
  <dcterms:modified xsi:type="dcterms:W3CDTF">2021-11-17T08:05:57Z</dcterms:modified>
</cp:coreProperties>
</file>