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9" r:id="rId3"/>
    <p:sldId id="265" r:id="rId4"/>
    <p:sldId id="266" r:id="rId5"/>
    <p:sldId id="261" r:id="rId6"/>
    <p:sldId id="259" r:id="rId7"/>
    <p:sldId id="263" r:id="rId8"/>
    <p:sldId id="264" r:id="rId9"/>
    <p:sldId id="262" r:id="rId10"/>
    <p:sldId id="270" r:id="rId11"/>
    <p:sldId id="271" r:id="rId12"/>
    <p:sldId id="268" r:id="rId13"/>
    <p:sldId id="272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7A68-A930-458A-9AC1-136B7B344CEC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68EE-C25B-40B1-BC94-73F2F732B3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Em-Tap-Lai-O-To-Nguyen-Nhat-Minh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M&#7901;i%20L&#234;n%20T&#224;u%20L&#7917;a%20Nh&#7841;c.mp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&#193;C%20LO&#7840;I%20GI&#193;O%20&#193;N\GA%20T&#7888;T%20CH&#7910;%20&#272;&#7872;%20GT%202019\V.A%20&#8211;%20&#272;&#432;&#7901;ng%20Em%20&#272;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100" y="528623"/>
            <a:ext cx="8305800" cy="64633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GIA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90600" y="16002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Hoạt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động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endParaRPr lang="en-US" sz="32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0700" y="2389137"/>
            <a:ext cx="548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Nhận biết </a:t>
            </a:r>
            <a:endParaRPr lang="en-US" sz="36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hình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chữ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nhật - hình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</a:rPr>
              <a:t>tròn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48125" y="4316244"/>
            <a:ext cx="324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Gv</a:t>
            </a:r>
            <a:r>
              <a:rPr lang="en-US" sz="2800" dirty="0" smtClean="0">
                <a:solidFill>
                  <a:srgbClr val="0070C0"/>
                </a:solidFill>
              </a:rPr>
              <a:t>: Phạm Thanh Huệ</a:t>
            </a:r>
            <a:endParaRPr lang="vi-VN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</p:spPr>
      </p:pic>
      <p:pic>
        <p:nvPicPr>
          <p:cNvPr id="5" name="Em-Tap-Lai-O-To-Nguyen-Nhat-M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352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Ã¬nh áº£nh cÃ³ liÃªn q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381000"/>
            <a:ext cx="647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447800"/>
            <a:ext cx="2971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6362700" y="3619500"/>
            <a:ext cx="2286000" cy="1295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609600"/>
            <a:ext cx="990600" cy="990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5867400" y="304800"/>
            <a:ext cx="6858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28800" y="2286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04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>
            <a:off x="6934200" y="381000"/>
            <a:ext cx="685800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76600" y="228600"/>
            <a:ext cx="12192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33400" y="3581400"/>
            <a:ext cx="4343400" cy="2209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4114800" y="3561301"/>
            <a:ext cx="838200" cy="9144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2133600" y="4267200"/>
            <a:ext cx="2209800" cy="838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10800000">
            <a:off x="4114800" y="3566691"/>
            <a:ext cx="762001" cy="914400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2600" y="373380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57600" y="54102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8200" y="5334000"/>
            <a:ext cx="1143000" cy="1066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909213" y="5943600"/>
            <a:ext cx="519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4.95837E-6 L -0.05417 -0.3330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991E-6 L 0.00417 0.2164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41813E-7 L 0.07917 0.12211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10416 0.1110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7438E-6 L 0.20834 0.2664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7438E-6 L 0.22083 0.3330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67438E-6 L 0.275 0.34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Káº¿t quáº£ hÃ¬nh áº£nh cho hÃ¬nh Äá»ng bÃ© Ä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pic>
        <p:nvPicPr>
          <p:cNvPr id="11" name="Picture 8" descr="Káº¿t quáº£ hÃ¬nh áº£nh cho hÃ¬nh Äá»ng bÃ© Ä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267200" cy="4876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90800" y="6858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V.A – Mời Lên Tàu Lửa 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5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370" y="16002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D1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D1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2770" y="1752600"/>
            <a:ext cx="8565743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Chào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tạm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biệt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Chúc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các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cô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mạnh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khoẻ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4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.A – Đường Em Đ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24400" y="3581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0" name="Picture 10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52625"/>
            <a:ext cx="4267200" cy="4076700"/>
          </a:xfrm>
          <a:prstGeom prst="rect">
            <a:avLst/>
          </a:prstGeom>
          <a:noFill/>
        </p:spPr>
      </p:pic>
      <p:pic>
        <p:nvPicPr>
          <p:cNvPr id="71692" name="Picture 12" descr="Káº¿t quáº£ hÃ¬nh áº£nh cho biá»n chá» dáº©n giao thÃ´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76425"/>
            <a:ext cx="4343400" cy="42195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áº¿t quáº£ hÃ¬nh áº£nh cho má»t sá» biá»n bÃ¡o quen thuá»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581400" cy="2943226"/>
          </a:xfrm>
          <a:prstGeom prst="rect">
            <a:avLst/>
          </a:prstGeom>
          <a:noFill/>
        </p:spPr>
      </p:pic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543300" cy="3314701"/>
          </a:xfrm>
          <a:prstGeom prst="rect">
            <a:avLst/>
          </a:prstGeom>
          <a:noFill/>
        </p:spPr>
      </p:pic>
      <p:pic>
        <p:nvPicPr>
          <p:cNvPr id="7" name="Picture 6" descr="Káº¿t quáº£ hÃ¬nh áº£nh cho biá»n bÃ¡o cÃ³ tráº»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05275"/>
            <a:ext cx="3314700" cy="2752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304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Káº¿t quáº£ hÃ¬nh áº£nh cho hÃ¬nh váº½ xe buÃ½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1"/>
            <a:ext cx="9144000" cy="723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-1371600"/>
            <a:ext cx="9144000" cy="1981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5276671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Buýt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810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1676400"/>
            <a:ext cx="5562600" cy="28194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12954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4648200"/>
            <a:ext cx="5562600" cy="2286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1430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829800" y="1676400"/>
            <a:ext cx="228600" cy="2819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22109E-6 L 0.27917 -0.005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0.00833 0.044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17 -0.00555 L 0.32083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1878E-6 L -0.2875 -0.005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2" grpId="1" animBg="1"/>
      <p:bldP spid="13" grpId="0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971800" y="914400"/>
            <a:ext cx="3733800" cy="36576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9440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71800" y="914400"/>
            <a:ext cx="3733800" cy="36344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 animBg="1"/>
      <p:bldP spid="8" grpId="6" animBg="1"/>
      <p:bldP spid="8" grpId="7" animBg="1"/>
      <p:bldP spid="8" grpId="8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dong powerpoint dá» thÆ°Æ¡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75" y="0"/>
            <a:ext cx="922337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990600"/>
            <a:ext cx="4343400" cy="2362200"/>
          </a:xfrm>
          <a:prstGeom prst="rect">
            <a:avLst/>
          </a:prstGeom>
          <a:solidFill>
            <a:srgbClr val="ED1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3733800"/>
            <a:ext cx="3200400" cy="3124200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7600" y="22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3.72803E-6 L 0.07118 0.02036 C 0.08524 0.02498 0.10625 0.02776 0.12812 0.02776 C 0.15312 0.02776 0.17309 0.02498 0.18715 0.02036 L 0.25416 -3.72803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2803E-6 L 0.18386 0.02845 C 0.17014 0.03493 0.14931 0.03886 0.12795 0.03886 C 0.1033 0.03886 0.08368 0.03493 0.06997 0.02845 L 0.00417 -3.72803E-6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17 2.77521E-8 L -0.00417 2.77521E-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86</Words>
  <Application>Microsoft Office PowerPoint</Application>
  <PresentationFormat>On-screen Show (4:3)</PresentationFormat>
  <Paragraphs>23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 PC</cp:lastModifiedBy>
  <cp:revision>56</cp:revision>
  <dcterms:created xsi:type="dcterms:W3CDTF">2019-03-21T14:22:02Z</dcterms:created>
  <dcterms:modified xsi:type="dcterms:W3CDTF">2021-11-09T08:17:49Z</dcterms:modified>
</cp:coreProperties>
</file>