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80" r:id="rId3"/>
    <p:sldId id="281" r:id="rId4"/>
    <p:sldId id="292" r:id="rId5"/>
    <p:sldId id="291" r:id="rId6"/>
    <p:sldId id="289" r:id="rId7"/>
    <p:sldId id="290" r:id="rId8"/>
    <p:sldId id="266" r:id="rId9"/>
    <p:sldId id="285" r:id="rId10"/>
    <p:sldId id="273" r:id="rId11"/>
    <p:sldId id="287" r:id="rId12"/>
    <p:sldId id="268" r:id="rId13"/>
    <p:sldId id="286" r:id="rId14"/>
    <p:sldId id="269" r:id="rId15"/>
    <p:sldId id="267" r:id="rId16"/>
    <p:sldId id="28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0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45A5-200A-44C1-847D-95EE9F86C1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01C5-12CE-454E-AA36-2A0A07C2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B4D02-5057-44D5-BF37-D30F6E8A7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5ABD76-ABAE-4208-8273-CC544AE9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7654D-D85B-4540-9069-3FEF36FC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04E5D-BD6D-4B46-8CE2-1B71B1CF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9A248-900F-4975-AEEB-1269986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C8D16-CDD8-4ACA-9C52-3976A4F5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84687A-1AD4-4939-9510-9FBB3E700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B1497-F0C6-4886-9E5D-EDE65223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2A2B9D-0B4B-4D05-8EF5-2F6BA58A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72709-FA06-4295-9139-0DB19B96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2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B461DE-7A55-4437-9237-625EE6D17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DCF4F7-BFED-4178-B45A-5FF7D981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AA986F-D882-45F6-87A5-FA07DC8E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F25F4D-CDC6-49F1-A8A1-DBDFD5E1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3E64BE-ECB4-408C-9DAB-B2BFD759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00B01-A2AB-40B3-BF8D-A3C24D09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E8BB3-144E-4694-ACC0-87502AD51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46599-0E19-42BA-AF3C-3562BFB3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88252-A239-4FA6-9234-34B736E9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9EA2FF-77B9-43D0-9A68-F31D9F54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5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54271-FD71-4EA9-BCDB-E1744C43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C1A4DC-43B0-4333-B91E-6AE7AF7E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4A591-4043-4010-BBE1-14CA5827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6A9243-F269-41C9-BF61-CAC82E2B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6E7F6-9565-4F54-AA8E-C88616F9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4571A-15AB-4001-8FCA-7572BFD9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E1F20-A3A8-4EFC-AAE8-71C5ADD76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911501-313C-41D2-A02C-3F95D20D4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5B9ECE-3280-4A98-8B7F-79BF71F0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2130AE-2205-4CC1-B577-57A613CF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3816BE-F4E8-4B50-977F-BB49BF9A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B7DB5-F840-4AD9-A4D5-FEF8DE91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361D6-313A-4D6D-B4AF-5FBD460F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188869-1F46-4A7B-BA75-39CE9BA3F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41715C-C64A-4430-8645-A909B9158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A53B5C-CCB4-410B-BBBC-4AA32F9C7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E1E363-FF79-49E1-820F-896D0A4F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AA50FF-2E67-473C-9473-E078F30F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E72C21-4FE3-418E-A3AF-2E1403FC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DC69A-89FF-49B0-8A7D-DC11749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BF1B91-8D7D-47C8-85AA-F052B9E8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1305B7-4DF4-4447-B202-B8260ADA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7575B2-1D41-4EB7-B896-A4193BAA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F91C84-63DF-454D-9901-709EC59A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7D279C-095A-4C11-AA99-46772BBE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7EEE5-82AD-469B-AA90-6B04E365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6AB33-9C22-42E0-BB92-83CCC5CC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CAE79-E51E-42E3-8B8A-09BFCC95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A63541-E0CB-4B53-B0F1-96F6B0B9A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C105F6-5B39-4171-AACD-0551B339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9035BE-7F1D-4ED9-B3DA-DD76BA14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0D2E04-05BE-4649-A71E-E0988998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93284-6DB1-4FDB-BDF8-E1BC3767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4EAC32-DEF5-4D74-B1D4-FD19A993C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1ABF80-870C-4DE8-A240-0C4C489ED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B5FF7D-CCD8-4799-ADBB-A95B5CCA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2D1916-D852-45ED-BD23-663D530F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295138-AB14-4EE6-A684-C5E8218E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E1CBDC-E105-4BCD-BDB8-12715742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169AEF-DC65-43B0-BEF2-F70215E0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BEA362-B227-481F-A087-D1D41451C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E54-43C4-4C6A-896F-2EFB112B391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708CB-EF52-4245-8C81-291CB37EA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8C911-B550-4F7F-A7F2-3E2438E3D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B5FA-77ED-4CB3-BF6F-4E7DEA22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8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jp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5.png"/><Relationship Id="rId5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jpg"/><Relationship Id="rId5" Type="http://schemas.openxmlformats.org/officeDocument/2006/relationships/image" Target="../media/image27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28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D77A8-9066-433E-A1BB-821B48C53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D89482-D1CD-4D20-9E13-8C368CAB3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183B4996-A0A7-49EE-8EC6-3F7C2DA4C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26" name="Picture 25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5B22FC89-126C-423E-B0C6-CB44DCAAD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" y="5064125"/>
            <a:ext cx="3790950" cy="1885950"/>
          </a:xfrm>
          <a:prstGeom prst="rect">
            <a:avLst/>
          </a:prstGeom>
        </p:spPr>
      </p:pic>
      <p:pic>
        <p:nvPicPr>
          <p:cNvPr id="27" name="Picture 26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4ED2E534-261B-4E15-AD6B-4669B49C0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4972050"/>
            <a:ext cx="3790950" cy="1885950"/>
          </a:xfrm>
          <a:prstGeom prst="rect">
            <a:avLst/>
          </a:prstGeom>
        </p:spPr>
      </p:pic>
      <p:pic>
        <p:nvPicPr>
          <p:cNvPr id="28" name="Picture 27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B6DDCA2-78DB-4EF8-9EE0-C1FD39D1F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43" y="4909511"/>
            <a:ext cx="3790950" cy="1885950"/>
          </a:xfrm>
          <a:prstGeom prst="rect">
            <a:avLst/>
          </a:prstGeom>
        </p:spPr>
      </p:pic>
      <p:pic>
        <p:nvPicPr>
          <p:cNvPr id="29" name="Picture 28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5FB2A312-B372-494A-B152-3AE7525C5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132138"/>
            <a:ext cx="3790950" cy="1885950"/>
          </a:xfrm>
          <a:prstGeom prst="rect">
            <a:avLst/>
          </a:prstGeom>
        </p:spPr>
      </p:pic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6AE9A42E-CAA3-47C5-BF10-B41F9E1D4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1" y="3418327"/>
            <a:ext cx="3790950" cy="1885950"/>
          </a:xfrm>
          <a:prstGeom prst="rect">
            <a:avLst/>
          </a:prstGeom>
        </p:spPr>
      </p:pic>
      <p:pic>
        <p:nvPicPr>
          <p:cNvPr id="31" name="Picture 30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1C8518D-B54F-4C07-A8BC-2F14A2D05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68" y="3725862"/>
            <a:ext cx="3790950" cy="1885950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CF2CAAE4-ADCD-48DD-9A8C-9A4B071D2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4" y="1373188"/>
            <a:ext cx="3790950" cy="1885950"/>
          </a:xfrm>
          <a:prstGeom prst="rect">
            <a:avLst/>
          </a:prstGeom>
        </p:spPr>
      </p:pic>
      <p:pic>
        <p:nvPicPr>
          <p:cNvPr id="33" name="Picture 32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B7BFDD60-0A3D-4F88-854C-25889241D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812007"/>
            <a:ext cx="3790950" cy="1885950"/>
          </a:xfrm>
          <a:prstGeom prst="rect">
            <a:avLst/>
          </a:prstGeom>
        </p:spPr>
      </p:pic>
      <p:pic>
        <p:nvPicPr>
          <p:cNvPr id="34" name="Picture 33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AEBC6681-649F-4084-AFC1-5CD652A1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68" y="2032592"/>
            <a:ext cx="3790950" cy="1885950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396D1B1-23B7-4615-8E45-4343CE80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425">
            <a:off x="7857116" y="5589278"/>
            <a:ext cx="4283426" cy="54827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25A116A-1CE8-4F16-904E-8C48C4F793A1}"/>
              </a:ext>
            </a:extLst>
          </p:cNvPr>
          <p:cNvSpPr txBox="1"/>
          <p:nvPr/>
        </p:nvSpPr>
        <p:spPr>
          <a:xfrm>
            <a:off x="1760489" y="788764"/>
            <a:ext cx="879911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F12679F-BCB9-426B-9110-6DCC85323109}"/>
              </a:ext>
            </a:extLst>
          </p:cNvPr>
          <p:cNvSpPr txBox="1"/>
          <p:nvPr/>
        </p:nvSpPr>
        <p:spPr>
          <a:xfrm>
            <a:off x="3119822" y="2674017"/>
            <a:ext cx="7548177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xmlns="" id="{F209A282-DC68-4425-B2FB-4F069290B7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90" y="1855785"/>
            <a:ext cx="1018455" cy="1068543"/>
          </a:xfrm>
          <a:prstGeom prst="rect">
            <a:avLst/>
          </a:prstGeom>
        </p:spPr>
      </p:pic>
      <p:pic>
        <p:nvPicPr>
          <p:cNvPr id="47" name="Picture 46" descr="A picture containing device&#10;&#10;Description automatically generated">
            <a:extLst>
              <a:ext uri="{FF2B5EF4-FFF2-40B4-BE49-F238E27FC236}">
                <a16:creationId xmlns:a16="http://schemas.microsoft.com/office/drawing/2014/main" xmlns="" id="{AB47D86A-4909-4E61-A8AA-47A2DD370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16" y="3661598"/>
            <a:ext cx="4291696" cy="32146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6C922CA-95EC-4986-B476-2A64DC0243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2" y="5611812"/>
            <a:ext cx="2504818" cy="127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63210D-6BD4-47D3-966B-22D887EA8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5465" y="2193066"/>
            <a:ext cx="3820639" cy="175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D449585-4770-4044-A23B-2BF7F16F95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2259" y="2077179"/>
            <a:ext cx="3820639" cy="175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413E45-4E6A-4FD2-87D1-967CEE07D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" y="23255"/>
            <a:ext cx="2962275" cy="161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2D1675D-206A-4276-87A5-12893EF5A2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0" y="29781"/>
            <a:ext cx="2962275" cy="161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AB7B4B4-4543-42C7-987F-2BA5F2ABCE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45"/>
            <a:ext cx="2962275" cy="1619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EA36D94-5938-4329-9B9D-B8AB9A338B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62" y="4145"/>
            <a:ext cx="2962275" cy="16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B493E2-DFB8-463C-A33A-41ADAD8698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91" y="6741019"/>
            <a:ext cx="2809875" cy="952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8DD2030-2328-4705-AB83-F68FEBB3D5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397">
            <a:off x="-560764" y="2273154"/>
            <a:ext cx="3820639" cy="1752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9534AD8-A5F6-4F4B-AAEA-C54B071434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2865">
            <a:off x="8901894" y="2128153"/>
            <a:ext cx="3820639" cy="175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4D9791-095E-4B2C-87D3-4CABFC3BE78C}"/>
              </a:ext>
            </a:extLst>
          </p:cNvPr>
          <p:cNvSpPr txBox="1"/>
          <p:nvPr/>
        </p:nvSpPr>
        <p:spPr>
          <a:xfrm>
            <a:off x="2815276" y="3859560"/>
            <a:ext cx="64109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Nghe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Minh </a:t>
            </a:r>
            <a:r>
              <a:rPr lang="en-US" sz="2400" dirty="0" err="1">
                <a:ln w="0">
                  <a:solidFill>
                    <a:srgbClr val="FF3399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FF3399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7" name="Narration_nghehatcanhthuongnhaudanglam 2">
            <a:hlinkClick r:id="" action="ppaction://media"/>
            <a:extLst>
              <a:ext uri="{FF2B5EF4-FFF2-40B4-BE49-F238E27FC236}">
                <a16:creationId xmlns:a16="http://schemas.microsoft.com/office/drawing/2014/main" xmlns="" id="{1E529863-CD3E-4C27-A9FD-3350A6AD0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91055" y="32441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" grpId="0"/>
      <p:bldP spid="4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23DAB-E76C-47FD-8F04-A3DF78AD2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DDDE4B-5CCA-4C8A-AF7A-80F5102C6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1" y="1267764"/>
            <a:ext cx="3921055" cy="392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xac xo">
            <a:hlinkClick r:id="" action="ppaction://media"/>
            <a:extLst>
              <a:ext uri="{FF2B5EF4-FFF2-40B4-BE49-F238E27FC236}">
                <a16:creationId xmlns:a16="http://schemas.microsoft.com/office/drawing/2014/main" xmlns="" id="{88D97EA5-201A-4181-85AD-E59242C9E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4380" y="2876764"/>
            <a:ext cx="406400" cy="406400"/>
          </a:xfrm>
          <a:prstGeom prst="rect">
            <a:avLst/>
          </a:prstGeom>
        </p:spPr>
      </p:pic>
      <p:pic>
        <p:nvPicPr>
          <p:cNvPr id="5" name="xac xo">
            <a:hlinkClick r:id="" action="ppaction://media"/>
            <a:extLst>
              <a:ext uri="{FF2B5EF4-FFF2-40B4-BE49-F238E27FC236}">
                <a16:creationId xmlns:a16="http://schemas.microsoft.com/office/drawing/2014/main" xmlns="" id="{88D97EA5-201A-4181-85AD-E59242C9E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780" y="30291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50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BCC76E3-3285-4F53-906C-96567C440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"/>
            <a:ext cx="12277618" cy="68484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275F9A67-1444-4087-8DCE-5EAF096E4D28}"/>
              </a:ext>
            </a:extLst>
          </p:cNvPr>
          <p:cNvSpPr/>
          <p:nvPr/>
        </p:nvSpPr>
        <p:spPr>
          <a:xfrm>
            <a:off x="5066614" y="2726653"/>
            <a:ext cx="2541658" cy="25479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F9C639-24AD-4D2C-A8ED-9BD538EE33C5}"/>
              </a:ext>
            </a:extLst>
          </p:cNvPr>
          <p:cNvSpPr txBox="1"/>
          <p:nvPr/>
        </p:nvSpPr>
        <p:spPr>
          <a:xfrm>
            <a:off x="4027469" y="1027668"/>
            <a:ext cx="532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239A00-79FC-455C-919F-25AF9BAB6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5" y="2649370"/>
            <a:ext cx="2625274" cy="262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5E6ADB-31F4-4E32-8C41-1A2F948F9C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65" y="2957658"/>
            <a:ext cx="1928667" cy="192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2E871B3E-B60D-4D21-B1F0-E804E79E2869}"/>
              </a:ext>
            </a:extLst>
          </p:cNvPr>
          <p:cNvSpPr/>
          <p:nvPr/>
        </p:nvSpPr>
        <p:spPr>
          <a:xfrm>
            <a:off x="7974751" y="2649370"/>
            <a:ext cx="2979231" cy="239788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ong">
            <a:hlinkClick r:id="" action="ppaction://media"/>
            <a:extLst>
              <a:ext uri="{FF2B5EF4-FFF2-40B4-BE49-F238E27FC236}">
                <a16:creationId xmlns:a16="http://schemas.microsoft.com/office/drawing/2014/main" xmlns="" id="{61F177C2-BDA2-4B35-B289-7A5ADAEAA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6282" y="3091046"/>
            <a:ext cx="406400" cy="406400"/>
          </a:xfrm>
          <a:prstGeom prst="rect">
            <a:avLst/>
          </a:prstGeom>
        </p:spPr>
      </p:pic>
      <p:pic>
        <p:nvPicPr>
          <p:cNvPr id="14" name="trong">
            <a:hlinkClick r:id="" action="ppaction://media"/>
            <a:extLst>
              <a:ext uri="{FF2B5EF4-FFF2-40B4-BE49-F238E27FC236}">
                <a16:creationId xmlns:a16="http://schemas.microsoft.com/office/drawing/2014/main" xmlns="" id="{61F177C2-BDA2-4B35-B289-7A5ADAEAA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8682" y="32434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B73507-89A2-47E2-9506-031157818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542EC4-0EC0-490D-BE25-3FB4885B2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736600"/>
            <a:ext cx="5384799" cy="538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rong">
            <a:hlinkClick r:id="" action="ppaction://media"/>
            <a:extLst>
              <a:ext uri="{FF2B5EF4-FFF2-40B4-BE49-F238E27FC236}">
                <a16:creationId xmlns:a16="http://schemas.microsoft.com/office/drawing/2014/main" xmlns="" id="{61F177C2-BDA2-4B35-B289-7A5ADAEAA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8682" y="3243446"/>
            <a:ext cx="406400" cy="406400"/>
          </a:xfrm>
          <a:prstGeom prst="rect">
            <a:avLst/>
          </a:prstGeom>
        </p:spPr>
      </p:pic>
      <p:pic>
        <p:nvPicPr>
          <p:cNvPr id="6" name="trong">
            <a:hlinkClick r:id="" action="ppaction://media"/>
            <a:extLst>
              <a:ext uri="{FF2B5EF4-FFF2-40B4-BE49-F238E27FC236}">
                <a16:creationId xmlns:a16="http://schemas.microsoft.com/office/drawing/2014/main" xmlns="" id="{61F177C2-BDA2-4B35-B289-7A5ADAEAA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1082" y="33958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7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BCC76E3-3285-4F53-906C-96567C440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"/>
            <a:ext cx="12277618" cy="68484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F9C639-24AD-4D2C-A8ED-9BD538EE33C5}"/>
              </a:ext>
            </a:extLst>
          </p:cNvPr>
          <p:cNvSpPr txBox="1"/>
          <p:nvPr/>
        </p:nvSpPr>
        <p:spPr>
          <a:xfrm>
            <a:off x="4027469" y="1027668"/>
            <a:ext cx="532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BA2578-BD34-4ED1-AE9F-FF91D013D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1" y="2909269"/>
            <a:ext cx="2365375" cy="23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275F9A67-1444-4087-8DCE-5EAF096E4D28}"/>
              </a:ext>
            </a:extLst>
          </p:cNvPr>
          <p:cNvSpPr/>
          <p:nvPr/>
        </p:nvSpPr>
        <p:spPr>
          <a:xfrm>
            <a:off x="4741504" y="2726653"/>
            <a:ext cx="2541658" cy="25479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0CB4BF-8BD6-43C2-8A1A-1DB80A6C07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5" y="2649370"/>
            <a:ext cx="2625274" cy="262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AD14C24-1CC0-4DD7-A1F1-BBE12201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44" y="2634349"/>
            <a:ext cx="2698750" cy="26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hach tre">
            <a:hlinkClick r:id="" action="ppaction://media"/>
            <a:extLst>
              <a:ext uri="{FF2B5EF4-FFF2-40B4-BE49-F238E27FC236}">
                <a16:creationId xmlns:a16="http://schemas.microsoft.com/office/drawing/2014/main" xmlns="" id="{EB2259B3-B5CA-4785-9972-B0E8DB12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5" name="phach tre">
            <a:hlinkClick r:id="" action="ppaction://media"/>
            <a:extLst>
              <a:ext uri="{FF2B5EF4-FFF2-40B4-BE49-F238E27FC236}">
                <a16:creationId xmlns:a16="http://schemas.microsoft.com/office/drawing/2014/main" xmlns="" id="{EB2259B3-B5CA-4785-9972-B0E8DB12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5200" y="3378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23DAB-E76C-47FD-8F04-A3DF78AD2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DD3550-12F3-4B15-881C-606BE64BF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1252537"/>
            <a:ext cx="4352925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hach tre">
            <a:hlinkClick r:id="" action="ppaction://media"/>
            <a:extLst>
              <a:ext uri="{FF2B5EF4-FFF2-40B4-BE49-F238E27FC236}">
                <a16:creationId xmlns:a16="http://schemas.microsoft.com/office/drawing/2014/main" xmlns="" id="{EB2259B3-B5CA-4785-9972-B0E8DB12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5200" y="3378200"/>
            <a:ext cx="406400" cy="406400"/>
          </a:xfrm>
          <a:prstGeom prst="rect">
            <a:avLst/>
          </a:prstGeom>
        </p:spPr>
      </p:pic>
      <p:pic>
        <p:nvPicPr>
          <p:cNvPr id="6" name="phach tre">
            <a:hlinkClick r:id="" action="ppaction://media"/>
            <a:extLst>
              <a:ext uri="{FF2B5EF4-FFF2-40B4-BE49-F238E27FC236}">
                <a16:creationId xmlns:a16="http://schemas.microsoft.com/office/drawing/2014/main" xmlns="" id="{EB2259B3-B5CA-4785-9972-B0E8DB12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3530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212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98782B-C026-430A-854E-8F4F578F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5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BB7695B-6393-4F61-BE57-5E75593E1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1632213"/>
            <a:ext cx="3479800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5EDE1B3-AF3E-41EA-A280-D5DE86161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86789"/>
            <a:ext cx="3079750" cy="3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D9BFDD0-AD2B-4C44-B35E-61F55525276C}"/>
              </a:ext>
            </a:extLst>
          </p:cNvPr>
          <p:cNvSpPr txBox="1"/>
          <p:nvPr/>
        </p:nvSpPr>
        <p:spPr>
          <a:xfrm>
            <a:off x="1495426" y="5112013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Phách</a:t>
            </a:r>
            <a:r>
              <a:rPr lang="en-US" sz="3200" b="1" dirty="0"/>
              <a:t> </a:t>
            </a:r>
            <a:r>
              <a:rPr lang="en-US" sz="3200" b="1" dirty="0" err="1"/>
              <a:t>tre</a:t>
            </a:r>
            <a:endParaRPr lang="en-US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531283-9E84-465B-90F0-8F8D1DA2064C}"/>
              </a:ext>
            </a:extLst>
          </p:cNvPr>
          <p:cNvSpPr txBox="1"/>
          <p:nvPr/>
        </p:nvSpPr>
        <p:spPr>
          <a:xfrm>
            <a:off x="9385301" y="5213613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Trống</a:t>
            </a:r>
            <a:r>
              <a:rPr lang="en-US" sz="32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E013984-9C0C-42A9-8122-FCDDEEC12371}"/>
              </a:ext>
            </a:extLst>
          </p:cNvPr>
          <p:cNvSpPr txBox="1"/>
          <p:nvPr/>
        </p:nvSpPr>
        <p:spPr>
          <a:xfrm>
            <a:off x="5407027" y="5225787"/>
            <a:ext cx="255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Xắc</a:t>
            </a:r>
            <a:r>
              <a:rPr lang="en-US" sz="3200" b="1" dirty="0"/>
              <a:t> </a:t>
            </a:r>
            <a:r>
              <a:rPr lang="en-US" sz="3200" b="1" dirty="0" err="1"/>
              <a:t>xô</a:t>
            </a:r>
            <a:endParaRPr lang="en-US" sz="32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10F49CC-4EC2-4EEB-BD92-9322F693B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" y="5269443"/>
            <a:ext cx="762000" cy="2390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3625D33-43CB-4040-B335-4E59D0C62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689" y="5269441"/>
            <a:ext cx="762000" cy="2390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9963803-4063-4B46-AC41-5CEE541DB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4990" y="5383215"/>
            <a:ext cx="762000" cy="2390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0B6A997-2D8E-4D3E-ABC4-DC87CF8EA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5291" y="5326328"/>
            <a:ext cx="762000" cy="23907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56FD7B5-6691-4E30-9064-0E83C2DD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5137" y="5337979"/>
            <a:ext cx="762000" cy="2390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7C9C7FE-CA25-4BFD-A9F2-5D1056DC3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587" y="-727917"/>
            <a:ext cx="762000" cy="2390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A3FE297-9D3F-4D6E-84B8-9110DBA95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4364" y="-760282"/>
            <a:ext cx="762000" cy="2390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4C4887D-E920-49FD-8DA4-D1B993DC2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5140" y="-760280"/>
            <a:ext cx="762000" cy="23907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25973D4-F1CA-42BE-A38B-CBBF6C825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5916" y="-760278"/>
            <a:ext cx="762000" cy="23907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1DE15F5-AB13-4205-BFA0-CEAE0C263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6692" y="-760276"/>
            <a:ext cx="762000" cy="23907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56B455A-C3AF-455E-8C3A-95157B031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6" y="1841243"/>
            <a:ext cx="3018392" cy="301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1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61109A3-16B4-4024-9FBE-6C952FB4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D0E64-08E9-4F16-8441-153D4CC2FC00}"/>
              </a:ext>
            </a:extLst>
          </p:cNvPr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2DE0C0-E971-49ED-89B0-15CE175CFAD5}"/>
              </a:ext>
            </a:extLst>
          </p:cNvPr>
          <p:cNvSpPr/>
          <p:nvPr/>
        </p:nvSpPr>
        <p:spPr>
          <a:xfrm>
            <a:off x="-2260381" y="416004"/>
            <a:ext cx="89168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III. KẾT THÚC</a:t>
            </a:r>
            <a:endParaRPr lang="en-US" sz="3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 descr="A yellow leaf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CCB83D0D-EB30-4013-A7CB-EA58DB589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87" y="432852"/>
            <a:ext cx="4876800" cy="4876800"/>
          </a:xfrm>
          <a:prstGeom prst="rect">
            <a:avLst/>
          </a:prstGeom>
        </p:spPr>
      </p:pic>
      <p:pic>
        <p:nvPicPr>
          <p:cNvPr id="8" name="Picture 7" descr="A yellow leaf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090E3689-ACF3-4BFA-867F-5AB18201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07" y="372281"/>
            <a:ext cx="4876800" cy="4876800"/>
          </a:xfrm>
          <a:prstGeom prst="rect">
            <a:avLst/>
          </a:prstGeom>
        </p:spPr>
      </p:pic>
      <p:pic>
        <p:nvPicPr>
          <p:cNvPr id="9" name="Picture 8" descr="A yellow leaf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0A8FA6E8-2219-4D4B-AAE0-EB7A7888D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03" y="3417048"/>
            <a:ext cx="4876800" cy="4876800"/>
          </a:xfrm>
          <a:prstGeom prst="rect">
            <a:avLst/>
          </a:prstGeom>
        </p:spPr>
      </p:pic>
      <p:pic>
        <p:nvPicPr>
          <p:cNvPr id="10" name="Picture 9" descr="A yellow leaf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D1BCD08F-A44A-4E32-9C31-485FF66EE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23193"/>
            <a:ext cx="4876800" cy="4876800"/>
          </a:xfrm>
          <a:prstGeom prst="rect">
            <a:avLst/>
          </a:prstGeom>
        </p:spPr>
      </p:pic>
      <p:pic>
        <p:nvPicPr>
          <p:cNvPr id="11" name="Picture 10" descr="A yellow leaf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DC590B68-CADA-49B2-91DC-C00067FD7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10" y="990600"/>
            <a:ext cx="4876800" cy="4876800"/>
          </a:xfrm>
          <a:prstGeom prst="rect">
            <a:avLst/>
          </a:prstGeom>
        </p:spPr>
      </p:pic>
      <p:pic>
        <p:nvPicPr>
          <p:cNvPr id="12" name="Picture 11" descr="A yellow leaf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DF887520-BB27-4B5D-AA75-4109CB07E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886" y="190388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059894-A25D-45E7-9A06-D21F85178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340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45A307-DA19-49D6-8AF8-0CCFA91EC9CD}"/>
              </a:ext>
            </a:extLst>
          </p:cNvPr>
          <p:cNvSpPr/>
          <p:nvPr/>
        </p:nvSpPr>
        <p:spPr>
          <a:xfrm>
            <a:off x="3217423" y="2395835"/>
            <a:ext cx="5757153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TẠM BIỆT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62DBBE-8D1B-4718-8A93-3E33BC084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-520700"/>
            <a:ext cx="2070100" cy="414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527376-7715-4177-B7CA-03FF3D037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-381000"/>
            <a:ext cx="2070100" cy="414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5D9042-7109-455A-80FE-70F693B9B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026149"/>
            <a:ext cx="942976" cy="942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6A5F90-C098-4BA6-A6C4-1B960EA74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49" y="5810249"/>
            <a:ext cx="942976" cy="9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6A8092F4-2673-4903-A349-FC39726D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A145AE-781D-47F4-B1D5-B718F9D9D3A4}"/>
              </a:ext>
            </a:extLst>
          </p:cNvPr>
          <p:cNvSpPr txBox="1"/>
          <p:nvPr/>
        </p:nvSpPr>
        <p:spPr>
          <a:xfrm>
            <a:off x="3563696" y="1779968"/>
            <a:ext cx="741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E86003-1189-4417-8012-9A3A3971FC7E}"/>
              </a:ext>
            </a:extLst>
          </p:cNvPr>
          <p:cNvSpPr txBox="1"/>
          <p:nvPr/>
        </p:nvSpPr>
        <p:spPr>
          <a:xfrm>
            <a:off x="2301632" y="3041710"/>
            <a:ext cx="8494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GIAO LƯU ÂM NHẠC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5CE1876-095E-4DBD-A008-4449DBDED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804" y="6112806"/>
            <a:ext cx="4762500" cy="6096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C2CCA03-55CB-4C00-BD83-B51104149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96" y="6112806"/>
            <a:ext cx="4762500" cy="60960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6197DBE-D4AB-4F50-91D0-C32F401EC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70" y="6139444"/>
            <a:ext cx="47625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722D31A-1304-4D4B-AF48-B83058D42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"/>
            <a:ext cx="4119716" cy="2688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9DDAC4E-F4BB-47AF-9A1F-EE9EEE18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24" y="15004"/>
            <a:ext cx="4233284" cy="29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AB2FF1-CDA1-4274-9AF6-7D9F0B050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09" y="43016"/>
            <a:ext cx="3757034" cy="30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61109A3-16B4-4024-9FBE-6C952FB4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2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D0E64-08E9-4F16-8441-153D4CC2FC00}"/>
              </a:ext>
            </a:extLst>
          </p:cNvPr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2DE0C0-E971-49ED-89B0-15CE175CFAD5}"/>
              </a:ext>
            </a:extLst>
          </p:cNvPr>
          <p:cNvSpPr/>
          <p:nvPr/>
        </p:nvSpPr>
        <p:spPr>
          <a:xfrm>
            <a:off x="-872994" y="-1"/>
            <a:ext cx="8198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I.ỔN ĐỊNH TỔ CHỨC</a:t>
            </a:r>
            <a:endParaRPr lang="en-US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DBFFE3-ED64-429E-AE03-D91AC6EB49D7}"/>
              </a:ext>
            </a:extLst>
          </p:cNvPr>
          <p:cNvSpPr txBox="1"/>
          <p:nvPr/>
        </p:nvSpPr>
        <p:spPr>
          <a:xfrm>
            <a:off x="2477729" y="1332142"/>
            <a:ext cx="5211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endParaRPr lang="en-US" sz="3200" dirty="0"/>
          </a:p>
          <a:p>
            <a:r>
              <a:rPr lang="en-US" sz="3200" dirty="0"/>
              <a:t>Ai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endParaRPr lang="en-US" sz="3200" dirty="0"/>
          </a:p>
          <a:p>
            <a:r>
              <a:rPr lang="en-US" sz="3200" dirty="0"/>
              <a:t>Cham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sớm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endParaRPr lang="en-US" sz="3200" dirty="0"/>
          </a:p>
          <a:p>
            <a:r>
              <a:rPr lang="en-US" sz="3200" dirty="0" err="1"/>
              <a:t>Dạy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endParaRPr lang="en-US" sz="3200" dirty="0"/>
          </a:p>
          <a:p>
            <a:r>
              <a:rPr lang="en-US" sz="3200" dirty="0"/>
              <a:t>Cho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</a:t>
            </a:r>
          </a:p>
          <a:p>
            <a:r>
              <a:rPr lang="en-US" sz="3200" i="1" dirty="0"/>
              <a:t>                         </a:t>
            </a:r>
            <a:r>
              <a:rPr lang="en-US" sz="3200" i="1" dirty="0" err="1"/>
              <a:t>Là</a:t>
            </a:r>
            <a:r>
              <a:rPr lang="en-US" sz="3200" i="1" dirty="0"/>
              <a:t> ai?</a:t>
            </a: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49F44A7-A9DA-45A3-9128-5832247F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32142"/>
            <a:ext cx="5556089" cy="561198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075B626-6EF0-4E43-AB03-EF1881A5C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1823">
            <a:off x="7210517" y="968621"/>
            <a:ext cx="889831" cy="3336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331E8F-EF6B-4B11-BF29-1013FD3B1388}"/>
              </a:ext>
            </a:extLst>
          </p:cNvPr>
          <p:cNvSpPr txBox="1"/>
          <p:nvPr/>
        </p:nvSpPr>
        <p:spPr>
          <a:xfrm>
            <a:off x="8514735" y="461664"/>
            <a:ext cx="19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CÔ GIÁO</a:t>
            </a:r>
          </a:p>
        </p:txBody>
      </p:sp>
    </p:spTree>
    <p:extLst>
      <p:ext uri="{BB962C8B-B14F-4D97-AF65-F5344CB8AC3E}">
        <p14:creationId xmlns:p14="http://schemas.microsoft.com/office/powerpoint/2010/main" val="18936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61109A3-16B4-4024-9FBE-6C952FB4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D0E64-08E9-4F16-8441-153D4CC2FC00}"/>
              </a:ext>
            </a:extLst>
          </p:cNvPr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2DE0C0-E971-49ED-89B0-15CE175CFAD5}"/>
              </a:ext>
            </a:extLst>
          </p:cNvPr>
          <p:cNvSpPr/>
          <p:nvPr/>
        </p:nvSpPr>
        <p:spPr>
          <a:xfrm>
            <a:off x="1210406" y="342122"/>
            <a:ext cx="89168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II. PHƯƠNG PHÁP VÀ HÌNH THỨC TỔ CHỨC</a:t>
            </a:r>
            <a:endParaRPr lang="en-US" sz="3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7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61109A3-16B4-4024-9FBE-6C952FB4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D0E64-08E9-4F16-8441-153D4CC2FC00}"/>
              </a:ext>
            </a:extLst>
          </p:cNvPr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2DE0C0-E971-49ED-89B0-15CE175CFAD5}"/>
              </a:ext>
            </a:extLst>
          </p:cNvPr>
          <p:cNvSpPr/>
          <p:nvPr/>
        </p:nvSpPr>
        <p:spPr>
          <a:xfrm>
            <a:off x="1996987" y="342122"/>
            <a:ext cx="8198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 I: THI TÀI HÁT HAY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4FD56-7E02-4ABD-8045-169299C6D7AB}"/>
              </a:ext>
            </a:extLst>
          </p:cNvPr>
          <p:cNvSpPr txBox="1"/>
          <p:nvPr/>
        </p:nvSpPr>
        <p:spPr>
          <a:xfrm>
            <a:off x="1317523" y="1986116"/>
            <a:ext cx="7354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badi" panose="020B0604020104020204" pitchFamily="34" charset="0"/>
              </a:rPr>
              <a:t>Bài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hát</a:t>
            </a:r>
            <a:r>
              <a:rPr lang="en-US" sz="4800" dirty="0">
                <a:latin typeface="Abadi" panose="020B0604020104020204" pitchFamily="34" charset="0"/>
              </a:rPr>
              <a:t>: </a:t>
            </a:r>
            <a:r>
              <a:rPr lang="en-US" sz="4800" dirty="0" err="1">
                <a:latin typeface="Abadi" panose="020B0604020104020204" pitchFamily="34" charset="0"/>
              </a:rPr>
              <a:t>Cô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và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mẹ</a:t>
            </a:r>
            <a:endParaRPr lang="en-US" sz="4800" dirty="0">
              <a:latin typeface="Abadi" panose="020B0604020104020204" pitchFamily="34" charset="0"/>
            </a:endParaRPr>
          </a:p>
          <a:p>
            <a:r>
              <a:rPr lang="en-US" sz="4800" dirty="0" err="1">
                <a:latin typeface="Abadi" panose="020B0604020104020204" pitchFamily="34" charset="0"/>
              </a:rPr>
              <a:t>Sáng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tác</a:t>
            </a:r>
            <a:r>
              <a:rPr lang="en-US" sz="4800" dirty="0">
                <a:latin typeface="Abadi" panose="020B0604020104020204" pitchFamily="34" charset="0"/>
              </a:rPr>
              <a:t>: </a:t>
            </a:r>
            <a:r>
              <a:rPr lang="en-US" sz="4800" dirty="0" err="1">
                <a:latin typeface="Abadi" panose="020B0604020104020204" pitchFamily="34" charset="0"/>
              </a:rPr>
              <a:t>Phạm</a:t>
            </a:r>
            <a:r>
              <a:rPr lang="en-US" sz="4800" dirty="0">
                <a:latin typeface="Abadi" panose="020B0604020104020204" pitchFamily="34" charset="0"/>
              </a:rPr>
              <a:t> </a:t>
            </a:r>
            <a:r>
              <a:rPr lang="en-US" sz="4800" dirty="0" err="1">
                <a:latin typeface="Abadi" panose="020B0604020104020204" pitchFamily="34" charset="0"/>
              </a:rPr>
              <a:t>Tuyên</a:t>
            </a:r>
            <a:endParaRPr lang="en-US" sz="4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61109A3-16B4-4024-9FBE-6C952FB4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2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D0E64-08E9-4F16-8441-153D4CC2FC00}"/>
              </a:ext>
            </a:extLst>
          </p:cNvPr>
          <p:cNvSpPr txBox="1"/>
          <p:nvPr/>
        </p:nvSpPr>
        <p:spPr>
          <a:xfrm flipH="1">
            <a:off x="-2959510" y="1062335"/>
            <a:ext cx="1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PHẦN I: THI TÀI HÁT HAY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2DE0C0-E971-49ED-89B0-15CE175CFAD5}"/>
              </a:ext>
            </a:extLst>
          </p:cNvPr>
          <p:cNvSpPr/>
          <p:nvPr/>
        </p:nvSpPr>
        <p:spPr>
          <a:xfrm>
            <a:off x="1996987" y="342122"/>
            <a:ext cx="8198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 I: THI TÀI HÁT HAY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4FD56-7E02-4ABD-8045-169299C6D7AB}"/>
              </a:ext>
            </a:extLst>
          </p:cNvPr>
          <p:cNvSpPr txBox="1"/>
          <p:nvPr/>
        </p:nvSpPr>
        <p:spPr>
          <a:xfrm>
            <a:off x="1317523" y="1986116"/>
            <a:ext cx="10304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endParaRPr lang="en-US" sz="4800" b="1" i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D6B82688-AD84-4B32-9E8F-63CA5D98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753474" cy="7173829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xmlns="" id="{1DD7DCFD-EF2F-4AFB-A94E-54A815033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0" y="994287"/>
            <a:ext cx="9419302" cy="5043948"/>
          </a:xfrm>
          <a:prstGeom prst="rect">
            <a:avLst/>
          </a:prstGeom>
        </p:spPr>
      </p:pic>
      <p:pic>
        <p:nvPicPr>
          <p:cNvPr id="10" name="Picture 9" descr="A picture containing schematic&#10;&#10;Description automatically generated">
            <a:extLst>
              <a:ext uri="{FF2B5EF4-FFF2-40B4-BE49-F238E27FC236}">
                <a16:creationId xmlns:a16="http://schemas.microsoft.com/office/drawing/2014/main" xmlns="" id="{1D9AF2D2-33EB-4478-A9C4-4F10840CA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46" y="5532488"/>
            <a:ext cx="23050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29357E31-A57A-4F81-91E5-BB7072872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9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C42D4B-7C86-4A73-8A50-63CA90433365}"/>
              </a:ext>
            </a:extLst>
          </p:cNvPr>
          <p:cNvSpPr/>
          <p:nvPr/>
        </p:nvSpPr>
        <p:spPr>
          <a:xfrm>
            <a:off x="241738" y="1485899"/>
            <a:ext cx="112027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PHẦN II: TRÒ CHƠI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NGHE ÂM THANH ĐOÁN TÊN NHẠC CỤ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3DB0A8D-F6C2-45E1-81F6-E8A81442D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899"/>
            <a:ext cx="1373203" cy="5761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BBA8FF-0F6C-405C-AF85-836F4ACAC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8795" y="1485899"/>
            <a:ext cx="1373203" cy="57614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C694DE-0078-4E72-9495-96172E2A5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5386" y="5582000"/>
            <a:ext cx="762000" cy="2390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CBED43F-BFC7-4665-879C-CE4425D34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2814" y="5670993"/>
            <a:ext cx="762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2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28BAA0-0CB8-4B5F-A852-0F573AA16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80" y="2804875"/>
            <a:ext cx="2541658" cy="254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BCC76E3-3285-4F53-906C-96567C440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"/>
            <a:ext cx="12277618" cy="68484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275F9A67-1444-4087-8DCE-5EAF096E4D28}"/>
              </a:ext>
            </a:extLst>
          </p:cNvPr>
          <p:cNvSpPr/>
          <p:nvPr/>
        </p:nvSpPr>
        <p:spPr>
          <a:xfrm>
            <a:off x="5066614" y="2726653"/>
            <a:ext cx="2541658" cy="25479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2E871B3E-B60D-4D21-B1F0-E804E79E2869}"/>
              </a:ext>
            </a:extLst>
          </p:cNvPr>
          <p:cNvSpPr/>
          <p:nvPr/>
        </p:nvSpPr>
        <p:spPr>
          <a:xfrm>
            <a:off x="8035531" y="2876764"/>
            <a:ext cx="2979231" cy="239788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F9C639-24AD-4D2C-A8ED-9BD538EE33C5}"/>
              </a:ext>
            </a:extLst>
          </p:cNvPr>
          <p:cNvSpPr txBox="1"/>
          <p:nvPr/>
        </p:nvSpPr>
        <p:spPr>
          <a:xfrm>
            <a:off x="4027469" y="1027668"/>
            <a:ext cx="532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B098BA0-AECB-4B47-8F04-45AE037C0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23" y="2552701"/>
            <a:ext cx="2640486" cy="264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xmlns="" id="{3E6D6178-0EA5-4C97-BD07-A5DC57617CEC}"/>
              </a:ext>
            </a:extLst>
          </p:cNvPr>
          <p:cNvSpPr/>
          <p:nvPr/>
        </p:nvSpPr>
        <p:spPr>
          <a:xfrm>
            <a:off x="1171395" y="2726653"/>
            <a:ext cx="2855942" cy="239788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pic>
        <p:nvPicPr>
          <p:cNvPr id="9" name="xac xo">
            <a:hlinkClick r:id="" action="ppaction://media"/>
            <a:extLst>
              <a:ext uri="{FF2B5EF4-FFF2-40B4-BE49-F238E27FC236}">
                <a16:creationId xmlns:a16="http://schemas.microsoft.com/office/drawing/2014/main" xmlns="" id="{88D97EA5-201A-4181-85AD-E59242C9E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4380" y="2876764"/>
            <a:ext cx="406400" cy="406400"/>
          </a:xfrm>
          <a:prstGeom prst="rect">
            <a:avLst/>
          </a:prstGeom>
        </p:spPr>
      </p:pic>
      <p:pic>
        <p:nvPicPr>
          <p:cNvPr id="13" name="xac xo">
            <a:hlinkClick r:id="" action="ppaction://media"/>
            <a:extLst>
              <a:ext uri="{FF2B5EF4-FFF2-40B4-BE49-F238E27FC236}">
                <a16:creationId xmlns:a16="http://schemas.microsoft.com/office/drawing/2014/main" xmlns="" id="{88D97EA5-201A-4181-85AD-E59242C9E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440" y="45633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6938</TotalTime>
  <Words>245</Words>
  <Application>Microsoft Office PowerPoint</Application>
  <PresentationFormat>Custom</PresentationFormat>
  <Paragraphs>38</Paragraphs>
  <Slides>17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Techsi.vn</cp:lastModifiedBy>
  <cp:revision>21</cp:revision>
  <dcterms:created xsi:type="dcterms:W3CDTF">2022-03-16T06:04:42Z</dcterms:created>
  <dcterms:modified xsi:type="dcterms:W3CDTF">2022-10-27T05:53:34Z</dcterms:modified>
</cp:coreProperties>
</file>