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69" r:id="rId2"/>
    <p:sldId id="265" r:id="rId3"/>
    <p:sldId id="267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3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0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78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665BA-A438-45A5-8738-6054954AEA1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A07C-2A3A-4C6E-A51D-57E82C382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8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07C-2A3A-4C6E-A51D-57E82C382E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6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C5A6AB-318E-490C-9A24-FD969F4EA74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C98008F-B3DD-4E17-9A01-A769E10269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A6AB-318E-490C-9A24-FD969F4EA74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08F-B3DD-4E17-9A01-A769E1026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A6AB-318E-490C-9A24-FD969F4EA74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08F-B3DD-4E17-9A01-A769E1026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C5A6AB-318E-490C-9A24-FD969F4EA74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98008F-B3DD-4E17-9A01-A769E10269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7C5A6AB-318E-490C-9A24-FD969F4EA74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C98008F-B3DD-4E17-9A01-A769E10269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A6AB-318E-490C-9A24-FD969F4EA74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08F-B3DD-4E17-9A01-A769E10269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A6AB-318E-490C-9A24-FD969F4EA74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08F-B3DD-4E17-9A01-A769E10269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C5A6AB-318E-490C-9A24-FD969F4EA74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98008F-B3DD-4E17-9A01-A769E10269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A6AB-318E-490C-9A24-FD969F4EA74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08F-B3DD-4E17-9A01-A769E1026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C5A6AB-318E-490C-9A24-FD969F4EA74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98008F-B3DD-4E17-9A01-A769E102694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C5A6AB-318E-490C-9A24-FD969F4EA74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98008F-B3DD-4E17-9A01-A769E102694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C5A6AB-318E-490C-9A24-FD969F4EA74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98008F-B3DD-4E17-9A01-A769E10269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MN Long Biên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9600" y="4648200"/>
            <a:ext cx="1981200" cy="1905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3886200"/>
            <a:ext cx="31242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b="1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b="1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400" b="1" dirty="0">
              <a:solidFill>
                <a:srgbClr val="F10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8862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b="1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b="1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sz="4400" b="1" dirty="0">
              <a:solidFill>
                <a:srgbClr val="F10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4800600"/>
            <a:ext cx="1828800" cy="1828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50" l="0" r="100000">
                        <a14:backgroundMark x1="43750" y1="23500" x2="43750" y2="2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3581400" cy="358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1018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2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25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"/>
                            </p:stCondLst>
                            <p:childTnLst>
                              <p:par>
                                <p:cTn id="4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/>
      <p:bldP spid="10" grpId="1"/>
      <p:bldP spid="10" grpId="2"/>
      <p:bldP spid="11" grpId="0"/>
      <p:bldP spid="11" grpId="1"/>
      <p:bldP spid="12" grpId="0" animBg="1"/>
      <p:bldP spid="12" grpId="1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3760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dirty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4000" dirty="0" smtClean="0">
              <a:solidFill>
                <a:srgbClr val="F1018A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10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3124200"/>
            <a:ext cx="31242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b="1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b="1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400" b="1" dirty="0">
              <a:solidFill>
                <a:srgbClr val="F10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1242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b="1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b="1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sz="4400" b="1" dirty="0">
              <a:solidFill>
                <a:srgbClr val="F10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3124200"/>
            <a:ext cx="31242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b="1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b="1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4400" b="1" dirty="0">
              <a:solidFill>
                <a:srgbClr val="F10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67" b="86000" l="18167" r="90000">
                        <a14:foregroundMark x1="58833" y1="61167" x2="58833" y2="61167"/>
                        <a14:foregroundMark x1="73667" y1="58833" x2="73667" y2="58833"/>
                        <a14:foregroundMark x1="75167" y1="68833" x2="75167" y2="68833"/>
                        <a14:foregroundMark x1="70833" y1="51667" x2="70833" y2="51667"/>
                        <a14:foregroundMark x1="47667" y1="38000" x2="47667" y2="38000"/>
                        <a14:foregroundMark x1="39667" y1="28833" x2="39667" y2="28833"/>
                        <a14:foregroundMark x1="51667" y1="26000" x2="51667" y2="26000"/>
                        <a14:foregroundMark x1="48333" y1="70333" x2="48333" y2="70333"/>
                        <a14:foregroundMark x1="66333" y1="52833" x2="66333" y2="52833"/>
                        <a14:foregroundMark x1="53167" y1="46333" x2="53167" y2="46333"/>
                        <a14:foregroundMark x1="52000" y1="42333" x2="52000" y2="42333"/>
                        <a14:foregroundMark x1="58833" y1="30833" x2="58833" y2="30833"/>
                        <a14:foregroundMark x1="53167" y1="22833" x2="53167" y2="22833"/>
                        <a14:foregroundMark x1="54833" y1="27667" x2="54833" y2="27667"/>
                        <a14:foregroundMark x1="61667" y1="26333" x2="61667" y2="26333"/>
                        <a14:foregroundMark x1="60333" y1="24000" x2="60333" y2="24000"/>
                        <a14:foregroundMark x1="65667" y1="31167" x2="65667" y2="31167"/>
                        <a14:foregroundMark x1="67000" y1="55333" x2="67000" y2="55333"/>
                        <a14:foregroundMark x1="66667" y1="60500" x2="66667" y2="60500"/>
                        <a14:foregroundMark x1="69833" y1="63667" x2="69833" y2="63667"/>
                        <a14:foregroundMark x1="75000" y1="61333" x2="75000" y2="61333"/>
                        <a14:foregroundMark x1="60667" y1="33333" x2="60667" y2="33333"/>
                        <a14:foregroundMark x1="62333" y1="26500" x2="62333" y2="26500"/>
                        <a14:foregroundMark x1="68333" y1="25333" x2="68333" y2="25333"/>
                        <a14:foregroundMark x1="52667" y1="23333" x2="52667" y2="23333"/>
                        <a14:foregroundMark x1="30667" y1="61667" x2="30667" y2="61667"/>
                        <a14:foregroundMark x1="65500" y1="69333" x2="65500" y2="69333"/>
                        <a14:foregroundMark x1="66667" y1="71000" x2="66667" y2="71000"/>
                        <a14:foregroundMark x1="67000" y1="47000" x2="67000" y2="47000"/>
                        <a14:foregroundMark x1="67000" y1="42500" x2="67000" y2="42500"/>
                        <a14:foregroundMark x1="67000" y1="51000" x2="67000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7338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816" b="89844" l="4219" r="95938">
                        <a14:foregroundMark x1="17031" y1="14648" x2="17031" y2="14648"/>
                        <a14:foregroundMark x1="10078" y1="15527" x2="10078" y2="15527"/>
                        <a14:foregroundMark x1="6719" y1="27539" x2="6719" y2="27539"/>
                        <a14:foregroundMark x1="7422" y1="32422" x2="7422" y2="32422"/>
                        <a14:foregroundMark x1="7031" y1="41602" x2="7031" y2="41602"/>
                        <a14:foregroundMark x1="7656" y1="48145" x2="7656" y2="48145"/>
                        <a14:foregroundMark x1="7031" y1="38965" x2="7031" y2="38965"/>
                        <a14:foregroundMark x1="89922" y1="67773" x2="89922" y2="67773"/>
                        <a14:foregroundMark x1="89766" y1="63379" x2="89766" y2="63379"/>
                        <a14:foregroundMark x1="5938" y1="23535" x2="5938" y2="23535"/>
                        <a14:foregroundMark x1="7266" y1="18848" x2="7266" y2="18848"/>
                        <a14:foregroundMark x1="22031" y1="15527" x2="22031" y2="15527"/>
                        <a14:foregroundMark x1="25469" y1="15332" x2="25469" y2="15332"/>
                        <a14:foregroundMark x1="35781" y1="15332" x2="35781" y2="15332"/>
                        <a14:foregroundMark x1="45313" y1="15820" x2="45313" y2="15820"/>
                        <a14:foregroundMark x1="49219" y1="15332" x2="49219" y2="15332"/>
                        <a14:foregroundMark x1="59922" y1="15527" x2="59922" y2="15527"/>
                        <a14:foregroundMark x1="74922" y1="15820" x2="74922" y2="15820"/>
                        <a14:foregroundMark x1="92188" y1="16016" x2="92188" y2="16016"/>
                        <a14:foregroundMark x1="89375" y1="16699" x2="89375" y2="16699"/>
                        <a14:foregroundMark x1="92031" y1="29102" x2="92031" y2="29102"/>
                        <a14:foregroundMark x1="91250" y1="49316" x2="91250" y2="49316"/>
                        <a14:foregroundMark x1="91406" y1="63086" x2="91406" y2="63086"/>
                        <a14:foregroundMark x1="90469" y1="59180" x2="90469" y2="59180"/>
                        <a14:foregroundMark x1="90703" y1="79492" x2="90703" y2="79492"/>
                        <a14:foregroundMark x1="91406" y1="73633" x2="91406" y2="73633"/>
                        <a14:foregroundMark x1="90859" y1="72070" x2="90859" y2="72070"/>
                        <a14:foregroundMark x1="90859" y1="68262" x2="90859" y2="68262"/>
                        <a14:foregroundMark x1="91094" y1="77930" x2="91094" y2="77930"/>
                        <a14:foregroundMark x1="90859" y1="81445" x2="90859" y2="81445"/>
                        <a14:foregroundMark x1="89531" y1="85156" x2="89531" y2="85156"/>
                        <a14:foregroundMark x1="83906" y1="84668" x2="83906" y2="84668"/>
                        <a14:foregroundMark x1="80781" y1="84668" x2="80781" y2="84668"/>
                        <a14:foregroundMark x1="76406" y1="84473" x2="76406" y2="84473"/>
                        <a14:foregroundMark x1="71016" y1="83984" x2="71016" y2="83984"/>
                        <a14:foregroundMark x1="66094" y1="83984" x2="66094" y2="83984"/>
                        <a14:foregroundMark x1="7813" y1="82617" x2="7813" y2="82617"/>
                        <a14:foregroundMark x1="7656" y1="76953" x2="7656" y2="76953"/>
                        <a14:foregroundMark x1="8203" y1="73438" x2="8203" y2="73438"/>
                        <a14:foregroundMark x1="7422" y1="72754" x2="7422" y2="72754"/>
                        <a14:foregroundMark x1="7813" y1="69434" x2="7813" y2="69434"/>
                        <a14:foregroundMark x1="7422" y1="63379" x2="7422" y2="63379"/>
                        <a14:foregroundMark x1="7422" y1="55371" x2="7422" y2="55371"/>
                        <a14:foregroundMark x1="7813" y1="51367" x2="7813" y2="51367"/>
                        <a14:foregroundMark x1="6875" y1="50195" x2="6875" y2="50195"/>
                        <a14:foregroundMark x1="7031" y1="45801" x2="7031" y2="45801"/>
                        <a14:foregroundMark x1="7031" y1="44629" x2="7031" y2="44629"/>
                        <a14:foregroundMark x1="7266" y1="43164" x2="7266" y2="43164"/>
                        <a14:foregroundMark x1="7422" y1="52539" x2="7422" y2="52539"/>
                        <a14:foregroundMark x1="7656" y1="58008" x2="7656" y2="58008"/>
                        <a14:foregroundMark x1="7969" y1="60352" x2="7969" y2="60352"/>
                        <a14:foregroundMark x1="8750" y1="81152" x2="8750" y2="81152"/>
                        <a14:foregroundMark x1="10469" y1="83984" x2="10469" y2="83984"/>
                        <a14:foregroundMark x1="13047" y1="85352" x2="13047" y2="85352"/>
                        <a14:foregroundMark x1="21328" y1="83496" x2="21328" y2="83496"/>
                        <a14:foregroundMark x1="23906" y1="84473" x2="23906" y2="84473"/>
                        <a14:foregroundMark x1="28281" y1="85156" x2="28281" y2="85156"/>
                        <a14:foregroundMark x1="32344" y1="84473" x2="32344" y2="84473"/>
                        <a14:foregroundMark x1="36328" y1="84961" x2="36328" y2="84961"/>
                        <a14:foregroundMark x1="46094" y1="84668" x2="46094" y2="84668"/>
                        <a14:foregroundMark x1="7266" y1="66406" x2="7266" y2="66406"/>
                        <a14:foregroundMark x1="7813" y1="67773" x2="7813" y2="67773"/>
                        <a14:foregroundMark x1="7422" y1="62207" x2="7422" y2="62207"/>
                        <a14:foregroundMark x1="7969" y1="74609" x2="7969" y2="74609"/>
                        <a14:foregroundMark x1="8203" y1="79102" x2="8203" y2="79102"/>
                        <a14:foregroundMark x1="7813" y1="53320" x2="7813" y2="53320"/>
                        <a14:foregroundMark x1="7656" y1="56055" x2="7656" y2="56055"/>
                        <a14:foregroundMark x1="7656" y1="80664" x2="7656" y2="80664"/>
                        <a14:foregroundMark x1="8203" y1="78320" x2="8906" y2="77930"/>
                        <a14:foregroundMark x1="7031" y1="78613" x2="7031" y2="78613"/>
                        <a14:foregroundMark x1="7422" y1="84473" x2="7422" y2="84473"/>
                        <a14:foregroundMark x1="6875" y1="84961" x2="6875" y2="84961"/>
                        <a14:backgroundMark x1="3281" y1="46484" x2="3281" y2="46484"/>
                        <a14:backgroundMark x1="5156" y1="49805" x2="5156" y2="49805"/>
                        <a14:backgroundMark x1="5000" y1="54883" x2="5000" y2="54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364236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0" b="85667" l="5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386">
            <a:off x="2618312" y="3744671"/>
            <a:ext cx="310923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59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28600"/>
            <a:ext cx="85042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? Con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000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dirty="0">
              <a:solidFill>
                <a:srgbClr val="F10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" y="3733800"/>
            <a:ext cx="2438400" cy="2362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6600" y="3810000"/>
            <a:ext cx="2438400" cy="2362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00800" y="3733800"/>
            <a:ext cx="2438400" cy="2362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2667000"/>
            <a:ext cx="31242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b="1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b="1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400" b="1" dirty="0">
              <a:solidFill>
                <a:srgbClr val="F10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6670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b="1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b="1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sz="4400" b="1" dirty="0">
              <a:solidFill>
                <a:srgbClr val="F101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2667000"/>
            <a:ext cx="31242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b="1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b="1" dirty="0" smtClean="0">
                <a:solidFill>
                  <a:srgbClr val="F1018A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4400" b="1" dirty="0">
              <a:solidFill>
                <a:srgbClr val="F1018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inh-nen-may-tinh-de-thuong-nhat-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1331640" y="2564904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Chúc các con chăm ngoan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học giỏi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259632" y="1268760"/>
            <a:ext cx="6268063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4800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in chân thành cảm ơn</a:t>
            </a:r>
            <a:r>
              <a:rPr lang="en-US" sz="4800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4800" dirty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156" y1="18125" x2="50156" y2="18125"/>
                        <a14:foregroundMark x1="19844" y1="36875" x2="19844" y2="36875"/>
                        <a14:foregroundMark x1="82344" y1="37500" x2="82344" y2="37500"/>
                        <a14:foregroundMark x1="83906" y1="59375" x2="83906" y2="59375"/>
                        <a14:foregroundMark x1="81563" y1="75625" x2="80938" y2="75625"/>
                        <a14:foregroundMark x1="15937" y1="71406" x2="15937" y2="71406"/>
                        <a14:foregroundMark x1="20469" y1="58906" x2="20469" y2="58906"/>
                        <a14:foregroundMark x1="75938" y1="42813" x2="75938" y2="42813"/>
                        <a14:foregroundMark x1="37969" y1="40938" x2="37969" y2="4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2300"/>
            <a:ext cx="6096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3855"/>
            <a:ext cx="7537908" cy="675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000" l="8000" r="90000">
                        <a14:backgroundMark x1="45875" y1="33111" x2="45375" y2="32889"/>
                        <a14:backgroundMark x1="53375" y1="33556" x2="53125" y2="32889"/>
                        <a14:backgroundMark x1="56125" y1="33333" x2="56125" y2="33333"/>
                        <a14:backgroundMark x1="46375" y1="36444" x2="46375" y2="36444"/>
                        <a14:backgroundMark x1="61500" y1="39556" x2="61500" y2="39556"/>
                        <a14:backgroundMark x1="59625" y1="35556" x2="59625" y2="35556"/>
                        <a14:backgroundMark x1="58250" y1="27778" x2="58250" y2="27778"/>
                        <a14:backgroundMark x1="56500" y1="36667" x2="56500" y2="36667"/>
                        <a14:backgroundMark x1="57250" y1="33333" x2="57250" y2="33333"/>
                        <a14:backgroundMark x1="58625" y1="33333" x2="58625" y2="33333"/>
                        <a14:backgroundMark x1="37625" y1="85556" x2="37625" y2="85556"/>
                        <a14:backgroundMark x1="35750" y1="84444" x2="35750" y2="84444"/>
                        <a14:backgroundMark x1="37375" y1="82667" x2="37375" y2="82667"/>
                        <a14:backgroundMark x1="34750" y1="84889" x2="34750" y2="84889"/>
                        <a14:backgroundMark x1="36875" y1="82000" x2="36875" y2="82000"/>
                        <a14:backgroundMark x1="70000" y1="81333" x2="70000" y2="81333"/>
                        <a14:backgroundMark x1="72125" y1="66889" x2="72125" y2="66889"/>
                        <a14:backgroundMark x1="72125" y1="70222" x2="72125" y2="70222"/>
                        <a14:backgroundMark x1="70375" y1="66667" x2="70375" y2="66667"/>
                        <a14:backgroundMark x1="71125" y1="72667" x2="71125" y2="72667"/>
                        <a14:backgroundMark x1="70500" y1="69778" x2="70500" y2="69778"/>
                        <a14:backgroundMark x1="70125" y1="74000" x2="70125" y2="74000"/>
                        <a14:backgroundMark x1="73750" y1="66444" x2="73750" y2="66444"/>
                        <a14:backgroundMark x1="62125" y1="92889" x2="62125" y2="92889"/>
                        <a14:backgroundMark x1="60375" y1="93778" x2="60375" y2="93778"/>
                        <a14:backgroundMark x1="59000" y1="95333" x2="59000" y2="95333"/>
                        <a14:backgroundMark x1="48375" y1="36444" x2="48375" y2="36444"/>
                        <a14:backgroundMark x1="48875" y1="37111" x2="48875" y2="37111"/>
                        <a14:backgroundMark x1="50125" y1="37111" x2="50125" y2="37111"/>
                        <a14:backgroundMark x1="51250" y1="37333" x2="51250" y2="37333"/>
                        <a14:backgroundMark x1="52500" y1="36667" x2="52500" y2="36667"/>
                        <a14:backgroundMark x1="54250" y1="37333" x2="54250" y2="37333"/>
                        <a14:backgroundMark x1="58500" y1="38000" x2="58500" y2="38000"/>
                        <a14:backgroundMark x1="60250" y1="39333" x2="60250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22098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8000" l="0" r="100000">
                        <a14:foregroundMark x1="32000" y1="63000" x2="32000" y2="63000"/>
                        <a14:foregroundMark x1="31500" y1="33000" x2="31500" y2="33000"/>
                        <a14:foregroundMark x1="27500" y1="36500" x2="27500" y2="36500"/>
                        <a14:foregroundMark x1="18000" y1="46000" x2="18000" y2="46000"/>
                        <a14:foregroundMark x1="22000" y1="66000" x2="22000" y2="66000"/>
                        <a14:foregroundMark x1="25500" y1="52500" x2="25500" y2="52500"/>
                        <a14:foregroundMark x1="51000" y1="81000" x2="51000" y2="81000"/>
                        <a14:foregroundMark x1="67000" y1="9500" x2="67000" y2="9500"/>
                        <a14:foregroundMark x1="78500" y1="15000" x2="7850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50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09800" y="990600"/>
            <a:ext cx="4800600" cy="457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0" y="990600"/>
            <a:ext cx="4724400" cy="457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6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-0.05549 L 0.46666 -0.055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555 L -0.49166 -0.05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17056656">
            <a:off x="96043" y="3522453"/>
            <a:ext cx="3139858" cy="30859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46821E-6 L 0.72621 -0.704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2" y="-35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622 -0.7045 L -0.03333 -0.055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86" y="32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09800" y="990600"/>
            <a:ext cx="4800600" cy="4572000"/>
          </a:xfrm>
          <a:prstGeom prst="ellipse">
            <a:avLst/>
          </a:prstGeo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1"/>
          <p:cNvSpPr/>
          <p:nvPr/>
        </p:nvSpPr>
        <p:spPr>
          <a:xfrm rot="18600458">
            <a:off x="1422803" y="458741"/>
            <a:ext cx="762000" cy="141591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3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00200"/>
            <a:ext cx="83820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TC 1 : </a:t>
            </a:r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Tìm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đồ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dùng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trong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gia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đình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có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dạng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hình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tròn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81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981200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TC 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 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Ai </a:t>
            </a:r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đoán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đúng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75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3&quot;/&gt;&lt;lineCharCount val=&quot;37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FC58C789-FED5-4DD3-B46F-3B2630F764AD}_13.png&quot;/&gt;&lt;left val=&quot;57&quot;/&gt;&lt;top val=&quot;262&quot;/&gt;&lt;width val=&quot;594&quot;/&gt;&lt;height val=&quot;109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&quot;/&gt;&lt;isInvalidForFieldText val=&quot;0&quot;/&gt;&lt;Image&gt;&lt;filename val=&quot;C:\Users\Admin\AppData\Local\Temp\PR\data\asimages\{C3918975-A265-418E-A9D7-EB8169E1B95E}_13.png&quot;/&gt;&lt;left val=&quot;71&quot;/&gt;&lt;top val=&quot;174&quot;/&gt;&lt;width val=&quot;532&quot;/&gt;&lt;height val=&quot;102&quot;/&gt;&lt;hasText val=&quot;1&quot;/&gt;&lt;/Image&gt;&lt;/ThreeDShape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939</TotalTime>
  <Words>103</Words>
  <Application>Microsoft Office PowerPoint</Application>
  <PresentationFormat>On-screen Show (4:3)</PresentationFormat>
  <Paragraphs>18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</cp:revision>
  <dcterms:created xsi:type="dcterms:W3CDTF">2021-09-30T03:50:44Z</dcterms:created>
  <dcterms:modified xsi:type="dcterms:W3CDTF">2021-11-15T14:48:39Z</dcterms:modified>
</cp:coreProperties>
</file>