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1"/>
  </p:notesMasterIdLst>
  <p:sldIdLst>
    <p:sldId id="256" r:id="rId2"/>
    <p:sldId id="283" r:id="rId3"/>
    <p:sldId id="268" r:id="rId4"/>
    <p:sldId id="285" r:id="rId5"/>
    <p:sldId id="269" r:id="rId6"/>
    <p:sldId id="282" r:id="rId7"/>
    <p:sldId id="284" r:id="rId8"/>
    <p:sldId id="272" r:id="rId9"/>
    <p:sldId id="273" r:id="rId10"/>
    <p:sldId id="288" r:id="rId11"/>
    <p:sldId id="279" r:id="rId12"/>
    <p:sldId id="276" r:id="rId13"/>
    <p:sldId id="261" r:id="rId14"/>
    <p:sldId id="262" r:id="rId15"/>
    <p:sldId id="289" r:id="rId16"/>
    <p:sldId id="290" r:id="rId17"/>
    <p:sldId id="291" r:id="rId18"/>
    <p:sldId id="292" r:id="rId19"/>
    <p:sldId id="265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7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03" autoAdjust="0"/>
    <p:restoredTop sz="94683" autoAdjust="0"/>
  </p:normalViewPr>
  <p:slideViewPr>
    <p:cSldViewPr>
      <p:cViewPr varScale="1">
        <p:scale>
          <a:sx n="84" d="100"/>
          <a:sy n="84" d="100"/>
        </p:scale>
        <p:origin x="112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74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26F66-AD38-4BEF-A581-805BC9CC23E6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48F00-C0CA-462E-BB68-2ACD37BAC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1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6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4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17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1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6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4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0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24546-62C6-4C63-AF3A-AFEAD509A6CF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9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6.xml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image" Target="../media/image30.png"/><Relationship Id="rId10" Type="http://schemas.openxmlformats.org/officeDocument/2006/relationships/slide" Target="slide19.xml"/><Relationship Id="rId4" Type="http://schemas.openxmlformats.org/officeDocument/2006/relationships/image" Target="../media/image29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2.wav"/><Relationship Id="rId7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slide" Target="slide15.xml"/><Relationship Id="rId5" Type="http://schemas.openxmlformats.org/officeDocument/2006/relationships/image" Target="../media/image44.png"/><Relationship Id="rId10" Type="http://schemas.openxmlformats.org/officeDocument/2006/relationships/image" Target="../media/image39.jpeg"/><Relationship Id="rId4" Type="http://schemas.openxmlformats.org/officeDocument/2006/relationships/image" Target="../media/image43.jp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19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0"/>
            <a:ext cx="12288688" cy="6858000"/>
          </a:xfrm>
          <a:prstGeom prst="rect">
            <a:avLst/>
          </a:prstGeom>
        </p:spPr>
      </p:pic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1453924" y="2703116"/>
            <a:ext cx="9038492" cy="1938992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NB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3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MG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B1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553570" y="736908"/>
            <a:ext cx="8839200" cy="147002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 LONG BIÊN</a:t>
            </a:r>
            <a: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sz="3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non Long </a:t>
            </a:r>
            <a:r>
              <a:rPr sz="3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4" descr="https://t3.ftcdn.net/jpg/02/80/37/90/240_F_280379094_rhTshfS0hvIZdka6CFJMRcd4B4ON3MF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ttps://t3.ftcdn.net/jpg/02/80/37/90/240_F_280379094_rhTshfS0hvIZdka6CFJMRcd4B4ON3MFl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24744"/>
            <a:ext cx="874297" cy="8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5" y="4869160"/>
            <a:ext cx="1317625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4653136"/>
            <a:ext cx="2511425" cy="202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5432" y="6093297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2021- 2022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3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70833E-6 -2.96296E-6 L -0.39648 0.0083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4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3245269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+mj-lt"/>
                      </a:endParaRP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3896" marR="1138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351584" y="764705"/>
            <a:ext cx="368562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tự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27" y="5467350"/>
            <a:ext cx="9144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6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67 0.01088 L -0.94827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5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https://as.ftcdn.net/v1/pics/placeholders/spacer.gi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2" descr="https://as.ftcdn.net/v1/pics/placeholders/spacer.gi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12231" y="3843330"/>
            <a:ext cx="689378" cy="198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2225063" y="161616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3521208" y="998328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5465424" y="278249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7049601" y="1070337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8561768" y="278248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72" l="20870" r="7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0525" y="3675979"/>
            <a:ext cx="1589440" cy="203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72" l="20870" r="7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6175" y="3696577"/>
            <a:ext cx="1589440" cy="203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30" y="5592978"/>
            <a:ext cx="1034327" cy="12813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61" y="5669558"/>
            <a:ext cx="1161086" cy="13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99" y="5635140"/>
            <a:ext cx="1177992" cy="12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39656" y="3758194"/>
            <a:ext cx="689378" cy="198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72" l="20870" r="7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4935" y="3764235"/>
            <a:ext cx="1589440" cy="203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6796" y="3688029"/>
            <a:ext cx="689378" cy="198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72" l="20870" r="7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67466" y="3637730"/>
            <a:ext cx="1589440" cy="203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51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3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27"/>
            <a:ext cx="12288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359696" y="1916832"/>
            <a:ext cx="5544616" cy="324036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7714" y="476672"/>
            <a:ext cx="2627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54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4439817" y="2348880"/>
            <a:ext cx="3246081" cy="1107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4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3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695" cy="6858000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C39AAA3-DA75-414C-B6AB-FD7D860D8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82" y="1545805"/>
            <a:ext cx="649280" cy="75901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01011" y="1925314"/>
            <a:ext cx="5342487" cy="2170532"/>
            <a:chOff x="3100441" y="-1149076"/>
            <a:chExt cx="9181367" cy="342478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5878" y="-1149076"/>
              <a:ext cx="1445930" cy="118028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100441" y="1547268"/>
              <a:ext cx="317471" cy="728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68" y="592737"/>
            <a:ext cx="841363" cy="748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70" y="1785420"/>
            <a:ext cx="841363" cy="748031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44" y="1318484"/>
            <a:ext cx="907208" cy="840951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949" y="1124744"/>
            <a:ext cx="996826" cy="924024"/>
          </a:xfrm>
          <a:prstGeom prst="rect">
            <a:avLst/>
          </a:prstGeom>
        </p:spPr>
      </p:pic>
      <p:sp>
        <p:nvSpPr>
          <p:cNvPr id="12" name="Right Arrow 11">
            <a:hlinkClick r:id="rId10" action="ppaction://hlinksldjump"/>
          </p:cNvPr>
          <p:cNvSpPr/>
          <p:nvPr/>
        </p:nvSpPr>
        <p:spPr>
          <a:xfrm>
            <a:off x="10488488" y="6237312"/>
            <a:ext cx="1152128" cy="50405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3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0.00248 0.5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2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00638 0.5509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0951 0.5835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5731">
            <a:off x="6447566" y="1534573"/>
            <a:ext cx="3738557" cy="29077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912">
            <a:off x="8073861" y="2281660"/>
            <a:ext cx="684914" cy="10426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7880">
            <a:off x="8872770" y="2244570"/>
            <a:ext cx="684914" cy="1042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89" y="1670374"/>
            <a:ext cx="3982706" cy="2343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13" l="10000" r="90000">
                        <a14:foregroundMark x1="65222" y1="55652" x2="65222" y2="55652"/>
                        <a14:foregroundMark x1="66444" y1="44783" x2="66444" y2="44783"/>
                        <a14:foregroundMark x1="70889" y1="43261" x2="70889" y2="43261"/>
                        <a14:foregroundMark x1="64889" y1="72174" x2="64889" y2="72174"/>
                        <a14:foregroundMark x1="63222" y1="72826" x2="63222" y2="72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4413">
            <a:off x="2044351" y="2244266"/>
            <a:ext cx="1291715" cy="721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13" l="10000" r="90000">
                        <a14:foregroundMark x1="65222" y1="55652" x2="65222" y2="55652"/>
                        <a14:foregroundMark x1="66444" y1="44783" x2="66444" y2="44783"/>
                        <a14:foregroundMark x1="70889" y1="43261" x2="70889" y2="43261"/>
                        <a14:foregroundMark x1="64889" y1="72174" x2="64889" y2="72174"/>
                        <a14:foregroundMark x1="63222" y1="72826" x2="63222" y2="72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4413">
            <a:off x="2972947" y="2203642"/>
            <a:ext cx="1291715" cy="7216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4355">
            <a:off x="3333724" y="2792568"/>
            <a:ext cx="4175650" cy="376718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989">
            <a:off x="5697009" y="3610856"/>
            <a:ext cx="684914" cy="10426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989">
            <a:off x="5144452" y="4124532"/>
            <a:ext cx="684914" cy="10426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9989">
            <a:off x="4623523" y="4833314"/>
            <a:ext cx="684914" cy="104262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9674658" y="3182629"/>
            <a:ext cx="557606" cy="72351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CC"/>
                </a:solidFill>
              </a:rPr>
              <a:t>3</a:t>
            </a:r>
            <a:endParaRPr lang="en-US" sz="6600" dirty="0">
              <a:solidFill>
                <a:srgbClr val="0000CC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32121" y="1985027"/>
            <a:ext cx="578065" cy="7311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CC"/>
                </a:solidFill>
              </a:rPr>
              <a:t>2</a:t>
            </a:r>
            <a:endParaRPr lang="en-US" sz="6600" dirty="0">
              <a:solidFill>
                <a:srgbClr val="0000CC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908996" y="5032378"/>
            <a:ext cx="577460" cy="74417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CC"/>
                </a:solidFill>
              </a:rPr>
              <a:t>3</a:t>
            </a:r>
            <a:endParaRPr lang="en-US" sz="6600" dirty="0">
              <a:solidFill>
                <a:srgbClr val="0000CC"/>
              </a:solidFill>
            </a:endParaRPr>
          </a:p>
        </p:txBody>
      </p:sp>
      <p:pic>
        <p:nvPicPr>
          <p:cNvPr id="32" name="Picture 31" descr="dong-ho-bao-thuc-17065_1_1.jpg">
            <a:extLst>
              <a:ext uri="{FF2B5EF4-FFF2-40B4-BE49-F238E27FC236}">
                <a16:creationId xmlns:a16="http://schemas.microsoft.com/office/drawing/2014/main" id="{5759AA22-80FF-7544-9040-8EF69B0876E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526019" y="4548178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7ECA33BB-3362-AA4F-B4B3-9F239A09F1F5}"/>
              </a:ext>
            </a:extLst>
          </p:cNvPr>
          <p:cNvSpPr/>
          <p:nvPr/>
        </p:nvSpPr>
        <p:spPr>
          <a:xfrm>
            <a:off x="9697470" y="511967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36FB346-0EFF-1443-9711-F8B92B627159}"/>
              </a:ext>
            </a:extLst>
          </p:cNvPr>
          <p:cNvSpPr/>
          <p:nvPr/>
        </p:nvSpPr>
        <p:spPr>
          <a:xfrm>
            <a:off x="9697470" y="511967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9CF1A0-5096-A044-B816-3D5D5AA874BC}"/>
              </a:ext>
            </a:extLst>
          </p:cNvPr>
          <p:cNvSpPr/>
          <p:nvPr/>
        </p:nvSpPr>
        <p:spPr>
          <a:xfrm>
            <a:off x="9697470" y="511967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F0A8CC3-822F-E24E-B8E4-E109408DF3CD}"/>
              </a:ext>
            </a:extLst>
          </p:cNvPr>
          <p:cNvSpPr/>
          <p:nvPr/>
        </p:nvSpPr>
        <p:spPr>
          <a:xfrm>
            <a:off x="9697470" y="511967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28DA0A-A759-5C4D-AD6F-E7B71870459E}"/>
              </a:ext>
            </a:extLst>
          </p:cNvPr>
          <p:cNvSpPr/>
          <p:nvPr/>
        </p:nvSpPr>
        <p:spPr>
          <a:xfrm>
            <a:off x="9697470" y="511967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2BED66D-D91A-B244-908F-90953E027FBB}"/>
              </a:ext>
            </a:extLst>
          </p:cNvPr>
          <p:cNvSpPr/>
          <p:nvPr/>
        </p:nvSpPr>
        <p:spPr>
          <a:xfrm>
            <a:off x="9697470" y="511967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F38101E-0C28-9F44-B6F4-6EE69BFF5AFE}"/>
              </a:ext>
            </a:extLst>
          </p:cNvPr>
          <p:cNvSpPr/>
          <p:nvPr/>
        </p:nvSpPr>
        <p:spPr>
          <a:xfrm>
            <a:off x="9697470" y="511967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0" name="Picture 39" descr="dong-ho-bao-thuc-17065_1_1.jpg">
            <a:extLst>
              <a:ext uri="{FF2B5EF4-FFF2-40B4-BE49-F238E27FC236}">
                <a16:creationId xmlns:a16="http://schemas.microsoft.com/office/drawing/2014/main" id="{19A52884-3550-974B-B4F9-4010E94059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526019" y="456961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F7F468F4-AF85-9545-A81A-1D0965C4A7CC}"/>
              </a:ext>
            </a:extLst>
          </p:cNvPr>
          <p:cNvSpPr/>
          <p:nvPr/>
        </p:nvSpPr>
        <p:spPr>
          <a:xfrm>
            <a:off x="9697470" y="514110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4EE93EF-92DC-CA41-8315-1305E58AEA9E}"/>
              </a:ext>
            </a:extLst>
          </p:cNvPr>
          <p:cNvSpPr/>
          <p:nvPr/>
        </p:nvSpPr>
        <p:spPr>
          <a:xfrm>
            <a:off x="9697470" y="514110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E714E50-37EE-C94F-B9CB-505D3074F27B}"/>
              </a:ext>
            </a:extLst>
          </p:cNvPr>
          <p:cNvSpPr/>
          <p:nvPr/>
        </p:nvSpPr>
        <p:spPr>
          <a:xfrm>
            <a:off x="9697470" y="514110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6AEA9F9-EFC9-364D-81CF-C09BE023C6E6}"/>
              </a:ext>
            </a:extLst>
          </p:cNvPr>
          <p:cNvSpPr/>
          <p:nvPr/>
        </p:nvSpPr>
        <p:spPr>
          <a:xfrm>
            <a:off x="9697470" y="514110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4AA88F5-D84E-B049-AEC7-C3049A710917}"/>
              </a:ext>
            </a:extLst>
          </p:cNvPr>
          <p:cNvSpPr/>
          <p:nvPr/>
        </p:nvSpPr>
        <p:spPr>
          <a:xfrm>
            <a:off x="9697470" y="514110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F37990A-7DC0-4B4F-952B-06B43C343321}"/>
              </a:ext>
            </a:extLst>
          </p:cNvPr>
          <p:cNvSpPr/>
          <p:nvPr/>
        </p:nvSpPr>
        <p:spPr>
          <a:xfrm>
            <a:off x="9697470" y="514110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1E173F6-087D-4F40-ABA4-8D7ADB877055}"/>
              </a:ext>
            </a:extLst>
          </p:cNvPr>
          <p:cNvSpPr/>
          <p:nvPr/>
        </p:nvSpPr>
        <p:spPr>
          <a:xfrm>
            <a:off x="9697470" y="514110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8" name="Left Arrow 47">
            <a:hlinkClick r:id="rId12" action="ppaction://hlinksldjump"/>
            <a:extLst>
              <a:ext uri="{FF2B5EF4-FFF2-40B4-BE49-F238E27FC236}">
                <a16:creationId xmlns:a16="http://schemas.microsoft.com/office/drawing/2014/main" id="{59C12726-C40F-0144-9C7F-863176EDC968}"/>
              </a:ext>
            </a:extLst>
          </p:cNvPr>
          <p:cNvSpPr/>
          <p:nvPr/>
        </p:nvSpPr>
        <p:spPr>
          <a:xfrm>
            <a:off x="340367" y="6083113"/>
            <a:ext cx="976712" cy="5630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2912">
            <a:off x="7323844" y="2266731"/>
            <a:ext cx="684914" cy="10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741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59" y="2799952"/>
            <a:ext cx="1977833" cy="247043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97720" y="3447085"/>
            <a:ext cx="1959893" cy="1608449"/>
            <a:chOff x="-9653" y="4835718"/>
            <a:chExt cx="2613190" cy="21445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3" y="4835718"/>
              <a:ext cx="2613190" cy="2144598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777673" y="5809460"/>
              <a:ext cx="415533" cy="644880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93611" y="3675849"/>
            <a:ext cx="1959893" cy="1608449"/>
            <a:chOff x="2705249" y="4368323"/>
            <a:chExt cx="2613190" cy="214459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249" y="4368323"/>
              <a:ext cx="2613190" cy="2144598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3520632" y="5358460"/>
              <a:ext cx="415533" cy="644880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91280" y="3907086"/>
            <a:ext cx="1959893" cy="1608449"/>
            <a:chOff x="1433344" y="4788056"/>
            <a:chExt cx="2613190" cy="214459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3344" y="4788056"/>
              <a:ext cx="2613190" cy="2144598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2244984" y="5772845"/>
              <a:ext cx="415533" cy="644880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8683261" y="4535372"/>
            <a:ext cx="745910" cy="748926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3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50818" y="4360199"/>
            <a:ext cx="4203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300" b="1" dirty="0"/>
              <a:t>3</a:t>
            </a:r>
            <a:endParaRPr lang="en-US" sz="3300" b="1" dirty="0"/>
          </a:p>
        </p:txBody>
      </p:sp>
      <p:sp>
        <p:nvSpPr>
          <p:cNvPr id="29" name="Left Arrow 28">
            <a:hlinkClick r:id="rId7" action="ppaction://hlinksldjump"/>
          </p:cNvPr>
          <p:cNvSpPr/>
          <p:nvPr/>
        </p:nvSpPr>
        <p:spPr>
          <a:xfrm>
            <a:off x="10992544" y="188640"/>
            <a:ext cx="976712" cy="5630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 descr="dong-ho-bao-thuc-17065_1_1.jpg">
            <a:extLst>
              <a:ext uri="{FF2B5EF4-FFF2-40B4-BE49-F238E27FC236}">
                <a16:creationId xmlns:a16="http://schemas.microsoft.com/office/drawing/2014/main" id="{D43B3FA1-5D20-B746-881A-11CB6ED374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8223" y="98376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DB4A5BE-704E-144F-8E9A-0290E86A12BC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CDFC5AE-5E46-BD49-BF50-17C22CF9541F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708B091-0963-AE4F-81E8-E27D6449DDA6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FEC7EAF-A591-2443-A2B8-1DC07A18C025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DCBCDA7-EF76-8D43-B2CF-B0C97CACA02D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7C6D3FA-CD92-D847-AC61-B91DED547CB1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BD76FB9-7C9E-D246-8ACE-882BF35E66A2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2" name="Picture 41" descr="dong-ho-bao-thuc-17065_1_1.jpg">
            <a:extLst>
              <a:ext uri="{FF2B5EF4-FFF2-40B4-BE49-F238E27FC236}">
                <a16:creationId xmlns:a16="http://schemas.microsoft.com/office/drawing/2014/main" id="{C2D1530C-29A0-1F49-A664-1AD966886D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72882" y="98376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92C5F685-E69E-1F4A-A11B-9A3BB019A143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114ABE8-9F48-1B46-8357-A3E81F1055E4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ECA4FF3-355C-7B4F-ADD5-AAA4627628B0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4A9A57B-AC21-DB4D-9641-644554FF8577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6B18FBD-DA90-8840-99C8-60425FA4670A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BEFB829-3F92-E44C-9DF2-37696F14186A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7FA74C7-FC46-EC4A-87D5-853F01D1CAEC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5097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4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260DC9-43FF-1B44-A90B-9C4AE4C21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0247" y="5052815"/>
            <a:ext cx="1104900" cy="1473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765813-C30E-EA48-96D2-F7CBEA016F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36" b="89238" l="1770" r="93363">
                        <a14:foregroundMark x1="7522" y1="44843" x2="7522" y2="44843"/>
                        <a14:foregroundMark x1="2212" y1="43049" x2="2212" y2="43049"/>
                        <a14:foregroundMark x1="50885" y1="8520" x2="50885" y2="8520"/>
                        <a14:foregroundMark x1="62832" y1="4036" x2="62832" y2="4036"/>
                        <a14:foregroundMark x1="64602" y1="61435" x2="64602" y2="61435"/>
                        <a14:foregroundMark x1="38938" y1="54260" x2="38938" y2="54260"/>
                        <a14:foregroundMark x1="37168" y1="48430" x2="37168" y2="48430"/>
                        <a14:foregroundMark x1="32743" y1="50224" x2="32743" y2="50224"/>
                        <a14:foregroundMark x1="33628" y1="44395" x2="33628" y2="44395"/>
                        <a14:foregroundMark x1="38053" y1="39013" x2="38053" y2="39013"/>
                        <a14:foregroundMark x1="42478" y1="34081" x2="42478" y2="34081"/>
                        <a14:foregroundMark x1="42478" y1="30493" x2="42478" y2="30493"/>
                        <a14:foregroundMark x1="26549" y1="39013" x2="26549" y2="39013"/>
                        <a14:foregroundMark x1="21239" y1="39013" x2="21239" y2="39013"/>
                        <a14:foregroundMark x1="27876" y1="34081" x2="27876" y2="34081"/>
                        <a14:foregroundMark x1="84513" y1="82511" x2="84513" y2="82511"/>
                        <a14:foregroundMark x1="92035" y1="84753" x2="92035" y2="84753"/>
                        <a14:foregroundMark x1="93363" y1="87444" x2="93363" y2="87444"/>
                        <a14:foregroundMark x1="82301" y1="81166" x2="82301" y2="81166"/>
                        <a14:foregroundMark x1="78319" y1="78475" x2="78319" y2="78475"/>
                        <a14:foregroundMark x1="20354" y1="80717" x2="20354" y2="80717"/>
                        <a14:foregroundMark x1="30973" y1="39462" x2="30973" y2="39462"/>
                        <a14:foregroundMark x1="34071" y1="37668" x2="34071" y2="37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44" y="4993600"/>
            <a:ext cx="1113653" cy="14820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484EA3-3669-CF4D-9454-4EB0741A25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4" b="91385" l="10000" r="90154">
                        <a14:foregroundMark x1="44538" y1="6692" x2="44538" y2="6692"/>
                        <a14:foregroundMark x1="59308" y1="62538" x2="59308" y2="62538"/>
                        <a14:foregroundMark x1="58769" y1="63385" x2="58769" y2="63385"/>
                        <a14:foregroundMark x1="61000" y1="63231" x2="61000" y2="63231"/>
                        <a14:foregroundMark x1="54462" y1="91385" x2="54462" y2="91385"/>
                        <a14:foregroundMark x1="90154" y1="55692" x2="90154" y2="55692"/>
                        <a14:foregroundMark x1="41692" y1="5154" x2="41692" y2="5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7084" y="4910256"/>
            <a:ext cx="1454966" cy="164877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62DA661-DCA5-DB47-8773-933133F98AD2}"/>
              </a:ext>
            </a:extLst>
          </p:cNvPr>
          <p:cNvCxnSpPr/>
          <p:nvPr/>
        </p:nvCxnSpPr>
        <p:spPr>
          <a:xfrm>
            <a:off x="731224" y="5157192"/>
            <a:ext cx="1165860" cy="1401842"/>
          </a:xfrm>
          <a:prstGeom prst="line">
            <a:avLst/>
          </a:prstGeom>
          <a:ln w="76200">
            <a:solidFill>
              <a:srgbClr val="ED2C0B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44445E4-B8D5-944A-B0A8-13A0DF94902E}"/>
              </a:ext>
            </a:extLst>
          </p:cNvPr>
          <p:cNvSpPr/>
          <p:nvPr/>
        </p:nvSpPr>
        <p:spPr>
          <a:xfrm>
            <a:off x="5879976" y="2564904"/>
            <a:ext cx="745910" cy="748926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3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71430DF-8061-8046-A4CC-C7099F5EC704}"/>
              </a:ext>
            </a:extLst>
          </p:cNvPr>
          <p:cNvSpPr/>
          <p:nvPr/>
        </p:nvSpPr>
        <p:spPr>
          <a:xfrm>
            <a:off x="3253097" y="5962219"/>
            <a:ext cx="591902" cy="614154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1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35" name="Picture 34" descr="dong-ho-bao-thuc-17065_1_1.jpg">
            <a:extLst>
              <a:ext uri="{FF2B5EF4-FFF2-40B4-BE49-F238E27FC236}">
                <a16:creationId xmlns:a16="http://schemas.microsoft.com/office/drawing/2014/main" id="{3619E2E0-374F-8B45-8B43-B7AB3A8DD03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42665" y="83582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591DF1D8-702F-D145-83EB-3A9BC5F522BF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D98D926-7AA8-294F-A5C7-F92F3B1C307E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EC5847-E257-EB42-9D25-E22288407A8D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413BEF-839B-2347-B982-4C7B3B298A82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789F86A-0DDB-9D40-BADA-076E53B6E219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5ED011-B556-E74B-9F56-6A79E8B57A6F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2C0678A-A9AB-EF43-8D23-9CE478B8BDE5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3" name="Picture 42" descr="dong-ho-bao-thuc-17065_1_1.jpg">
            <a:extLst>
              <a:ext uri="{FF2B5EF4-FFF2-40B4-BE49-F238E27FC236}">
                <a16:creationId xmlns:a16="http://schemas.microsoft.com/office/drawing/2014/main" id="{851C5DB1-BEC2-D74D-8941-370448BD1CF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542665" y="85725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B0D6178B-272C-0E45-8089-E7C511B7D926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F913E87-5882-3546-B92A-04823C5963E8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EBD3CDE-010B-5142-B0C7-B85EB03099D5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10EAA8B-BD56-E44C-8818-30D276054307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47F9EDF-C38E-144C-A506-FCDE847F065E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3CFBE10-39D6-C143-990B-113808B5EE0B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B1BDA9A-19B6-9042-B788-E7FB49CA9EC9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1" name="Left Arrow 50">
            <a:hlinkClick r:id="rId11" action="ppaction://hlinksldjump"/>
            <a:extLst>
              <a:ext uri="{FF2B5EF4-FFF2-40B4-BE49-F238E27FC236}">
                <a16:creationId xmlns:a16="http://schemas.microsoft.com/office/drawing/2014/main" id="{738D8EA9-73A7-0A47-9E68-6739B9C73628}"/>
              </a:ext>
            </a:extLst>
          </p:cNvPr>
          <p:cNvSpPr/>
          <p:nvPr/>
        </p:nvSpPr>
        <p:spPr>
          <a:xfrm>
            <a:off x="9596714" y="954203"/>
            <a:ext cx="976712" cy="5630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399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9" grpId="0" animBg="1"/>
      <p:bldP spid="49" grpId="1" animBg="1"/>
      <p:bldP spid="50" grpId="0" animBg="1"/>
      <p:bldP spid="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may-tinh-de-thuong-nhat-1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639616" y="2636912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Chúc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các con chăm ngoan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học giỏi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5"/>
            </p:custDataLst>
          </p:nvPr>
        </p:nvSpPr>
        <p:spPr>
          <a:xfrm>
            <a:off x="2927649" y="1772817"/>
            <a:ext cx="6268063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8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in chân thành cảm ơn</a:t>
            </a:r>
            <a:r>
              <a:rPr lang="en-US" sz="48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48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8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18" descr="6">
            <a:extLst>
              <a:ext uri="{FF2B5EF4-FFF2-40B4-BE49-F238E27FC236}">
                <a16:creationId xmlns:a16="http://schemas.microsoft.com/office/drawing/2014/main" id="{3FA6F5FC-EC30-409B-A20F-31CC8A26B1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368"/>
          <a:stretch>
            <a:fillRect/>
          </a:stretch>
        </p:blipFill>
        <p:spPr>
          <a:xfrm>
            <a:off x="1521144" y="4604385"/>
            <a:ext cx="1201579" cy="2278380"/>
          </a:xfrm>
          <a:prstGeom prst="rect">
            <a:avLst/>
          </a:prstGeom>
        </p:spPr>
      </p:pic>
      <p:pic>
        <p:nvPicPr>
          <p:cNvPr id="15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8313898" y="5132705"/>
            <a:ext cx="2353151" cy="1704340"/>
          </a:xfrm>
          <a:prstGeom prst="rect">
            <a:avLst/>
          </a:prstGeom>
        </p:spPr>
      </p:pic>
      <p:pic>
        <p:nvPicPr>
          <p:cNvPr id="24" name="25">
            <a:extLst>
              <a:ext uri="{FF2B5EF4-FFF2-40B4-BE49-F238E27FC236}">
                <a16:creationId xmlns:a16="http://schemas.microsoft.com/office/drawing/2014/main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260649"/>
            <a:ext cx="1077176" cy="1436235"/>
          </a:xfrm>
          <a:prstGeom prst="rect">
            <a:avLst/>
          </a:prstGeom>
        </p:spPr>
      </p:pic>
      <p:pic>
        <p:nvPicPr>
          <p:cNvPr id="2" name="25">
            <a:extLst>
              <a:ext uri="{FF2B5EF4-FFF2-40B4-BE49-F238E27FC236}">
                <a16:creationId xmlns:a16="http://schemas.microsoft.com/office/drawing/2014/main" id="{AC62AE51-4488-48EE-911A-1816A89897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9" r="67114" b="52500"/>
          <a:stretch/>
        </p:blipFill>
        <p:spPr>
          <a:xfrm>
            <a:off x="7968208" y="2060849"/>
            <a:ext cx="2373952" cy="327546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847528" y="1052737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PTNT</a:t>
            </a:r>
          </a:p>
          <a:p>
            <a:pPr algn="just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3 ,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3</a:t>
            </a:r>
          </a:p>
          <a:p>
            <a:pPr algn="just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 lượng 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25 trẻ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25">
            <a:extLst>
              <a:ext uri="{FF2B5EF4-FFF2-40B4-BE49-F238E27FC236}">
                <a16:creationId xmlns:a16="http://schemas.microsoft.com/office/drawing/2014/main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-31163"/>
            <a:ext cx="1077176" cy="1436235"/>
          </a:xfrm>
          <a:prstGeom prst="rect">
            <a:avLst/>
          </a:prstGeom>
        </p:spPr>
      </p:pic>
      <p:pic>
        <p:nvPicPr>
          <p:cNvPr id="13" name="25">
            <a:extLst>
              <a:ext uri="{FF2B5EF4-FFF2-40B4-BE49-F238E27FC236}">
                <a16:creationId xmlns:a16="http://schemas.microsoft.com/office/drawing/2014/main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-22779"/>
            <a:ext cx="1077176" cy="1436235"/>
          </a:xfrm>
          <a:prstGeom prst="rect">
            <a:avLst/>
          </a:prstGeom>
        </p:spPr>
      </p:pic>
      <p:pic>
        <p:nvPicPr>
          <p:cNvPr id="16" name="25">
            <a:extLst>
              <a:ext uri="{FF2B5EF4-FFF2-40B4-BE49-F238E27FC236}">
                <a16:creationId xmlns:a16="http://schemas.microsoft.com/office/drawing/2014/main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797153"/>
            <a:ext cx="1077176" cy="1436235"/>
          </a:xfrm>
          <a:prstGeom prst="rect">
            <a:avLst/>
          </a:prstGeom>
        </p:spPr>
      </p:pic>
      <p:pic>
        <p:nvPicPr>
          <p:cNvPr id="18" name="25">
            <a:extLst>
              <a:ext uri="{FF2B5EF4-FFF2-40B4-BE49-F238E27FC236}">
                <a16:creationId xmlns:a16="http://schemas.microsoft.com/office/drawing/2014/main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2492897"/>
            <a:ext cx="1077176" cy="1436235"/>
          </a:xfrm>
          <a:prstGeom prst="rect">
            <a:avLst/>
          </a:prstGeom>
        </p:spPr>
      </p:pic>
      <p:pic>
        <p:nvPicPr>
          <p:cNvPr id="19" name="25">
            <a:extLst>
              <a:ext uri="{FF2B5EF4-FFF2-40B4-BE49-F238E27FC236}">
                <a16:creationId xmlns:a16="http://schemas.microsoft.com/office/drawing/2014/main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5733257"/>
            <a:ext cx="1077176" cy="1436235"/>
          </a:xfrm>
          <a:prstGeom prst="rect">
            <a:avLst/>
          </a:prstGeom>
        </p:spPr>
      </p:pic>
      <p:pic>
        <p:nvPicPr>
          <p:cNvPr id="20" name="25">
            <a:extLst>
              <a:ext uri="{FF2B5EF4-FFF2-40B4-BE49-F238E27FC236}">
                <a16:creationId xmlns:a16="http://schemas.microsoft.com/office/drawing/2014/main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869161"/>
            <a:ext cx="1077176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656918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1.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Kiến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thức</a:t>
                      </a:r>
                      <a:endParaRPr lang="en-US" sz="2400" dirty="0" smtClean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+mj-lt"/>
                        </a:rPr>
                        <a:t>-Trẻ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 smtClean="0">
                          <a:effectLst/>
                          <a:latin typeface="+mj-lt"/>
                        </a:rPr>
                        <a:t>biết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smtClean="0">
                          <a:effectLst/>
                          <a:latin typeface="+mj-lt"/>
                        </a:rPr>
                        <a:t>số 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3</a:t>
                      </a:r>
                      <a:r>
                        <a:rPr lang="vi-VN" sz="2400" dirty="0" smtClean="0">
                          <a:effectLst/>
                          <a:latin typeface="+mj-lt"/>
                        </a:rPr>
                        <a:t>, </a:t>
                      </a:r>
                      <a:r>
                        <a:rPr lang="vi-VN" sz="2400" dirty="0" smtClean="0">
                          <a:effectLst/>
                          <a:latin typeface="+mj-lt"/>
                        </a:rPr>
                        <a:t>số lượng và số thứ tự trong phạm vi 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3</a:t>
                      </a:r>
                      <a:endParaRPr lang="en-US" sz="2400" dirty="0" smtClean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2.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Kỹ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năng:</a:t>
                      </a:r>
                      <a:endParaRPr lang="en-US" sz="2400" dirty="0" smtClean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+mj-lt"/>
                        </a:rPr>
                        <a:t>- Trẻ có kĩ năng đếm từ trái qua phải hoặc các hướng khác nhau</a:t>
                      </a:r>
                      <a:endParaRPr lang="en-US" sz="2400" dirty="0" smtClean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+mj-lt"/>
                        </a:rPr>
                        <a:t>- Xác định được vị trí của 1 đối tượng trong dãy</a:t>
                      </a:r>
                      <a:endParaRPr lang="en-US" sz="2400" dirty="0" smtClean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+mj-lt"/>
                        </a:rPr>
                        <a:t>- Biết chơi trò chơi đúng cách</a:t>
                      </a:r>
                      <a:endParaRPr lang="en-US" sz="2400" dirty="0" smtClean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3.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Thái </a:t>
                      </a:r>
                      <a:r>
                        <a:rPr lang="vi-VN" sz="2400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độ:</a:t>
                      </a:r>
                      <a:endParaRPr lang="en-US" sz="2400" dirty="0" smtClean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 smtClean="0">
                          <a:effectLst/>
                          <a:latin typeface="+mj-lt"/>
                        </a:rPr>
                        <a:t>- Biết giữ gìn đồ dùng cá nhân</a:t>
                      </a:r>
                      <a:endParaRPr lang="en-US" sz="2400" dirty="0" smtClean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vi-VN" sz="2400" kern="1200" dirty="0" smtClean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Tích cực tham gia hoạt động, có tinh thần kỉ luật. </a:t>
                      </a:r>
                      <a:endParaRPr kumimoji="0" lang="en-US" sz="2400" kern="1200" dirty="0" smtClean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3896" marR="1138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27" y="5467350"/>
            <a:ext cx="9144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73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67 0.01088 L -0.94827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57" y="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5"/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960055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3896" marR="1138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27" y="5467350"/>
            <a:ext cx="9144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991544" y="980729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*Đồ dùng của cô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Đồ dùng có số lượng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bông hoa màu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1 bông hoa màu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vàng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hẻ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Nhạc bài hát trong chủ đề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* Đồ dùng của trẻ: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Lô tô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màu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hoa màu vàng, thẻ số từ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1-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Tranh đồ dùng có số lượng khác nhau, lô tô nhóm đồ vật có SL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en-US" dirty="0">
              <a:latin typeface="+mj-lt"/>
              <a:ea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0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67 0.01088 L -0.94827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5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6571527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 smtClean="0">
                        <a:effectLst/>
                        <a:latin typeface="+mj-lt"/>
                      </a:endParaRP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3896" marR="11389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351585" y="764704"/>
            <a:ext cx="734688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>
                <a:latin typeface="+mj-lt"/>
              </a:rPr>
              <a:t>Ôn nhận biết số lượng trong phạm vi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27" y="5467350"/>
            <a:ext cx="9144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22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67 0.01088 L -0.94827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5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39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9" descr="Phố chợ thực phẩm hữu cơ với người dân.  Các quầy hàng ở chợ thực phẩm với trái cây và rau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83" y="2609474"/>
            <a:ext cx="1193684" cy="974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92" y="2384089"/>
            <a:ext cx="673202" cy="670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714" y="2492896"/>
            <a:ext cx="681684" cy="7834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75" y="2888339"/>
            <a:ext cx="681684" cy="78341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90" y="2872427"/>
            <a:ext cx="651889" cy="648992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3287688" y="3933057"/>
            <a:ext cx="577460" cy="74417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CC"/>
                </a:solidFill>
              </a:rPr>
              <a:t>1</a:t>
            </a:r>
            <a:endParaRPr lang="en-US" sz="6600" dirty="0">
              <a:solidFill>
                <a:srgbClr val="0000CC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616219" y="3956659"/>
            <a:ext cx="577460" cy="74417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CC"/>
                </a:solidFill>
              </a:rPr>
              <a:t>2</a:t>
            </a:r>
            <a:endParaRPr lang="en-US" sz="6600" dirty="0">
              <a:solidFill>
                <a:srgbClr val="0000CC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078969" y="3989337"/>
            <a:ext cx="577460" cy="74417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CC"/>
                </a:solidFill>
              </a:rPr>
              <a:t>2</a:t>
            </a:r>
            <a:endParaRPr lang="en-US" sz="6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2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825132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 smtClean="0"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 smtClean="0"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vi-VN" sz="3600" dirty="0" smtClean="0">
                          <a:effectLst/>
                          <a:latin typeface="+mj-lt"/>
                        </a:rPr>
                        <a:t>Nhận </a:t>
                      </a:r>
                      <a:r>
                        <a:rPr lang="vi-VN" sz="3600" dirty="0">
                          <a:effectLst/>
                          <a:latin typeface="+mj-lt"/>
                        </a:rPr>
                        <a:t>biết số </a:t>
                      </a:r>
                      <a:r>
                        <a:rPr lang="en-US" sz="3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vi-VN" sz="3600" dirty="0" smtClean="0">
                          <a:effectLst/>
                          <a:latin typeface="+mj-lt"/>
                        </a:rPr>
                        <a:t>, </a:t>
                      </a:r>
                      <a:r>
                        <a:rPr lang="vi-VN" sz="3600" dirty="0">
                          <a:effectLst/>
                          <a:latin typeface="+mj-lt"/>
                        </a:rPr>
                        <a:t>số lượng và số thứ tự trong phạm vi </a:t>
                      </a:r>
                      <a:r>
                        <a:rPr lang="en-US" sz="3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3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27" y="5467350"/>
            <a:ext cx="9144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87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67 0.01088 L -0.94827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5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2" descr="https://as.ftcdn.net/v1/pics/placeholders/spacer.gi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72" l="20870" r="7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2675" y="4186939"/>
            <a:ext cx="1589440" cy="203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00763" y="4122847"/>
            <a:ext cx="689378" cy="198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2225063" y="161616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3521208" y="998328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5465424" y="278249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7049601" y="1070337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16543">
            <a:off x="8561768" y="278248"/>
            <a:ext cx="1139374" cy="135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72" l="20870" r="791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9359" y="4099959"/>
            <a:ext cx="1589440" cy="203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584698" y="8633395"/>
            <a:ext cx="9144000" cy="7200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1775520" y="6021288"/>
            <a:ext cx="7848872" cy="7200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9336361" y="4733673"/>
            <a:ext cx="1086745" cy="1378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0000CC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3</a:t>
            </a:r>
            <a:endParaRPr lang="en-US" sz="8800" b="1" dirty="0">
              <a:solidFill>
                <a:srgbClr val="0000CC"/>
              </a:solidFill>
              <a:latin typeface=".VnArial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13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12288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 rot="945073">
            <a:off x="6773154" y="431110"/>
            <a:ext cx="3682400" cy="2027588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 rot="564431">
            <a:off x="7029253" y="546368"/>
            <a:ext cx="3024336" cy="1872208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3793" y="-303516"/>
            <a:ext cx="313098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latin typeface=".VnArial" panose="020B7200000000000000" pitchFamily="34" charset="0"/>
              </a:rPr>
              <a:t>3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64" y="1136751"/>
            <a:ext cx="2648320" cy="1771897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64" y="2886180"/>
            <a:ext cx="3372321" cy="2353003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 rot="945073">
            <a:off x="6603414" y="454430"/>
            <a:ext cx="4095368" cy="2027588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3?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 rot="564431">
            <a:off x="7102186" y="586054"/>
            <a:ext cx="3024336" cy="1872208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3637" y="3576637"/>
            <a:ext cx="9526" cy="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0437" y="-224144"/>
            <a:ext cx="3135795" cy="64479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300" dirty="0">
                <a:solidFill>
                  <a:srgbClr val="7030A0"/>
                </a:solidFill>
                <a:latin typeface=".VnBahamasBH" panose="020BE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94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17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10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0.0&quot;&gt;&lt;object type=&quot;1&quot; unique_id=&quot;10001&quot;&gt;&lt;property id=&quot;20141&quot; value=&quot;so 6 t1&quot;/&gt;&lt;property id=&quot;20148&quot; value=&quot;5&quot;/&gt;&lt;property id=&quot;20184&quot; value=&quot;7&quot;/&gt;&lt;property id=&quot;20224&quot; value=&quot;D:\AP10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8&quot; unique_id=&quot;10055&quot;&gt;&lt;/object&gt;&lt;object type=&quot;2&quot; unique_id=&quot;10056&quot;&gt;&lt;object type=&quot;3&quot; unique_id=&quot;10057&quot;&gt;&lt;property id=&quot;20148&quot; value=&quot;5&quot;/&gt;&lt;property id=&quot;20300&quot; value=&quot;Slide 1&quot;/&gt;&lt;property id=&quot;20307&quot; value=&quot;256&quot;/&gt;&lt;property id=&quot;20309&quot; value=&quot;-1&quot;/&gt;&lt;/object&gt;&lt;object type=&quot;3&quot; unique_id=&quot;10058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59&quot;&gt;&lt;property id=&quot;20148&quot; value=&quot;5&quot;/&gt;&lt;property id=&quot;20300&quot; value=&quot;Slide 8&quot;/&gt;&lt;property id=&quot;20307&quot; value=&quot;258&quot;/&gt;&lt;property id=&quot;20309&quot; value=&quot;-1&quot;/&gt;&lt;/object&gt;&lt;object type=&quot;3&quot; unique_id=&quot;10060&quot;&gt;&lt;property id=&quot;20148&quot; value=&quot;5&quot;/&gt;&lt;property id=&quot;20300&quot; value=&quot;Slide 9 - &amp;quot; &amp;quot;&quot;/&gt;&lt;property id=&quot;20307&quot; value=&quot;259&quot;/&gt;&lt;property id=&quot;20309&quot; value=&quot;-1&quot;/&gt;&lt;/object&gt;&lt;object type=&quot;3&quot; unique_id=&quot;10061&quot;&gt;&lt;property id=&quot;20148&quot; value=&quot;5&quot;/&gt;&lt;property id=&quot;20300&quot; value=&quot;Slide 10&quot;/&gt;&lt;property id=&quot;20307&quot; value=&quot;260&quot;/&gt;&lt;property id=&quot;20309&quot; value=&quot;-1&quot;/&gt;&lt;/object&gt;&lt;object type=&quot;3&quot; unique_id=&quot;10062&quot;&gt;&lt;property id=&quot;20148&quot; value=&quot;5&quot;/&gt;&lt;property id=&quot;20300&quot; value=&quot;Slide 11&quot;/&gt;&lt;property id=&quot;20307&quot; value=&quot;261&quot;/&gt;&lt;property id=&quot;20309&quot; value=&quot;-1&quot;/&gt;&lt;/object&gt;&lt;object type=&quot;3&quot; unique_id=&quot;10063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64&quot;&gt;&lt;property id=&quot;20148&quot; value=&quot;5&quot;/&gt;&lt;property id=&quot;20300&quot; value=&quot;Slide 13&quot;/&gt;&lt;property id=&quot;20307&quot; value=&quot;263&quot;/&gt;&lt;property id=&quot;20309&quot; value=&quot;-1&quot;/&gt;&lt;/object&gt;&lt;object type=&quot;3&quot; unique_id=&quot;10065&quot;&gt;&lt;property id=&quot;20148&quot; value=&quot;5&quot;/&gt;&lt;property id=&quot;20300&quot; value=&quot;Slide 14&quot;/&gt;&lt;property id=&quot;20307&quot; value=&quot;265&quot;/&gt;&lt;property id=&quot;20309&quot; value=&quot;-1&quot;/&gt;&lt;/object&gt;&lt;object type=&quot;3&quot; unique_id=&quot;10143&quot;&gt;&lt;property id=&quot;20148&quot; value=&quot;5&quot;/&gt;&lt;property id=&quot;20300&quot; value=&quot;Slide 2&quot;/&gt;&lt;property id=&quot;20307&quot; value=&quot;266&quot;/&gt;&lt;property id=&quot;20309&quot; value=&quot;-1&quot;/&gt;&lt;/object&gt;&lt;object type=&quot;3&quot; unique_id=&quot;10180&quot;&gt;&lt;property id=&quot;20148&quot; value=&quot;5&quot;/&gt;&lt;property id=&quot;20300&quot; value=&quot;Slide 4&quot;/&gt;&lt;property id=&quot;20307&quot; value=&quot;267&quot;/&gt;&lt;property id=&quot;20309&quot; value=&quot;-1&quot;/&gt;&lt;/object&gt;&lt;object type=&quot;3&quot; unique_id=&quot;10220&quot;&gt;&lt;property id=&quot;20148&quot; value=&quot;5&quot;/&gt;&lt;property id=&quot;20300&quot; value=&quot;Slide 3&quot;/&gt;&lt;property id=&quot;20307&quot; value=&quot;268&quot;/&gt;&lt;property id=&quot;20309&quot; value=&quot;-1&quot;/&gt;&lt;/object&gt;&lt;object type=&quot;3&quot; unique_id=&quot;10277&quot;&gt;&lt;property id=&quot;20148&quot; value=&quot;5&quot;/&gt;&lt;property id=&quot;20300&quot; value=&quot;Slide 5&quot;/&gt;&lt;property id=&quot;20307&quot; value=&quot;269&quot;/&gt;&lt;property id=&quot;20309&quot; value=&quot;-1&quot;/&gt;&lt;/object&gt;&lt;object type=&quot;3&quot; unique_id=&quot;10572&quot;&gt;&lt;property id=&quot;20148&quot; value=&quot;5&quot;/&gt;&lt;property id=&quot;20300&quot; value=&quot;Slide 6&quot;/&gt;&lt;property id=&quot;20307&quot; value=&quot;270&quot;/&gt;&lt;/object&gt;&lt;/object&gt;&lt;object type=&quot;10&quot; unique_id=&quot;10443&quot;&gt;&lt;object type=&quot;11&quot; unique_id=&quot;10444&quot;&gt;&lt;/object&gt;&lt;/object&gt;&lt;object type=&quot;4&quot; unique_id=&quot;10445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9&quot;/&gt;&lt;lineCharCount val=&quot;11&quot;/&gt;&lt;lineCharCount val=&quot;54&quot;/&gt;&lt;lineCharCount val=&quot;11&quot;/&gt;&lt;lineCharCount val=&quot;63&quot;/&gt;&lt;lineCharCount val=&quot;49&quot;/&gt;&lt;lineCharCount val=&quot;31&quot;/&gt;&lt;lineCharCount val=&quot;11&quot;/&gt;&lt;lineCharCount val=&quot;31&quot;/&gt;&lt;lineCharCount val=&quot;5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F0307DA-D6FC-44E0-805F-1E0F625F832E}_3.png&quot;/&gt;&lt;left val=&quot;13&quot;/&gt;&lt;top val=&quot;107&quot;/&gt;&lt;width val=&quot;688&quot;/&gt;&lt;height val=&quot;391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312154257,D:\New folder\so 6 t1_pptx\Media.ppcx"/>
  <p:tag name="HTML_SHAPEINFO" val="&lt;SlideThumbPath val=&quot;Slide5.PNG&quot;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9&quot;/&gt;&lt;lineCharCount val=&quot;11&quot;/&gt;&lt;lineCharCount val=&quot;54&quot;/&gt;&lt;lineCharCount val=&quot;11&quot;/&gt;&lt;lineCharCount val=&quot;63&quot;/&gt;&lt;lineCharCount val=&quot;49&quot;/&gt;&lt;lineCharCount val=&quot;31&quot;/&gt;&lt;lineCharCount val=&quot;11&quot;/&gt;&lt;lineCharCount val=&quot;31&quot;/&gt;&lt;lineCharCount val=&quot;5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F0307DA-D6FC-44E0-805F-1E0F625F832E}_3.png&quot;/&gt;&lt;left val=&quot;13&quot;/&gt;&lt;top val=&quot;107&quot;/&gt;&lt;width val=&quot;688&quot;/&gt;&lt;height val=&quot;391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312154257,D:\New folder\so 6 t1_pptx\Media.ppcx"/>
  <p:tag name="HTML_SHAPEINFO" val="&lt;SlideThumbPath val=&quot;Slide10.PNG&quot;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36AC9CE9-1B86-4FE7-8977-03236EBE1D5A}&quot;/&gt;&lt;isInvalidForFieldText val=&quot;0&quot;/&gt;&lt;Image&gt;&lt;filename val=&quot;C:\Users\Admin\AppData\Local\Temp\PR\data\asimages\{36AC9CE9-1B86-4FE7-8977-03236EBE1D5A}_10.png&quot;/&gt;&lt;left val=&quot;197&quot;/&gt;&lt;top val=&quot;221&quot;/&gt;&lt;width val=&quot;325&quot;/&gt;&lt;height val=&quot;121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312154257,D:\New folder\so 6 t1_pptx\Media.ppcx"/>
  <p:tag name="HTML_SHAPEINFO" val="&lt;SlideThumbPath val=&quot;Slide11.PNG&quot;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FB28DC83-4D8F-4E4B-8E80-296422CE1C31}_11.png&quot;/&gt;&lt;left val=&quot;9&quot;/&gt;&lt;top val=&quot;109&quot;/&gt;&lt;width val=&quot;684&quot;/&gt;&lt;height val=&quot;371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312154257,D:\New folder\so 6 t1_pptx\Media.ppcx"/>
  <p:tag name="HTML_SHAPEINFO" val="&lt;SlideThumbPath val=&quot;Slide13.PNG&quot;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312154257,D:\New folder\so 6 t1_pptx\Media.ppcx"/>
  <p:tag name="HTML_SHAPEINFO" val="&lt;SlideThumbPath val=&quot;Slide1.PNG&quot;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37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FC58C789-FED5-4DD3-B46F-3B2630F764AD}_13.png&quot;/&gt;&lt;left val=&quot;57&quot;/&gt;&lt;top val=&quot;262&quot;/&gt;&lt;width val=&quot;594&quot;/&gt;&lt;height val=&quot;109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3918975-A265-418E-A9D7-EB8169E1B95E}_13.png&quot;/&gt;&lt;left val=&quot;71&quot;/&gt;&lt;top val=&quot;174&quot;/&gt;&lt;width val=&quot;532&quot;/&gt;&lt;height val=&quot;10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6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5ECC77E6-C994-46E9-BA2B-0009A9264A0A}_1.png&quot;/&gt;&lt;left val=&quot;0&quot;/&gt;&lt;top val=&quot;264&quot;/&gt;&lt;width val=&quot;712&quot;/&gt;&lt;height val=&quot;12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1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1E2E3EE6-99F5-4987-A5B1-018262DAF77E}_1.png&quot;/&gt;&lt;left val=&quot;24&quot;/&gt;&lt;top val=&quot;114&quot;/&gt;&lt;width val=&quot;697&quot;/&gt;&lt;height val=&quot;11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3&quot;/&gt;&lt;lineCharCount val=&quot;56&quot;/&gt;&lt;lineCharCount val=&quot;17&quot;/&gt;&lt;lineCharCount val=&quot;22&quot;/&gt;&lt;lineCharCount val=&quot;18&quot;/&gt;&lt;lineCharCount val=&quot;27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E9BFBA1D-23CF-411E-B33F-54BC9276D4C0}_2.png&quot;/&gt;&lt;left val=&quot;18&quot;/&gt;&lt;top val=&quot;115&quot;/&gt;&lt;width val=&quot;686&quot;/&gt;&lt;height val=&quot;36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9&quot;/&gt;&lt;lineCharCount val=&quot;11&quot;/&gt;&lt;lineCharCount val=&quot;54&quot;/&gt;&lt;lineCharCount val=&quot;11&quot;/&gt;&lt;lineCharCount val=&quot;63&quot;/&gt;&lt;lineCharCount val=&quot;49&quot;/&gt;&lt;lineCharCount val=&quot;31&quot;/&gt;&lt;lineCharCount val=&quot;11&quot;/&gt;&lt;lineCharCount val=&quot;31&quot;/&gt;&lt;lineCharCount val=&quot;5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F0307DA-D6FC-44E0-805F-1E0F625F832E}_3.png&quot;/&gt;&lt;left val=&quot;13&quot;/&gt;&lt;top val=&quot;107&quot;/&gt;&lt;width val=&quot;688&quot;/&gt;&lt;height val=&quot;391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9&quot;/&gt;&lt;lineCharCount val=&quot;11&quot;/&gt;&lt;lineCharCount val=&quot;54&quot;/&gt;&lt;lineCharCount val=&quot;11&quot;/&gt;&lt;lineCharCount val=&quot;63&quot;/&gt;&lt;lineCharCount val=&quot;49&quot;/&gt;&lt;lineCharCount val=&quot;31&quot;/&gt;&lt;lineCharCount val=&quot;11&quot;/&gt;&lt;lineCharCount val=&quot;31&quot;/&gt;&lt;lineCharCount val=&quot;5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F0307DA-D6FC-44E0-805F-1E0F625F832E}_3.png&quot;/&gt;&lt;left val=&quot;13&quot;/&gt;&lt;top val=&quot;107&quot;/&gt;&lt;width val=&quot;688&quot;/&gt;&lt;height val=&quot;391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312154257,D:\New folder\so 6 t1_pptx\Media.ppcx"/>
  <p:tag name="HTML_SHAPEINFO" val="&lt;SlideThumbPath val=&quot;Slide5.PNG&quot;/&gt;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FF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410</Words>
  <Application>Microsoft Office PowerPoint</Application>
  <PresentationFormat>Widescreen</PresentationFormat>
  <Paragraphs>103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.VnArial</vt:lpstr>
      <vt:lpstr>.VnBahamasBH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25</cp:revision>
  <dcterms:created xsi:type="dcterms:W3CDTF">2017-10-29T12:28:54Z</dcterms:created>
  <dcterms:modified xsi:type="dcterms:W3CDTF">2021-11-20T02:15:06Z</dcterms:modified>
</cp:coreProperties>
</file>