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7" r:id="rId1"/>
  </p:sldMasterIdLst>
  <p:sldIdLst>
    <p:sldId id="289" r:id="rId2"/>
    <p:sldId id="296" r:id="rId3"/>
    <p:sldId id="295" r:id="rId4"/>
    <p:sldId id="299" r:id="rId5"/>
    <p:sldId id="292" r:id="rId6"/>
    <p:sldId id="300" r:id="rId7"/>
    <p:sldId id="301" r:id="rId8"/>
    <p:sldId id="298" r:id="rId9"/>
    <p:sldId id="291" r:id="rId10"/>
    <p:sldId id="290" r:id="rId11"/>
    <p:sldId id="286" r:id="rId12"/>
    <p:sldId id="293" r:id="rId13"/>
    <p:sldId id="277" r:id="rId14"/>
    <p:sldId id="287" r:id="rId15"/>
    <p:sldId id="288" r:id="rId16"/>
    <p:sldId id="260" r:id="rId17"/>
    <p:sldId id="268" r:id="rId18"/>
    <p:sldId id="284" r:id="rId19"/>
    <p:sldId id="283" r:id="rId20"/>
    <p:sldId id="280" r:id="rId21"/>
    <p:sldId id="285" r:id="rId22"/>
  </p:sldIdLst>
  <p:sldSz cx="12192000" cy="6858000"/>
  <p:notesSz cx="6735763" cy="9866313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34F42A"/>
    <a:srgbClr val="DC90C1"/>
    <a:srgbClr val="E23C9F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2" d="100"/>
          <a:sy n="72" d="100"/>
        </p:scale>
        <p:origin x="42" y="-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51766-2668-4DDE-907E-8E69704B9AB7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31D1D-F911-4C96-B788-D82B38285E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8772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51766-2668-4DDE-907E-8E69704B9AB7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31D1D-F911-4C96-B788-D82B38285E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7876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51766-2668-4DDE-907E-8E69704B9AB7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31D1D-F911-4C96-B788-D82B38285E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2425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51766-2668-4DDE-907E-8E69704B9AB7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31D1D-F911-4C96-B788-D82B38285E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6046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51766-2668-4DDE-907E-8E69704B9AB7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31D1D-F911-4C96-B788-D82B38285E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3893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51766-2668-4DDE-907E-8E69704B9AB7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31D1D-F911-4C96-B788-D82B38285E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1628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51766-2668-4DDE-907E-8E69704B9AB7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31D1D-F911-4C96-B788-D82B38285E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9480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51766-2668-4DDE-907E-8E69704B9AB7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31D1D-F911-4C96-B788-D82B38285E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1212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51766-2668-4DDE-907E-8E69704B9AB7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31D1D-F911-4C96-B788-D82B38285E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7634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51766-2668-4DDE-907E-8E69704B9AB7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31D1D-F911-4C96-B788-D82B38285E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3866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51766-2668-4DDE-907E-8E69704B9AB7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31D1D-F911-4C96-B788-D82B38285E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0851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51766-2668-4DDE-907E-8E69704B9AB7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31D1D-F911-4C96-B788-D82B38285E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8781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5.wdp"/><Relationship Id="rId3" Type="http://schemas.openxmlformats.org/officeDocument/2006/relationships/slide" Target="slide16.xml"/><Relationship Id="rId7" Type="http://schemas.microsoft.com/office/2007/relationships/hdphoto" Target="../media/hdphoto2.wdp"/><Relationship Id="rId12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hdphoto" Target="../media/hdphoto3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5.wdp"/><Relationship Id="rId3" Type="http://schemas.openxmlformats.org/officeDocument/2006/relationships/slide" Target="slide16.xml"/><Relationship Id="rId7" Type="http://schemas.microsoft.com/office/2007/relationships/hdphoto" Target="../media/hdphoto2.wdp"/><Relationship Id="rId12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5.wdp"/><Relationship Id="rId3" Type="http://schemas.openxmlformats.org/officeDocument/2006/relationships/slide" Target="slide16.xml"/><Relationship Id="rId7" Type="http://schemas.microsoft.com/office/2007/relationships/hdphoto" Target="../media/hdphoto2.wdp"/><Relationship Id="rId12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5.wdp"/><Relationship Id="rId3" Type="http://schemas.openxmlformats.org/officeDocument/2006/relationships/slide" Target="slide16.xml"/><Relationship Id="rId7" Type="http://schemas.microsoft.com/office/2007/relationships/hdphoto" Target="../media/hdphoto2.wdp"/><Relationship Id="rId12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5.wdp"/><Relationship Id="rId3" Type="http://schemas.openxmlformats.org/officeDocument/2006/relationships/slide" Target="slide16.xml"/><Relationship Id="rId7" Type="http://schemas.microsoft.com/office/2007/relationships/hdphoto" Target="../media/hdphoto2.wdp"/><Relationship Id="rId12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slide" Target="slide19.xml"/><Relationship Id="rId4" Type="http://schemas.openxmlformats.org/officeDocument/2006/relationships/image" Target="../media/image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1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5.wdp"/><Relationship Id="rId3" Type="http://schemas.openxmlformats.org/officeDocument/2006/relationships/slide" Target="slide16.xml"/><Relationship Id="rId7" Type="http://schemas.microsoft.com/office/2007/relationships/hdphoto" Target="../media/hdphoto2.wdp"/><Relationship Id="rId12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hdphoto" Target="../media/hdphoto3.wdp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5.wdp"/><Relationship Id="rId3" Type="http://schemas.openxmlformats.org/officeDocument/2006/relationships/slide" Target="slide16.xml"/><Relationship Id="rId7" Type="http://schemas.microsoft.com/office/2007/relationships/hdphoto" Target="../media/hdphoto2.wdp"/><Relationship Id="rId12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5.wdp"/><Relationship Id="rId3" Type="http://schemas.openxmlformats.org/officeDocument/2006/relationships/slide" Target="slide16.xml"/><Relationship Id="rId7" Type="http://schemas.microsoft.com/office/2007/relationships/hdphoto" Target="../media/hdphoto2.wdp"/><Relationship Id="rId12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5.wdp"/><Relationship Id="rId3" Type="http://schemas.openxmlformats.org/officeDocument/2006/relationships/slide" Target="slide16.xml"/><Relationship Id="rId7" Type="http://schemas.microsoft.com/office/2007/relationships/hdphoto" Target="../media/hdphoto2.wdp"/><Relationship Id="rId12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5.wdp"/><Relationship Id="rId3" Type="http://schemas.openxmlformats.org/officeDocument/2006/relationships/slide" Target="slide16.xml"/><Relationship Id="rId7" Type="http://schemas.microsoft.com/office/2007/relationships/hdphoto" Target="../media/hdphoto2.wdp"/><Relationship Id="rId12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5.wdp"/><Relationship Id="rId3" Type="http://schemas.openxmlformats.org/officeDocument/2006/relationships/slide" Target="slide16.xml"/><Relationship Id="rId7" Type="http://schemas.microsoft.com/office/2007/relationships/hdphoto" Target="../media/hdphoto2.wdp"/><Relationship Id="rId12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57775" y="448656"/>
            <a:ext cx="11959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ĐẾM ĐỐI TƯỢNG BANG CÁC CÁCH KHÁC NHAU”</a:t>
            </a:r>
            <a:endParaRPr lang="en-GB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rId3" action="ppaction://hlinksldjump"/>
          </p:cNvPr>
          <p:cNvSpPr/>
          <p:nvPr/>
        </p:nvSpPr>
        <p:spPr>
          <a:xfrm>
            <a:off x="11510882" y="6414053"/>
            <a:ext cx="575101" cy="364435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00" b="98667" l="5102" r="925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251" y="2457672"/>
            <a:ext cx="1627368" cy="16605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000" b="93000" l="6716" r="8917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690" y="3445982"/>
            <a:ext cx="1418500" cy="15878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000" b="92667" l="11667" r="8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092" y="3008973"/>
            <a:ext cx="1769932" cy="176993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000" b="93333" l="5000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358" y="1346393"/>
            <a:ext cx="1673593" cy="167359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000" b="93000" l="766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0288" y="1561783"/>
            <a:ext cx="1566858" cy="156685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7104" y="2098896"/>
            <a:ext cx="37741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GB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GB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GB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</a:t>
            </a:r>
          </a:p>
        </p:txBody>
      </p:sp>
      <p:sp>
        <p:nvSpPr>
          <p:cNvPr id="2" name="Right Brace 1"/>
          <p:cNvSpPr/>
          <p:nvPr/>
        </p:nvSpPr>
        <p:spPr>
          <a:xfrm rot="5400000">
            <a:off x="7448813" y="2747770"/>
            <a:ext cx="400043" cy="4846379"/>
          </a:xfrm>
          <a:prstGeom prst="rightBrac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7291598" y="5170959"/>
            <a:ext cx="122616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5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05799286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2" grpId="0" animBg="1"/>
      <p:bldP spid="3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8986" y="244513"/>
            <a:ext cx="11959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ĐẾM ĐỐI TƯỢNG BANG CÁC CÁCH KHÁC NHAU”</a:t>
            </a:r>
            <a:endParaRPr lang="en-GB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36759" y="2806666"/>
            <a:ext cx="3912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GB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GB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GB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GB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endParaRPr lang="en-GB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rId3" action="ppaction://hlinksldjump"/>
          </p:cNvPr>
          <p:cNvSpPr/>
          <p:nvPr/>
        </p:nvSpPr>
        <p:spPr>
          <a:xfrm>
            <a:off x="11510882" y="6414053"/>
            <a:ext cx="575101" cy="364435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00" b="98667" l="5102" r="925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297" y="1600845"/>
            <a:ext cx="655060" cy="66842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000" b="93000" l="6716" r="8917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199" y="1856979"/>
            <a:ext cx="570985" cy="63916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000" b="92667" l="11667" r="8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018" y="1745818"/>
            <a:ext cx="712446" cy="71244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000" b="93333" l="5000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827" y="1209821"/>
            <a:ext cx="673667" cy="67366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000" b="93000" l="766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478" y="1240628"/>
            <a:ext cx="630703" cy="63070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0340" y="1470039"/>
            <a:ext cx="26638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GB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GB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GB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0" y="4101442"/>
            <a:ext cx="42214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GB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Di </a:t>
            </a:r>
            <a:r>
              <a:rPr lang="en-GB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GB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endParaRPr lang="en-GB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1550" y="5673426"/>
            <a:ext cx="5133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GB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GB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GB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GB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GB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endParaRPr lang="en-GB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00" b="98667" l="5102" r="925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19" y="3004373"/>
            <a:ext cx="655060" cy="66842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000" b="93000" l="6716" r="8917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845" y="3190305"/>
            <a:ext cx="570985" cy="63916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000" b="92667" l="11667" r="8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450" y="2905901"/>
            <a:ext cx="712446" cy="71244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000" b="93333" l="5000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258" y="2381090"/>
            <a:ext cx="673667" cy="67366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000" b="93000" l="766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925" y="2353490"/>
            <a:ext cx="630703" cy="63070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00" b="98667" l="5102" r="925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053" y="4491587"/>
            <a:ext cx="655060" cy="66842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000" b="93000" l="6716" r="8917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955" y="4747721"/>
            <a:ext cx="570985" cy="63916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000" b="92667" l="11667" r="8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363" y="4668173"/>
            <a:ext cx="712446" cy="71244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000" b="93333" l="5000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244" y="4026218"/>
            <a:ext cx="673667" cy="67366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000" b="93000" l="766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178" y="4079700"/>
            <a:ext cx="630703" cy="63070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00" b="98667" l="5102" r="925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284" y="6039018"/>
            <a:ext cx="655060" cy="66842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000" b="93000" l="6716" r="8917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520" y="6218837"/>
            <a:ext cx="570985" cy="63916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000" b="92667" l="11667" r="8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673" y="6106389"/>
            <a:ext cx="712446" cy="71244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000" b="93333" l="5000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006" y="5574050"/>
            <a:ext cx="673667" cy="67366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000" b="93000" l="766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898" y="5548969"/>
            <a:ext cx="630703" cy="630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39981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8 0.00162 L 0.24102 -0.00625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91" y="-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64 0.02315 L 0.26081 0.03611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66" y="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0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11111E-6 L 0.26484 0.00046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42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1.11111E-6 L 0.29167 -0.02315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3" y="-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3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3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4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4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5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5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00" b="98667" l="5102" r="925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254" y="1449026"/>
            <a:ext cx="1875988" cy="19142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3000" l="6716" r="8917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688" y="360921"/>
            <a:ext cx="2277597" cy="25495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000" b="92667" l="11667" r="8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880" y="1449026"/>
            <a:ext cx="2214773" cy="22147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000" b="93333" l="5000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131" y="123348"/>
            <a:ext cx="1375147" cy="13751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000" b="93000" l="766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714" y="360921"/>
            <a:ext cx="1375147" cy="1375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4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8986" y="244513"/>
            <a:ext cx="11959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ĐẾM ĐỐI TƯỢNG BANG CÁC CÁCH KHÁC NHAU”</a:t>
            </a:r>
            <a:endParaRPr lang="en-GB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36759" y="2806666"/>
            <a:ext cx="3912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GB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GB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GB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GB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endParaRPr lang="en-GB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rId3" action="ppaction://hlinksldjump"/>
          </p:cNvPr>
          <p:cNvSpPr/>
          <p:nvPr/>
        </p:nvSpPr>
        <p:spPr>
          <a:xfrm>
            <a:off x="11510882" y="6414053"/>
            <a:ext cx="575101" cy="364435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00" b="98667" l="5102" r="925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297" y="1600845"/>
            <a:ext cx="655060" cy="66842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000" b="93000" l="6716" r="8917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199" y="1856979"/>
            <a:ext cx="570985" cy="63916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000" b="92667" l="11667" r="8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018" y="1745818"/>
            <a:ext cx="712446" cy="71244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000" b="93333" l="5000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827" y="1209821"/>
            <a:ext cx="673667" cy="67366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000" b="93000" l="766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478" y="1240628"/>
            <a:ext cx="630703" cy="63070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0340" y="1470039"/>
            <a:ext cx="26638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GB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GB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GB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0" y="4101442"/>
            <a:ext cx="42214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GB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Di </a:t>
            </a:r>
            <a:r>
              <a:rPr lang="en-GB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GB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endParaRPr lang="en-GB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1550" y="5673426"/>
            <a:ext cx="5133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GB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GB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GB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GB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GB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endParaRPr lang="en-GB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00" b="98667" l="5102" r="925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19" y="3004373"/>
            <a:ext cx="655060" cy="66842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000" b="93000" l="6716" r="8917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845" y="3190305"/>
            <a:ext cx="570985" cy="63916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000" b="92667" l="11667" r="8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450" y="2905901"/>
            <a:ext cx="712446" cy="71244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000" b="93333" l="5000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258" y="2381090"/>
            <a:ext cx="673667" cy="67366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000" b="93000" l="766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925" y="2353490"/>
            <a:ext cx="630703" cy="63070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00" b="98667" l="5102" r="925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053" y="4491587"/>
            <a:ext cx="655060" cy="66842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000" b="93000" l="6716" r="8917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955" y="4747721"/>
            <a:ext cx="570985" cy="63916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000" b="92667" l="11667" r="8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363" y="4668173"/>
            <a:ext cx="712446" cy="71244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000" b="93333" l="5000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244" y="4026218"/>
            <a:ext cx="673667" cy="67366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000" b="93000" l="766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178" y="4079700"/>
            <a:ext cx="630703" cy="63070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00" b="98667" l="5102" r="925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284" y="6039018"/>
            <a:ext cx="655060" cy="66842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000" b="93000" l="6716" r="8917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520" y="6218837"/>
            <a:ext cx="570985" cy="63916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000" b="92667" l="11667" r="8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673" y="6106389"/>
            <a:ext cx="712446" cy="71244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000" b="93333" l="5000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006" y="5574050"/>
            <a:ext cx="673667" cy="67366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000" b="93000" l="766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898" y="5548969"/>
            <a:ext cx="630703" cy="630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7822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8 0.00162 L 0.24102 -0.00625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91" y="-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64 0.02315 L 0.26081 0.03611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66" y="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0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11111E-6 L 0.26484 0.00046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42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1.11111E-6 L 0.29167 -0.02315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3" y="-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3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3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4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4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5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5" grpId="0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8986" y="244513"/>
            <a:ext cx="11959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ĐẾM ĐỐI TƯỢNG BANG CÁC CÁCH KHÁC NHAU”</a:t>
            </a:r>
            <a:endParaRPr lang="en-GB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36759" y="2806666"/>
            <a:ext cx="3912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GB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GB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GB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GB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endParaRPr lang="en-GB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rId3" action="ppaction://hlinksldjump"/>
          </p:cNvPr>
          <p:cNvSpPr/>
          <p:nvPr/>
        </p:nvSpPr>
        <p:spPr>
          <a:xfrm>
            <a:off x="11510882" y="6414053"/>
            <a:ext cx="575101" cy="364435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00" b="98667" l="5102" r="925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297" y="1600845"/>
            <a:ext cx="655060" cy="66842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000" b="93000" l="6716" r="8917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199" y="1856979"/>
            <a:ext cx="570985" cy="63916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000" b="92667" l="11667" r="8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018" y="1745818"/>
            <a:ext cx="712446" cy="71244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000" b="93333" l="5000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827" y="1209821"/>
            <a:ext cx="673667" cy="67366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000" b="93000" l="766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478" y="1240628"/>
            <a:ext cx="630703" cy="63070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0340" y="1470039"/>
            <a:ext cx="26638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GB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GB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GB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0" y="4101442"/>
            <a:ext cx="42214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GB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Di </a:t>
            </a:r>
            <a:r>
              <a:rPr lang="en-GB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GB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endParaRPr lang="en-GB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1550" y="5673426"/>
            <a:ext cx="5133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GB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GB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GB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GB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GB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endParaRPr lang="en-GB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00" b="98667" l="5102" r="925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19" y="3004373"/>
            <a:ext cx="655060" cy="66842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000" b="93000" l="6716" r="8917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845" y="3190305"/>
            <a:ext cx="570985" cy="63916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000" b="92667" l="11667" r="8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450" y="2905901"/>
            <a:ext cx="712446" cy="71244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000" b="93333" l="5000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258" y="2381090"/>
            <a:ext cx="673667" cy="67366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000" b="93000" l="766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925" y="2353490"/>
            <a:ext cx="630703" cy="63070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00" b="98667" l="5102" r="925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053" y="4491587"/>
            <a:ext cx="655060" cy="66842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000" b="93000" l="6716" r="8917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955" y="4747721"/>
            <a:ext cx="570985" cy="63916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000" b="92667" l="11667" r="8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363" y="4668173"/>
            <a:ext cx="712446" cy="71244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000" b="93333" l="5000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244" y="4026218"/>
            <a:ext cx="673667" cy="67366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000" b="93000" l="766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178" y="4079700"/>
            <a:ext cx="630703" cy="63070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00" b="98667" l="5102" r="925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284" y="6039018"/>
            <a:ext cx="655060" cy="66842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000" b="93000" l="6716" r="8917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520" y="6218837"/>
            <a:ext cx="570985" cy="63916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000" b="92667" l="11667" r="8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673" y="6106389"/>
            <a:ext cx="712446" cy="71244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000" b="93333" l="5000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006" y="5574050"/>
            <a:ext cx="673667" cy="67366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000" b="93000" l="766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898" y="5548969"/>
            <a:ext cx="630703" cy="630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852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8 0.00162 L 0.24102 -0.00625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91" y="-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64 0.02315 L 0.26081 0.03611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66" y="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0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11111E-6 L 0.26484 0.00046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42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1.11111E-6 L 0.29167 -0.02315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3" y="-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3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3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4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4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5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5" grpId="0"/>
      <p:bldP spid="1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903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8986" y="244513"/>
            <a:ext cx="11959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ĐẾM ĐỐI TƯỢNG BANG CÁC CÁCH KHÁC NHAU”</a:t>
            </a:r>
            <a:endParaRPr lang="en-GB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36759" y="2806666"/>
            <a:ext cx="3912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GB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GB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GB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GB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endParaRPr lang="en-GB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rId3" action="ppaction://hlinksldjump"/>
          </p:cNvPr>
          <p:cNvSpPr/>
          <p:nvPr/>
        </p:nvSpPr>
        <p:spPr>
          <a:xfrm>
            <a:off x="11510882" y="6414053"/>
            <a:ext cx="575101" cy="364435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00" b="98667" l="5102" r="925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297" y="1600845"/>
            <a:ext cx="655060" cy="66842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000" b="93000" l="6716" r="8917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199" y="1856979"/>
            <a:ext cx="570985" cy="63916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000" b="92667" l="11667" r="8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018" y="1745818"/>
            <a:ext cx="712446" cy="71244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000" b="93333" l="5000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827" y="1209821"/>
            <a:ext cx="673667" cy="67366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000" b="93000" l="766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478" y="1240628"/>
            <a:ext cx="630703" cy="63070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0340" y="1470039"/>
            <a:ext cx="26638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GB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GB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GB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0" y="4101442"/>
            <a:ext cx="42214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GB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Di </a:t>
            </a:r>
            <a:r>
              <a:rPr lang="en-GB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GB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endParaRPr lang="en-GB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1550" y="5673426"/>
            <a:ext cx="5133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GB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GB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GB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GB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GB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endParaRPr lang="en-GB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00" b="98667" l="5102" r="925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19" y="3004373"/>
            <a:ext cx="655060" cy="66842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000" b="93000" l="6716" r="8917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845" y="3190305"/>
            <a:ext cx="570985" cy="63916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000" b="92667" l="11667" r="8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450" y="2905901"/>
            <a:ext cx="712446" cy="71244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000" b="93333" l="5000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258" y="2381090"/>
            <a:ext cx="673667" cy="67366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000" b="93000" l="766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925" y="2353490"/>
            <a:ext cx="630703" cy="63070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00" b="98667" l="5102" r="925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053" y="4491587"/>
            <a:ext cx="655060" cy="66842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000" b="93000" l="6716" r="8917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955" y="4747721"/>
            <a:ext cx="570985" cy="63916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000" b="92667" l="11667" r="8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363" y="4668173"/>
            <a:ext cx="712446" cy="71244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000" b="93333" l="5000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244" y="4026218"/>
            <a:ext cx="673667" cy="67366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000" b="93000" l="766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178" y="4079700"/>
            <a:ext cx="630703" cy="63070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00" b="98667" l="5102" r="925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284" y="6039018"/>
            <a:ext cx="655060" cy="66842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000" b="93000" l="6716" r="8917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520" y="6218837"/>
            <a:ext cx="570985" cy="63916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000" b="92667" l="11667" r="8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673" y="6106389"/>
            <a:ext cx="712446" cy="71244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000" b="93333" l="5000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006" y="5574050"/>
            <a:ext cx="673667" cy="67366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000" b="93000" l="766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898" y="5548969"/>
            <a:ext cx="630703" cy="630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4883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5" grpId="0"/>
      <p:bldP spid="1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9279" y="612757"/>
            <a:ext cx="431027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u="sng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GB" sz="28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u="sng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GB" sz="28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GB" sz="28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GB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GB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GB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GB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GB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GB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GB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GB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GB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GB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GB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GB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GB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2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GB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GB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GB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GB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GB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GB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GB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thở</a:t>
            </a:r>
            <a:r>
              <a:rPr lang="en-GB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GB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indent="-342900">
              <a:buFontTx/>
              <a:buChar char="-"/>
            </a:pPr>
            <a:r>
              <a:rPr lang="en-GB" sz="2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GB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GB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GB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GB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GB" sz="2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GB" sz="2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GB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GB" sz="2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răng</a:t>
            </a:r>
            <a:r>
              <a:rPr lang="en-GB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L</a:t>
            </a:r>
            <a:r>
              <a:rPr lang="vi-VN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ưỡi</a:t>
            </a:r>
            <a:r>
              <a:rPr lang="en-GB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GB" sz="2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Vòm</a:t>
            </a:r>
            <a:r>
              <a:rPr lang="en-GB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họng</a:t>
            </a:r>
            <a:r>
              <a:rPr lang="en-GB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2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GB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GB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GB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GB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GB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GB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GB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GB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GB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GB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2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30"/>
          <a:stretch/>
        </p:blipFill>
        <p:spPr>
          <a:xfrm>
            <a:off x="4789682" y="760032"/>
            <a:ext cx="3919018" cy="5511522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>
            <a:off x="7804406" y="890095"/>
            <a:ext cx="1081826" cy="77280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ight Arrow 10"/>
          <p:cNvSpPr/>
          <p:nvPr/>
        </p:nvSpPr>
        <p:spPr>
          <a:xfrm>
            <a:off x="7527715" y="1748960"/>
            <a:ext cx="1717351" cy="103122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ight Arrow 12"/>
          <p:cNvSpPr/>
          <p:nvPr/>
        </p:nvSpPr>
        <p:spPr>
          <a:xfrm>
            <a:off x="7364196" y="5028893"/>
            <a:ext cx="2044391" cy="76615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ight Arrow 13"/>
          <p:cNvSpPr/>
          <p:nvPr/>
        </p:nvSpPr>
        <p:spPr>
          <a:xfrm>
            <a:off x="7092258" y="2547564"/>
            <a:ext cx="2213759" cy="94012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8839254" y="628393"/>
            <a:ext cx="1480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GB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endParaRPr lang="en-GB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221333" y="1513204"/>
            <a:ext cx="2424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GB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răng</a:t>
            </a:r>
            <a:r>
              <a:rPr lang="en-GB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endParaRPr lang="en-GB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396008" y="2316731"/>
            <a:ext cx="1731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Vòm</a:t>
            </a:r>
            <a:r>
              <a:rPr lang="en-GB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họng</a:t>
            </a:r>
            <a:endParaRPr lang="en-GB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221055" y="3515793"/>
            <a:ext cx="10989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ưỡi</a:t>
            </a:r>
            <a:endParaRPr lang="en-GB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ight Arrow 28"/>
          <p:cNvSpPr/>
          <p:nvPr/>
        </p:nvSpPr>
        <p:spPr>
          <a:xfrm>
            <a:off x="7020450" y="3769626"/>
            <a:ext cx="2200883" cy="74785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/>
          <p:cNvSpPr txBox="1"/>
          <p:nvPr/>
        </p:nvSpPr>
        <p:spPr>
          <a:xfrm>
            <a:off x="9367465" y="4785513"/>
            <a:ext cx="2249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GB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răng</a:t>
            </a:r>
            <a:r>
              <a:rPr lang="en-GB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ưới</a:t>
            </a:r>
            <a:endParaRPr lang="en-GB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ight Arrow 31"/>
          <p:cNvSpPr/>
          <p:nvPr/>
        </p:nvSpPr>
        <p:spPr>
          <a:xfrm>
            <a:off x="7501469" y="5825319"/>
            <a:ext cx="1717351" cy="103122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9221055" y="5589040"/>
            <a:ext cx="1480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GB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ưới</a:t>
            </a:r>
            <a:endParaRPr lang="en-GB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59280" y="4115865"/>
            <a:ext cx="3964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GB" sz="2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u="sng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GB" sz="2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GB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GB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GB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răng</a:t>
            </a:r>
            <a:r>
              <a:rPr lang="en-GB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GB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GB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endParaRPr lang="en-GB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ounded Rectangle 35">
            <a:hlinkClick r:id="rId4" action="ppaction://hlinksldjump"/>
          </p:cNvPr>
          <p:cNvSpPr/>
          <p:nvPr/>
        </p:nvSpPr>
        <p:spPr>
          <a:xfrm>
            <a:off x="11510882" y="6414053"/>
            <a:ext cx="575101" cy="364435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0502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1" grpId="0" animBg="1"/>
      <p:bldP spid="13" grpId="0" animBg="1"/>
      <p:bldP spid="14" grpId="0" animBg="1"/>
      <p:bldP spid="15" grpId="0"/>
      <p:bldP spid="24" grpId="0"/>
      <p:bldP spid="25" grpId="0"/>
      <p:bldP spid="27" grpId="0"/>
      <p:bldP spid="29" grpId="0" animBg="1"/>
      <p:bldP spid="30" grpId="0"/>
      <p:bldP spid="32" grpId="0" animBg="1"/>
      <p:bldP spid="33" grpId="0"/>
      <p:bldP spid="3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12701" y="447203"/>
            <a:ext cx="62308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GB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GB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răng</a:t>
            </a:r>
            <a:r>
              <a:rPr lang="en-GB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GB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GB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GB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GB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GB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GB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GB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GB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; </a:t>
            </a:r>
            <a:r>
              <a:rPr lang="en-GB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GB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răng</a:t>
            </a:r>
            <a:r>
              <a:rPr lang="en-GB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GB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GB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GB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</a:t>
            </a:r>
            <a:r>
              <a:rPr lang="en-GB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endParaRPr lang="en-GB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05297">
            <a:off x="1158408" y="2908380"/>
            <a:ext cx="4413787" cy="2480548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1958">
            <a:off x="7059478" y="3082411"/>
            <a:ext cx="4225950" cy="2377097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ounded Rectangle 8">
            <a:hlinkClick r:id="rId5" action="ppaction://hlinksldjump"/>
          </p:cNvPr>
          <p:cNvSpPr/>
          <p:nvPr/>
        </p:nvSpPr>
        <p:spPr>
          <a:xfrm>
            <a:off x="11510882" y="6414053"/>
            <a:ext cx="575101" cy="364435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85273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592418" y="1260252"/>
            <a:ext cx="502830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GB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GB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algn="ctr"/>
            <a:r>
              <a:rPr lang="en-GB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en-GB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GB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GB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GB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64600" y="3242807"/>
            <a:ext cx="74955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GB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GB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GB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GB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GB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Nhỡ</a:t>
            </a:r>
            <a:r>
              <a:rPr lang="en-GB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B3</a:t>
            </a:r>
          </a:p>
          <a:p>
            <a:pPr algn="ctr"/>
            <a:r>
              <a:rPr lang="en-GB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GB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GB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GB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GB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Thúy</a:t>
            </a:r>
            <a:endParaRPr lang="en-GB" sz="32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GB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GB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GB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GB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endParaRPr lang="en-GB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550223"/>
            <a:ext cx="7038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endParaRPr lang="en-GB" sz="1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86659">
            <a:off x="939417" y="2291515"/>
            <a:ext cx="4078349" cy="2455166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6082074" y="5901574"/>
            <a:ext cx="2478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GB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GB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2019 -20120</a:t>
            </a:r>
            <a:endParaRPr lang="en-GB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024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6550223"/>
            <a:ext cx="7038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endParaRPr lang="en-GB" sz="1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85693">
            <a:off x="786707" y="2379183"/>
            <a:ext cx="4078349" cy="2455166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4465639" y="1042116"/>
            <a:ext cx="74955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STEM : </a:t>
            </a:r>
            <a:r>
              <a:rPr lang="en-GB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GB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GB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GB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GB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25660" y="2535859"/>
            <a:ext cx="23871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GB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:</a:t>
            </a:r>
            <a:endParaRPr lang="en-GB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25660" y="3145102"/>
            <a:ext cx="23871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GB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:</a:t>
            </a:r>
            <a:endParaRPr lang="en-GB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25660" y="3754345"/>
            <a:ext cx="23871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GB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:</a:t>
            </a:r>
            <a:endParaRPr lang="en-GB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94761" y="4833616"/>
            <a:ext cx="78372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GB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GB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GB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GB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cattong</a:t>
            </a:r>
            <a:r>
              <a:rPr lang="en-GB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chai </a:t>
            </a:r>
            <a:r>
              <a:rPr lang="en-GB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lọ</a:t>
            </a:r>
            <a:r>
              <a:rPr lang="en-GB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nhựa</a:t>
            </a:r>
            <a:r>
              <a:rPr lang="en-GB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xốp</a:t>
            </a:r>
            <a:r>
              <a:rPr lang="en-GB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nilong</a:t>
            </a:r>
            <a:r>
              <a:rPr lang="en-GB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sỏi</a:t>
            </a:r>
            <a:r>
              <a:rPr lang="en-GB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GB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GB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GB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</a:t>
            </a:r>
            <a:r>
              <a:rPr lang="en-GB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</a:t>
            </a:r>
            <a:r>
              <a:rPr lang="vi-V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GB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GB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GB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GB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GB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r>
              <a:rPr lang="en-GB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GB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GB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GB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>
            <a:hlinkClick r:id="rId4" action="ppaction://hlinksldjump"/>
          </p:cNvPr>
          <p:cNvSpPr/>
          <p:nvPr/>
        </p:nvSpPr>
        <p:spPr>
          <a:xfrm>
            <a:off x="11510882" y="6414053"/>
            <a:ext cx="575101" cy="364435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1062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1700" y="520903"/>
            <a:ext cx="11959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ĐẾM ĐỐI TƯỢNG BANG CÁC CÁCH KHÁC NHAU”</a:t>
            </a:r>
            <a:endParaRPr lang="en-GB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rId3" action="ppaction://hlinksldjump"/>
          </p:cNvPr>
          <p:cNvSpPr/>
          <p:nvPr/>
        </p:nvSpPr>
        <p:spPr>
          <a:xfrm>
            <a:off x="11510882" y="6414053"/>
            <a:ext cx="575101" cy="364435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00" b="98667" l="5102" r="925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796" y="1515461"/>
            <a:ext cx="1525152" cy="15562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000" b="93000" l="6716" r="8917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842" y="1583600"/>
            <a:ext cx="1329403" cy="148813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000" b="92667" l="11667" r="8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025" y="2731436"/>
            <a:ext cx="1658762" cy="165876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000" b="93333" l="5000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1437" y="3263261"/>
            <a:ext cx="1568473" cy="156847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000" b="93000" l="766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560" y="2969275"/>
            <a:ext cx="1468442" cy="14684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22823" y="2240757"/>
            <a:ext cx="54403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GB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GB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GB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GB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endParaRPr lang="en-GB" sz="4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ight Brace 15"/>
          <p:cNvSpPr/>
          <p:nvPr/>
        </p:nvSpPr>
        <p:spPr>
          <a:xfrm rot="5400000">
            <a:off x="8375193" y="2800088"/>
            <a:ext cx="400043" cy="4846379"/>
          </a:xfrm>
          <a:prstGeom prst="rightBrac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8217978" y="5223277"/>
            <a:ext cx="122616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5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80063232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16" grpId="0" animBg="1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358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6550223"/>
            <a:ext cx="7038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endParaRPr lang="en-GB" sz="1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106" y="0"/>
            <a:ext cx="3918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STEM : </a:t>
            </a:r>
            <a:r>
              <a:rPr lang="en-GB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GB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GB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7577" y="1010867"/>
            <a:ext cx="2512735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GB" sz="20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răng</a:t>
            </a:r>
            <a:r>
              <a:rPr lang="en-GB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endParaRPr lang="en-GB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GB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GB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GB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keo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lang="en-GB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 3 </a:t>
            </a:r>
            <a:r>
              <a:rPr lang="en-GB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</a:t>
            </a:r>
            <a:r>
              <a:rPr lang="en-GB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kem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GB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GB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GB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GB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GB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GB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GB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endParaRPr lang="en-GB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12723" y="0"/>
            <a:ext cx="78372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GB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GB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GB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GB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cattong</a:t>
            </a:r>
            <a:r>
              <a:rPr lang="en-GB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chai </a:t>
            </a:r>
            <a:r>
              <a:rPr lang="en-GB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lọ</a:t>
            </a:r>
            <a:r>
              <a:rPr lang="en-GB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nhựa</a:t>
            </a:r>
            <a:r>
              <a:rPr lang="en-GB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xốp</a:t>
            </a:r>
            <a:r>
              <a:rPr lang="en-GB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nilong</a:t>
            </a:r>
            <a:r>
              <a:rPr lang="en-GB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sỏi</a:t>
            </a:r>
            <a:r>
              <a:rPr lang="en-GB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GB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GB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GB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</a:t>
            </a:r>
            <a:r>
              <a:rPr lang="en-GB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</a:t>
            </a:r>
            <a:r>
              <a:rPr lang="vi-V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GB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GB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GB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GB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GB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r>
              <a:rPr lang="en-GB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GB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GB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GB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>
            <a:hlinkClick r:id="rId3" action="ppaction://hlinksldjump"/>
          </p:cNvPr>
          <p:cNvSpPr/>
          <p:nvPr/>
        </p:nvSpPr>
        <p:spPr>
          <a:xfrm>
            <a:off x="11510882" y="6414053"/>
            <a:ext cx="575101" cy="364435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9" t="18108" r="8360" b="20207"/>
          <a:stretch/>
        </p:blipFill>
        <p:spPr>
          <a:xfrm>
            <a:off x="4811331" y="4354325"/>
            <a:ext cx="2372268" cy="23599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1356" y="4029117"/>
            <a:ext cx="3098288" cy="232371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723262" y="1057033"/>
            <a:ext cx="300412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GB" sz="20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rang </a:t>
            </a:r>
            <a:r>
              <a:rPr lang="en-GB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; </a:t>
            </a:r>
            <a:r>
              <a:rPr lang="en-GB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GB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r>
              <a:rPr lang="en-GB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GB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GB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GB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GB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keo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GB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GB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3 </a:t>
            </a:r>
            <a:r>
              <a:rPr lang="en-GB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</a:t>
            </a:r>
            <a:r>
              <a:rPr lang="en-GB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kem</a:t>
            </a:r>
            <a:r>
              <a:rPr lang="en-GB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endParaRPr lang="en-GB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GB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endParaRPr lang="en-GB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864132" y="1010867"/>
            <a:ext cx="298585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GB" sz="20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rang </a:t>
            </a:r>
            <a:r>
              <a:rPr lang="en-GB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endParaRPr lang="en-GB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GB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GB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GB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keo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GB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GB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3 </a:t>
            </a:r>
            <a:r>
              <a:rPr lang="en-GB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</a:t>
            </a:r>
            <a:r>
              <a:rPr lang="en-GB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kem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endParaRPr lang="en-GB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GB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endParaRPr lang="en-GB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1921" y="2962809"/>
            <a:ext cx="31802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N1</a:t>
            </a:r>
            <a:r>
              <a:rPr lang="en-GB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Vỹ</a:t>
            </a:r>
            <a:r>
              <a:rPr lang="en-GB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; </a:t>
            </a:r>
            <a:r>
              <a:rPr lang="en-GB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GB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GB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Q Mai; </a:t>
            </a:r>
            <a:r>
              <a:rPr lang="en-GB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Khang</a:t>
            </a:r>
            <a:r>
              <a:rPr lang="en-GB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GB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 </a:t>
            </a:r>
            <a:r>
              <a:rPr lang="en-GB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GB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GB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GB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B </a:t>
            </a:r>
            <a:r>
              <a:rPr lang="en-GB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endParaRPr lang="en-GB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35194" y="2962809"/>
            <a:ext cx="31802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N2</a:t>
            </a:r>
            <a:r>
              <a:rPr lang="en-GB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GB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GB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GB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GB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Khánh</a:t>
            </a:r>
            <a:r>
              <a:rPr lang="en-GB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Di; </a:t>
            </a:r>
            <a:r>
              <a:rPr lang="en-GB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en-GB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GB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GB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 </a:t>
            </a:r>
            <a:r>
              <a:rPr lang="en-GB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GB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GB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GB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GB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Thạch</a:t>
            </a:r>
            <a:endParaRPr lang="en-GB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571356" y="2767568"/>
            <a:ext cx="37088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N3</a:t>
            </a:r>
            <a:r>
              <a:rPr lang="en-GB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Mai; A D</a:t>
            </a:r>
            <a:r>
              <a:rPr lang="vi-V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</a:t>
            </a:r>
            <a:r>
              <a:rPr lang="en-GB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GB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GB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GB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GB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GB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; </a:t>
            </a:r>
            <a:r>
              <a:rPr lang="en-GB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GB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Q Chi</a:t>
            </a:r>
            <a:r>
              <a:rPr lang="en-GB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GB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Kiệt</a:t>
            </a:r>
            <a:endParaRPr lang="en-GB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217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  <p:bldP spid="15" grpId="0"/>
      <p:bldP spid="16" grpId="0"/>
      <p:bldP spid="12" grpId="0"/>
      <p:bldP spid="19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2626" y="195863"/>
            <a:ext cx="11959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ĐẾM ĐỐI TƯỢNG BANG CÁC CÁCH KHÁC NHAU”</a:t>
            </a:r>
            <a:endParaRPr lang="en-GB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rId3" action="ppaction://hlinksldjump"/>
          </p:cNvPr>
          <p:cNvSpPr/>
          <p:nvPr/>
        </p:nvSpPr>
        <p:spPr>
          <a:xfrm>
            <a:off x="11510882" y="6414053"/>
            <a:ext cx="575101" cy="364435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00" b="98667" l="5102" r="925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009" y="2286040"/>
            <a:ext cx="1521047" cy="15520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000" b="93000" l="6716" r="8917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741" y="2629852"/>
            <a:ext cx="1325825" cy="148413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000" b="92667" l="11667" r="8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35" y="3528353"/>
            <a:ext cx="1654297" cy="165429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000" b="93333" l="5000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126" y="4002705"/>
            <a:ext cx="1564252" cy="156425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000" b="93000" l="766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461" y="3822038"/>
            <a:ext cx="1464490" cy="146449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438971" y="975265"/>
            <a:ext cx="6665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GB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Di </a:t>
            </a:r>
            <a:r>
              <a:rPr lang="en-GB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GB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endParaRPr lang="en-GB" sz="4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ight Brace 15"/>
          <p:cNvSpPr/>
          <p:nvPr/>
        </p:nvSpPr>
        <p:spPr>
          <a:xfrm rot="5400000">
            <a:off x="8419294" y="2334941"/>
            <a:ext cx="400043" cy="5695418"/>
          </a:xfrm>
          <a:prstGeom prst="rightBrac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8217978" y="5223277"/>
            <a:ext cx="144097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5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53038255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0.38554 -0.01181 " pathEditMode="relative" rAng="0" ptsTypes="AA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71" y="-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3.33333E-6 L 0.45429 -0.05695 " pathEditMode="relative" rAng="0" ptsTypes="AA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08" y="-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81481E-6 L 0.44687 0.01226 " pathEditMode="relative" rAng="0" ptsTypes="AA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44" y="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4.81481E-6 L 0.45872 -0.13357 " pathEditMode="relative" rAng="0" ptsTypes="AA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30" y="-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7037E-7 L 0.49141 -0.01412 " pathEditMode="relative" rAng="0" ptsTypes="AA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70" y="-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16" grpId="0" animBg="1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2626" y="195863"/>
            <a:ext cx="11959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ĐẾM ĐỐI TƯỢNG BANG CÁC CÁCH KHÁC NHAU”</a:t>
            </a:r>
            <a:endParaRPr lang="en-GB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rId3" action="ppaction://hlinksldjump"/>
          </p:cNvPr>
          <p:cNvSpPr/>
          <p:nvPr/>
        </p:nvSpPr>
        <p:spPr>
          <a:xfrm>
            <a:off x="11510882" y="6414053"/>
            <a:ext cx="575101" cy="364435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00" b="98667" l="5102" r="925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009" y="2286040"/>
            <a:ext cx="1521047" cy="15520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000" b="93000" l="6716" r="8917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741" y="2629852"/>
            <a:ext cx="1325825" cy="148413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000" b="92667" l="11667" r="8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35" y="3528353"/>
            <a:ext cx="1654297" cy="165429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000" b="93333" l="5000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402" y="4247057"/>
            <a:ext cx="1564252" cy="156425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000" b="93000" l="766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461" y="3822038"/>
            <a:ext cx="1464490" cy="1464490"/>
          </a:xfrm>
          <a:prstGeom prst="rect">
            <a:avLst/>
          </a:prstGeom>
        </p:spPr>
      </p:pic>
      <p:sp>
        <p:nvSpPr>
          <p:cNvPr id="16" name="Right Brace 15"/>
          <p:cNvSpPr/>
          <p:nvPr/>
        </p:nvSpPr>
        <p:spPr>
          <a:xfrm rot="5400000">
            <a:off x="8419294" y="2334941"/>
            <a:ext cx="400043" cy="5695418"/>
          </a:xfrm>
          <a:prstGeom prst="rightBrac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217978" y="5223277"/>
            <a:ext cx="144097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5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63265" y="1110039"/>
            <a:ext cx="80806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GB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GB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GB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GB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GB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endParaRPr lang="en-GB" sz="4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3625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0.32903 0.14143 " pathEditMode="relative" rAng="0" ptsTypes="AA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45" y="7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3.33333E-6 L 0.33255 0.09629 " pathEditMode="relative" rAng="0" ptsTypes="AA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28" y="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81481E-6 L 0.58919 -0.05602 " pathEditMode="relative" rAng="0" ptsTypes="AA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53" y="-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33333E-6 L 0.58372 -0.15416 " pathEditMode="relative" rAng="0" ptsTypes="AA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80" y="-7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7037E-7 L 0.5849 -0.07616 " pathEditMode="relative" rAng="0" ptsTypes="AA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245" y="-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 animBg="1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8986" y="244513"/>
            <a:ext cx="11959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ĐẾM ĐỐI TƯỢNG BANG CÁC CÁCH KHÁC NHAU”</a:t>
            </a:r>
            <a:endParaRPr lang="en-GB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36759" y="2806666"/>
            <a:ext cx="3912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GB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GB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GB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GB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endParaRPr lang="en-GB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rId3" action="ppaction://hlinksldjump"/>
          </p:cNvPr>
          <p:cNvSpPr/>
          <p:nvPr/>
        </p:nvSpPr>
        <p:spPr>
          <a:xfrm>
            <a:off x="11510882" y="6414053"/>
            <a:ext cx="575101" cy="364435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00" b="98667" l="5102" r="925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297" y="1600845"/>
            <a:ext cx="655060" cy="66842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000" b="93000" l="6716" r="8917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199" y="1856979"/>
            <a:ext cx="570985" cy="63916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000" b="92667" l="11667" r="8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018" y="1745818"/>
            <a:ext cx="712446" cy="71244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000" b="93333" l="5000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827" y="1209821"/>
            <a:ext cx="673667" cy="67366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000" b="93000" l="766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478" y="1240628"/>
            <a:ext cx="630703" cy="63070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0340" y="1470039"/>
            <a:ext cx="26638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GB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GB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GB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0" y="4101442"/>
            <a:ext cx="42214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GB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Di </a:t>
            </a:r>
            <a:r>
              <a:rPr lang="en-GB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GB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endParaRPr lang="en-GB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1550" y="5673426"/>
            <a:ext cx="5133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GB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GB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GB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GB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GB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endParaRPr lang="en-GB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00" b="98667" l="5102" r="925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19" y="3004373"/>
            <a:ext cx="655060" cy="66842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000" b="93000" l="6716" r="8917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845" y="3190305"/>
            <a:ext cx="570985" cy="63916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000" b="92667" l="11667" r="8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450" y="2905901"/>
            <a:ext cx="712446" cy="71244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000" b="93333" l="5000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258" y="2381090"/>
            <a:ext cx="673667" cy="67366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000" b="93000" l="766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925" y="2353490"/>
            <a:ext cx="630703" cy="63070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00" b="98667" l="5102" r="925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053" y="4491587"/>
            <a:ext cx="655060" cy="66842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000" b="93000" l="6716" r="8917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955" y="4747721"/>
            <a:ext cx="570985" cy="63916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000" b="92667" l="11667" r="8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363" y="4668173"/>
            <a:ext cx="712446" cy="71244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000" b="93333" l="5000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244" y="4026218"/>
            <a:ext cx="673667" cy="67366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000" b="93000" l="766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178" y="4079700"/>
            <a:ext cx="630703" cy="63070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00" b="98667" l="5102" r="925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284" y="5959506"/>
            <a:ext cx="655060" cy="66842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000" b="93000" l="6716" r="8917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520" y="6139325"/>
            <a:ext cx="570985" cy="63916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000" b="92667" l="11667" r="8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673" y="6026877"/>
            <a:ext cx="712446" cy="71244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000" b="93333" l="5000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006" y="5494538"/>
            <a:ext cx="673667" cy="67366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000" b="93000" l="766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898" y="5469457"/>
            <a:ext cx="630703" cy="630703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8392625" y="6126073"/>
            <a:ext cx="3405807" cy="916036"/>
            <a:chOff x="6904383" y="1035903"/>
            <a:chExt cx="3405807" cy="1350534"/>
          </a:xfrm>
        </p:grpSpPr>
        <p:sp>
          <p:nvSpPr>
            <p:cNvPr id="33" name="Right Brace 32"/>
            <p:cNvSpPr/>
            <p:nvPr/>
          </p:nvSpPr>
          <p:spPr>
            <a:xfrm rot="5400000">
              <a:off x="8407265" y="-466979"/>
              <a:ext cx="400043" cy="3405807"/>
            </a:xfrm>
            <a:prstGeom prst="rightBrac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676003" y="1161278"/>
              <a:ext cx="529343" cy="12251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8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152842" y="1069736"/>
            <a:ext cx="850358" cy="1383572"/>
            <a:chOff x="5152842" y="1069736"/>
            <a:chExt cx="850358" cy="1383572"/>
          </a:xfrm>
        </p:grpSpPr>
        <p:sp>
          <p:nvSpPr>
            <p:cNvPr id="3" name="Right Brace 2"/>
            <p:cNvSpPr/>
            <p:nvPr/>
          </p:nvSpPr>
          <p:spPr>
            <a:xfrm>
              <a:off x="5152842" y="1112196"/>
              <a:ext cx="322031" cy="1341112"/>
            </a:xfrm>
            <a:prstGeom prst="rightBrac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473857" y="1069736"/>
              <a:ext cx="52934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8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0095529" y="3672802"/>
            <a:ext cx="995919" cy="1584718"/>
            <a:chOff x="7171880" y="2313868"/>
            <a:chExt cx="995919" cy="1584718"/>
          </a:xfrm>
        </p:grpSpPr>
        <p:sp>
          <p:nvSpPr>
            <p:cNvPr id="41" name="Right Brace 40"/>
            <p:cNvSpPr/>
            <p:nvPr/>
          </p:nvSpPr>
          <p:spPr>
            <a:xfrm>
              <a:off x="7171880" y="2313868"/>
              <a:ext cx="245363" cy="1584718"/>
            </a:xfrm>
            <a:prstGeom prst="rightBrac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638456" y="2530865"/>
              <a:ext cx="52934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8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7034896" y="2262398"/>
            <a:ext cx="995919" cy="1584718"/>
            <a:chOff x="7171880" y="2313868"/>
            <a:chExt cx="995919" cy="1584718"/>
          </a:xfrm>
        </p:grpSpPr>
        <p:sp>
          <p:nvSpPr>
            <p:cNvPr id="46" name="Right Brace 45"/>
            <p:cNvSpPr/>
            <p:nvPr/>
          </p:nvSpPr>
          <p:spPr>
            <a:xfrm>
              <a:off x="7171880" y="2313868"/>
              <a:ext cx="245363" cy="1584718"/>
            </a:xfrm>
            <a:prstGeom prst="rightBrac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638456" y="2530865"/>
              <a:ext cx="52934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8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9922405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4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4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8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8 0.00162 L 0.24102 -0.00625 " pathEditMode="relative" rAng="0" ptsTypes="AA">
                                      <p:cBhvr>
                                        <p:cTn id="11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91" y="-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636 0.01528 L 0.25234 0.01412 " pathEditMode="relative" rAng="0" ptsTypes="AA">
                                      <p:cBhvr>
                                        <p:cTn id="1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35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1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11111E-6 L 0.26484 0.00046 " pathEditMode="relative" rAng="0" ptsTypes="AA">
                                      <p:cBhvr>
                                        <p:cTn id="1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42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1.11111E-6 L 0.29167 -0.02315 " pathEditMode="relative" rAng="0" ptsTypes="AA">
                                      <p:cBhvr>
                                        <p:cTn id="1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3" y="-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4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30" dur="3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48148E-6 L 0.1961 0.00394 " pathEditMode="relative" rAng="0" ptsTypes="AA">
                                      <p:cBhvr>
                                        <p:cTn id="1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05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48148E-6 L 0.20091 0.00486 " pathEditMode="relative" rAng="0" ptsTypes="AA">
                                      <p:cBhvr>
                                        <p:cTn id="1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39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00"/>
                            </p:stCondLst>
                            <p:childTnLst>
                              <p:par>
                                <p:cTn id="16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59259E-6 L 0.33893 -0.05879 " pathEditMode="relative" rAng="0" ptsTypes="AA">
                                      <p:cBhvr>
                                        <p:cTn id="1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40" y="-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000"/>
                            </p:stCondLst>
                            <p:childTnLst>
                              <p:par>
                                <p:cTn id="16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33333E-6 L 0.35391 -0.0875 " pathEditMode="relative" rAng="0" ptsTypes="AA">
                                      <p:cBhvr>
                                        <p:cTn id="1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95" y="-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500"/>
                            </p:stCondLst>
                            <p:childTnLst>
                              <p:par>
                                <p:cTn id="16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44444E-6 L 0.36719 -0.07871 " pathEditMode="relative" rAng="0" ptsTypes="AA">
                                      <p:cBhvr>
                                        <p:cTn id="1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59" y="-3935"/>
                                    </p:animMotion>
                                  </p:childTnLst>
                                </p:cTn>
                              </p:par>
                              <p:par>
                                <p:cTn id="16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000"/>
                            </p:stCondLst>
                            <p:childTnLst>
                              <p:par>
                                <p:cTn id="173" presetID="4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74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5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040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424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57775" y="448656"/>
            <a:ext cx="11959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ĐẾM ĐỐI TƯỢNG BANG CÁC CÁCH KHÁC NHAU”</a:t>
            </a:r>
            <a:endParaRPr lang="en-GB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rId3" action="ppaction://hlinksldjump"/>
          </p:cNvPr>
          <p:cNvSpPr/>
          <p:nvPr/>
        </p:nvSpPr>
        <p:spPr>
          <a:xfrm>
            <a:off x="11510882" y="6414053"/>
            <a:ext cx="575101" cy="364435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00" b="98667" l="5102" r="925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194" y="2746847"/>
            <a:ext cx="1547551" cy="157913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000" b="93000" l="6716" r="8917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273" y="3040832"/>
            <a:ext cx="1348928" cy="150999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000" b="92667" l="11667" r="8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35" y="4186162"/>
            <a:ext cx="1683123" cy="168312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000" b="93333" l="5000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223" y="4957715"/>
            <a:ext cx="1591509" cy="159150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000" b="93000" l="766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720" y="4506695"/>
            <a:ext cx="1490009" cy="149000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163265" y="1110039"/>
            <a:ext cx="80806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GB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GB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GB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GB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GB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endParaRPr lang="en-GB" sz="4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39740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8986" y="244513"/>
            <a:ext cx="11959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ĐẾM ĐỐI TƯỢNG BANG CÁC CÁCH KHÁC NHAU”</a:t>
            </a:r>
            <a:endParaRPr lang="en-GB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36759" y="2806666"/>
            <a:ext cx="3912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GB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GB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GB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GB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endParaRPr lang="en-GB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rId3" action="ppaction://hlinksldjump"/>
          </p:cNvPr>
          <p:cNvSpPr/>
          <p:nvPr/>
        </p:nvSpPr>
        <p:spPr>
          <a:xfrm>
            <a:off x="11510882" y="6414053"/>
            <a:ext cx="575101" cy="364435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00" b="98667" l="5102" r="925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297" y="1600845"/>
            <a:ext cx="655060" cy="66842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000" b="93000" l="6716" r="8917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199" y="1856979"/>
            <a:ext cx="570985" cy="63916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000" b="92667" l="11667" r="8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018" y="1745818"/>
            <a:ext cx="712446" cy="71244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000" b="93333" l="5000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827" y="1209821"/>
            <a:ext cx="673667" cy="67366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000" b="93000" l="766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478" y="1240628"/>
            <a:ext cx="630703" cy="63070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0340" y="1470039"/>
            <a:ext cx="26638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GB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GB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GB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0" y="4101442"/>
            <a:ext cx="42214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GB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Di </a:t>
            </a:r>
            <a:r>
              <a:rPr lang="en-GB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GB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endParaRPr lang="en-GB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1550" y="5673426"/>
            <a:ext cx="5133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GB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GB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GB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GB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GB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endParaRPr lang="en-GB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00" b="98667" l="5102" r="925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19" y="3004373"/>
            <a:ext cx="655060" cy="66842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000" b="93000" l="6716" r="8917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845" y="3190305"/>
            <a:ext cx="570985" cy="63916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000" b="92667" l="11667" r="8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450" y="2905901"/>
            <a:ext cx="712446" cy="71244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000" b="93333" l="5000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258" y="2381090"/>
            <a:ext cx="673667" cy="67366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000" b="93000" l="766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925" y="2353490"/>
            <a:ext cx="630703" cy="63070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00" b="98667" l="5102" r="925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053" y="4491587"/>
            <a:ext cx="655060" cy="66842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000" b="93000" l="6716" r="8917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955" y="4747721"/>
            <a:ext cx="570985" cy="63916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000" b="92667" l="11667" r="8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363" y="4668173"/>
            <a:ext cx="712446" cy="71244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000" b="93333" l="5000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244" y="4026218"/>
            <a:ext cx="673667" cy="67366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000" b="93000" l="766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178" y="4079700"/>
            <a:ext cx="630703" cy="63070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00" b="98667" l="5102" r="925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284" y="6039018"/>
            <a:ext cx="655060" cy="66842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000" b="93000" l="6716" r="8917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520" y="6218837"/>
            <a:ext cx="570985" cy="63916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000" b="92667" l="11667" r="8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673" y="6106389"/>
            <a:ext cx="712446" cy="71244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000" b="93333" l="5000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006" y="5574050"/>
            <a:ext cx="673667" cy="67366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000" b="93000" l="766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898" y="5548969"/>
            <a:ext cx="630703" cy="630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86436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8 0.00162 L 0.24102 -0.00625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91" y="-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64 0.02315 L 0.26081 0.03611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66" y="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0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11111E-6 L 0.26484 0.00046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42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1.11111E-6 L 0.29167 -0.02315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3" y="-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3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3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4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4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5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5" grpId="0"/>
      <p:bldP spid="16" grpId="0"/>
      <p:bldP spid="1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3&quot;/&gt;&lt;property id=&quot;20307&quot; value=&quot;277&quot;/&gt;&lt;/object&gt;&lt;object type=&quot;3&quot; unique_id=&quot;10004&quot;&gt;&lt;property id=&quot;20148&quot; value=&quot;5&quot;/&gt;&lt;property id=&quot;20300&quot; value=&quot;Slide 16&quot;/&gt;&lt;property id=&quot;20307&quot; value=&quot;260&quot;/&gt;&lt;/object&gt;&lt;object type=&quot;3&quot; unique_id=&quot;10005&quot;&gt;&lt;property id=&quot;20148&quot; value=&quot;5&quot;/&gt;&lt;property id=&quot;20300&quot; value=&quot;Slide 17&quot;/&gt;&lt;property id=&quot;20307&quot; value=&quot;268&quot;/&gt;&lt;/object&gt;&lt;object type=&quot;3&quot; unique_id=&quot;10006&quot;&gt;&lt;property id=&quot;20148&quot; value=&quot;5&quot;/&gt;&lt;property id=&quot;20300&quot; value=&quot;Slide 18&quot;/&gt;&lt;property id=&quot;20307&quot; value=&quot;284&quot;/&gt;&lt;/object&gt;&lt;object type=&quot;3&quot; unique_id=&quot;10007&quot;&gt;&lt;property id=&quot;20148&quot; value=&quot;5&quot;/&gt;&lt;property id=&quot;20300&quot; value=&quot;Slide 19&quot;/&gt;&lt;property id=&quot;20307&quot; value=&quot;283&quot;/&gt;&lt;/object&gt;&lt;object type=&quot;3&quot; unique_id=&quot;10008&quot;&gt;&lt;property id=&quot;20148&quot; value=&quot;5&quot;/&gt;&lt;property id=&quot;20300&quot; value=&quot;Slide 20&quot;/&gt;&lt;property id=&quot;20307&quot; value=&quot;280&quot;/&gt;&lt;/object&gt;&lt;object type=&quot;3&quot; unique_id=&quot;10009&quot;&gt;&lt;property id=&quot;20148&quot; value=&quot;5&quot;/&gt;&lt;property id=&quot;20300&quot; value=&quot;Slide 21&quot;/&gt;&lt;property id=&quot;20307&quot; value=&quot;285&quot;/&gt;&lt;/object&gt;&lt;object type=&quot;3&quot; unique_id=&quot;10046&quot;&gt;&lt;property id=&quot;20148&quot; value=&quot;5&quot;/&gt;&lt;property id=&quot;20300&quot; value=&quot;Slide 11&quot;/&gt;&lt;property id=&quot;20307&quot; value=&quot;286&quot;/&gt;&lt;/object&gt;&lt;object type=&quot;3&quot; unique_id=&quot;10047&quot;&gt;&lt;property id=&quot;20148&quot; value=&quot;5&quot;/&gt;&lt;property id=&quot;20300&quot; value=&quot;Slide 14&quot;/&gt;&lt;property id=&quot;20307&quot; value=&quot;287&quot;/&gt;&lt;/object&gt;&lt;object type=&quot;3&quot; unique_id=&quot;10368&quot;&gt;&lt;property id=&quot;20148&quot; value=&quot;5&quot;/&gt;&lt;property id=&quot;20300&quot; value=&quot;Slide 15&quot;/&gt;&lt;property id=&quot;20307&quot; value=&quot;288&quot;/&gt;&lt;/object&gt;&lt;object type=&quot;3&quot; unique_id=&quot;10394&quot;&gt;&lt;property id=&quot;20148&quot; value=&quot;5&quot;/&gt;&lt;property id=&quot;20300&quot; value=&quot;Slide 1&quot;/&gt;&lt;property id=&quot;20307&quot; value=&quot;289&quot;/&gt;&lt;/object&gt;&lt;object type=&quot;3&quot; unique_id=&quot;10395&quot;&gt;&lt;property id=&quot;20148&quot; value=&quot;5&quot;/&gt;&lt;property id=&quot;20300&quot; value=&quot;Slide 5&quot;/&gt;&lt;property id=&quot;20307&quot; value=&quot;292&quot;/&gt;&lt;/object&gt;&lt;object type=&quot;3&quot; unique_id=&quot;10396&quot;&gt;&lt;property id=&quot;20148&quot; value=&quot;5&quot;/&gt;&lt;property id=&quot;20300&quot; value=&quot;Slide 9&quot;/&gt;&lt;property id=&quot;20307&quot; value=&quot;291&quot;/&gt;&lt;/object&gt;&lt;object type=&quot;3&quot; unique_id=&quot;10397&quot;&gt;&lt;property id=&quot;20148&quot; value=&quot;5&quot;/&gt;&lt;property id=&quot;20300&quot; value=&quot;Slide 10&quot;/&gt;&lt;property id=&quot;20307&quot; value=&quot;290&quot;/&gt;&lt;/object&gt;&lt;object type=&quot;3&quot; unique_id=&quot;10398&quot;&gt;&lt;property id=&quot;20148&quot; value=&quot;5&quot;/&gt;&lt;property id=&quot;20300&quot; value=&quot;Slide 12&quot;/&gt;&lt;property id=&quot;20307&quot; value=&quot;293&quot;/&gt;&lt;/object&gt;&lt;object type=&quot;3&quot; unique_id=&quot;10641&quot;&gt;&lt;property id=&quot;20148&quot; value=&quot;5&quot;/&gt;&lt;property id=&quot;20300&quot; value=&quot;Slide 2&quot;/&gt;&lt;property id=&quot;20307&quot; value=&quot;296&quot;/&gt;&lt;/object&gt;&lt;object type=&quot;3&quot; unique_id=&quot;10642&quot;&gt;&lt;property id=&quot;20148&quot; value=&quot;5&quot;/&gt;&lt;property id=&quot;20300&quot; value=&quot;Slide 3&quot;/&gt;&lt;property id=&quot;20307&quot; value=&quot;295&quot;/&gt;&lt;/object&gt;&lt;object type=&quot;3&quot; unique_id=&quot;10883&quot;&gt;&lt;property id=&quot;20148&quot; value=&quot;5&quot;/&gt;&lt;property id=&quot;20300&quot; value=&quot;Slide 8&quot;/&gt;&lt;property id=&quot;20307&quot; value=&quot;298&quot;/&gt;&lt;/object&gt;&lt;object type=&quot;3&quot; unique_id=&quot;11556&quot;&gt;&lt;property id=&quot;20148&quot; value=&quot;5&quot;/&gt;&lt;property id=&quot;20300&quot; value=&quot;Slide 4&quot;/&gt;&lt;property id=&quot;20307&quot; value=&quot;299&quot;/&gt;&lt;/object&gt;&lt;object type=&quot;3&quot; unique_id=&quot;12150&quot;&gt;&lt;property id=&quot;20148&quot; value=&quot;5&quot;/&gt;&lt;property id=&quot;20300&quot; value=&quot;Slide 6&quot;/&gt;&lt;property id=&quot;20307&quot; value=&quot;300&quot;/&gt;&lt;/object&gt;&lt;object type=&quot;3&quot; unique_id=&quot;12151&quot;&gt;&lt;property id=&quot;20148&quot; value=&quot;5&quot;/&gt;&lt;property id=&quot;20300&quot; value=&quot;Slide 7&quot;/&gt;&lt;property id=&quot;20307&quot; value=&quot;301&quot;/&gt;&lt;/object&gt;&lt;/object&gt;&lt;object type=&quot;8&quot; unique_id=&quot;1001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453</TotalTime>
  <Words>696</Words>
  <Application>Microsoft Office PowerPoint</Application>
  <PresentationFormat>Widescreen</PresentationFormat>
  <Paragraphs>89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lop xxx</dc:creator>
  <cp:lastModifiedBy>chunglinh</cp:lastModifiedBy>
  <cp:revision>261</cp:revision>
  <cp:lastPrinted>2019-11-15T09:50:43Z</cp:lastPrinted>
  <dcterms:created xsi:type="dcterms:W3CDTF">2019-11-01T08:43:08Z</dcterms:created>
  <dcterms:modified xsi:type="dcterms:W3CDTF">2020-04-29T18:24:19Z</dcterms:modified>
</cp:coreProperties>
</file>