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ไอติม" charset="-34"/>
      <p:regular r:id="rId11"/>
    </p:embeddedFon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Bungee" charset="0"/>
      <p:regular r:id="rId16"/>
    </p:embeddedFont>
    <p:embeddedFont>
      <p:font typeface="Sriracha" charset="-34"/>
      <p:regular r:id="rId17"/>
    </p:embeddedFont>
    <p:embeddedFont>
      <p:font typeface="Asap Regular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2" d="100"/>
          <a:sy n="32" d="100"/>
        </p:scale>
        <p:origin x="-1536" y="-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17.png"/><Relationship Id="rId17" Type="http://schemas.openxmlformats.org/officeDocument/2006/relationships/image" Target="../media/image38.svg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30.sv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46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3.svg"/><Relationship Id="rId18" Type="http://schemas.openxmlformats.org/officeDocument/2006/relationships/image" Target="../media/image35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33.png"/><Relationship Id="rId17" Type="http://schemas.openxmlformats.org/officeDocument/2006/relationships/image" Target="../media/image22.svg"/><Relationship Id="rId2" Type="http://schemas.openxmlformats.org/officeDocument/2006/relationships/image" Target="../media/image28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61.svg"/><Relationship Id="rId5" Type="http://schemas.openxmlformats.org/officeDocument/2006/relationships/image" Target="../media/image57.svg"/><Relationship Id="rId15" Type="http://schemas.openxmlformats.org/officeDocument/2006/relationships/image" Target="../media/image65.svg"/><Relationship Id="rId10" Type="http://schemas.openxmlformats.org/officeDocument/2006/relationships/image" Target="../media/image32.png"/><Relationship Id="rId19" Type="http://schemas.openxmlformats.org/officeDocument/2006/relationships/image" Target="../media/image67.svg"/><Relationship Id="rId4" Type="http://schemas.openxmlformats.org/officeDocument/2006/relationships/image" Target="../media/image29.png"/><Relationship Id="rId9" Type="http://schemas.openxmlformats.org/officeDocument/2006/relationships/image" Target="../media/image6.sv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71.svg"/><Relationship Id="rId4" Type="http://schemas.openxmlformats.org/officeDocument/2006/relationships/image" Target="../media/image37.png"/><Relationship Id="rId9" Type="http://schemas.openxmlformats.org/officeDocument/2006/relationships/image" Target="../media/image7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7.svg"/><Relationship Id="rId18" Type="http://schemas.openxmlformats.org/officeDocument/2006/relationships/image" Target="../media/image49.jpe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12" Type="http://schemas.openxmlformats.org/officeDocument/2006/relationships/image" Target="../media/image46.png"/><Relationship Id="rId17" Type="http://schemas.openxmlformats.org/officeDocument/2006/relationships/image" Target="../media/image91.svg"/><Relationship Id="rId2" Type="http://schemas.openxmlformats.org/officeDocument/2006/relationships/image" Target="../media/image4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5" Type="http://schemas.openxmlformats.org/officeDocument/2006/relationships/image" Target="../media/image89.sv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83.sv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png"/><Relationship Id="rId18" Type="http://schemas.openxmlformats.org/officeDocument/2006/relationships/image" Target="../media/image91.sv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12" Type="http://schemas.openxmlformats.org/officeDocument/2006/relationships/image" Target="../media/image50.png"/><Relationship Id="rId17" Type="http://schemas.openxmlformats.org/officeDocument/2006/relationships/image" Target="../media/image48.png"/><Relationship Id="rId2" Type="http://schemas.openxmlformats.org/officeDocument/2006/relationships/image" Target="../media/image41.png"/><Relationship Id="rId16" Type="http://schemas.openxmlformats.org/officeDocument/2006/relationships/image" Target="../media/image8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5" Type="http://schemas.openxmlformats.org/officeDocument/2006/relationships/image" Target="../media/image47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83.svg"/><Relationship Id="rId14" Type="http://schemas.openxmlformats.org/officeDocument/2006/relationships/image" Target="../media/image8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01.svg"/><Relationship Id="rId3" Type="http://schemas.openxmlformats.org/officeDocument/2006/relationships/image" Target="../media/image2.svg"/><Relationship Id="rId7" Type="http://schemas.openxmlformats.org/officeDocument/2006/relationships/image" Target="../media/image97.svg"/><Relationship Id="rId12" Type="http://schemas.openxmlformats.org/officeDocument/2006/relationships/image" Target="../media/image54.png"/><Relationship Id="rId17" Type="http://schemas.openxmlformats.org/officeDocument/2006/relationships/image" Target="../media/image105.svg"/><Relationship Id="rId2" Type="http://schemas.openxmlformats.org/officeDocument/2006/relationships/image" Target="../media/image1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42.svg"/><Relationship Id="rId5" Type="http://schemas.openxmlformats.org/officeDocument/2006/relationships/image" Target="../media/image95.svg"/><Relationship Id="rId15" Type="http://schemas.openxmlformats.org/officeDocument/2006/relationships/image" Target="../media/image103.svg"/><Relationship Id="rId10" Type="http://schemas.openxmlformats.org/officeDocument/2006/relationships/image" Target="../media/image21.png"/><Relationship Id="rId4" Type="http://schemas.openxmlformats.org/officeDocument/2006/relationships/image" Target="../media/image51.png"/><Relationship Id="rId9" Type="http://schemas.openxmlformats.org/officeDocument/2006/relationships/image" Target="../media/image99.sv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6017"/>
          <a:stretch>
            <a:fillRect/>
          </a:stretch>
        </p:blipFill>
        <p:spPr>
          <a:xfrm rot="5266926">
            <a:off x="4924662" y="-1675803"/>
            <a:ext cx="8267769" cy="136386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705464" y="2059860"/>
            <a:ext cx="11134195" cy="6385661"/>
            <a:chOff x="-113105" y="-509687"/>
            <a:chExt cx="14845593" cy="8514214"/>
          </a:xfrm>
        </p:grpSpPr>
        <p:sp>
          <p:nvSpPr>
            <p:cNvPr id="4" name="TextBox 4"/>
            <p:cNvSpPr txBox="1"/>
            <p:nvPr/>
          </p:nvSpPr>
          <p:spPr>
            <a:xfrm>
              <a:off x="0" y="1220809"/>
              <a:ext cx="14732488" cy="55280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00"/>
                </a:lnSpc>
              </a:pPr>
              <a:r>
                <a:rPr lang="en-US" sz="10600" dirty="0" err="1">
                  <a:solidFill>
                    <a:srgbClr val="FF0000"/>
                  </a:solidFill>
                  <a:latin typeface="Bungee"/>
                </a:rPr>
                <a:t>Những</a:t>
              </a:r>
              <a:r>
                <a:rPr lang="en-US" sz="10600" dirty="0">
                  <a:solidFill>
                    <a:srgbClr val="FF0000"/>
                  </a:solidFill>
                  <a:latin typeface="Bungee"/>
                </a:rPr>
                <a:t> </a:t>
              </a:r>
              <a:r>
                <a:rPr lang="en-US" sz="10600" dirty="0" err="1">
                  <a:solidFill>
                    <a:srgbClr val="FF0000"/>
                  </a:solidFill>
                  <a:latin typeface="Bungee"/>
                </a:rPr>
                <a:t>chữ</a:t>
              </a:r>
              <a:r>
                <a:rPr lang="en-US" sz="10600" dirty="0">
                  <a:solidFill>
                    <a:srgbClr val="FF0000"/>
                  </a:solidFill>
                  <a:latin typeface="Bungee"/>
                </a:rPr>
                <a:t> </a:t>
              </a:r>
              <a:r>
                <a:rPr lang="en-US" sz="10600" dirty="0" err="1">
                  <a:solidFill>
                    <a:srgbClr val="FF0000"/>
                  </a:solidFill>
                  <a:latin typeface="Bungee"/>
                </a:rPr>
                <a:t>cái</a:t>
              </a:r>
              <a:r>
                <a:rPr lang="en-US" sz="10600" dirty="0">
                  <a:solidFill>
                    <a:srgbClr val="FF0000"/>
                  </a:solidFill>
                  <a:latin typeface="Bungee"/>
                </a:rPr>
                <a:t> </a:t>
              </a:r>
              <a:r>
                <a:rPr lang="en-US" sz="10600" dirty="0" err="1">
                  <a:solidFill>
                    <a:srgbClr val="FF0000"/>
                  </a:solidFill>
                  <a:latin typeface="Bungee"/>
                </a:rPr>
                <a:t>vui</a:t>
              </a:r>
              <a:r>
                <a:rPr lang="en-US" sz="10600" dirty="0">
                  <a:solidFill>
                    <a:srgbClr val="FF0000"/>
                  </a:solidFill>
                  <a:latin typeface="Bungee"/>
                </a:rPr>
                <a:t> </a:t>
              </a:r>
              <a:r>
                <a:rPr lang="en-US" sz="10600" dirty="0" err="1">
                  <a:solidFill>
                    <a:srgbClr val="FF0000"/>
                  </a:solidFill>
                  <a:latin typeface="Bungee"/>
                </a:rPr>
                <a:t>nhộn</a:t>
              </a:r>
              <a:r>
                <a:rPr lang="en-US" sz="10600" dirty="0">
                  <a:solidFill>
                    <a:srgbClr val="FF0000"/>
                  </a:solidFill>
                  <a:latin typeface="Bungee"/>
                </a:rPr>
                <a:t> </a:t>
              </a:r>
              <a:r>
                <a:rPr lang="en-US" sz="10600" dirty="0" err="1">
                  <a:solidFill>
                    <a:srgbClr val="FF0000"/>
                  </a:solidFill>
                  <a:latin typeface="Bungee"/>
                </a:rPr>
                <a:t>tập</a:t>
              </a:r>
              <a:r>
                <a:rPr lang="en-US" sz="10600" dirty="0">
                  <a:solidFill>
                    <a:srgbClr val="FF0000"/>
                  </a:solidFill>
                  <a:latin typeface="Bungee"/>
                </a:rPr>
                <a:t> 2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933996"/>
              <a:ext cx="14732488" cy="1070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>
                  <a:solidFill>
                    <a:srgbClr val="073A64"/>
                  </a:solidFill>
                  <a:latin typeface="ไอติม"/>
                </a:rPr>
                <a:t>Mẫu giáo Lớn A2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13105" y="-509687"/>
              <a:ext cx="14732488" cy="873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94"/>
                </a:lnSpc>
              </a:pPr>
              <a:r>
                <a:rPr lang="en-US" sz="3924" dirty="0">
                  <a:solidFill>
                    <a:srgbClr val="073A64"/>
                  </a:solidFill>
                  <a:latin typeface="ไอติม"/>
                </a:rPr>
                <a:t>TRƯỜNG MẦM NON ĐÔ THỊ SÀI ĐỒNG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 rot="-478870">
            <a:off x="589575" y="3679285"/>
            <a:ext cx="2989595" cy="3249640"/>
            <a:chOff x="0" y="0"/>
            <a:chExt cx="3986127" cy="433285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520180">
              <a:off x="271082" y="237528"/>
              <a:ext cx="3443962" cy="38577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520180">
              <a:off x="562007" y="1290698"/>
              <a:ext cx="2583726" cy="93014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-520180">
              <a:off x="1271942" y="2708351"/>
              <a:ext cx="1431860" cy="695103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 rot="-923913">
            <a:off x="14400680" y="5285137"/>
            <a:ext cx="2993354" cy="2383798"/>
            <a:chOff x="0" y="0"/>
            <a:chExt cx="3991139" cy="317839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991139" cy="3178398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587" y="1150719"/>
              <a:ext cx="2229966" cy="4905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01858" y="1448447"/>
              <a:ext cx="987423" cy="664266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 rot="312685">
            <a:off x="2260355" y="6477036"/>
            <a:ext cx="3059877" cy="2742763"/>
            <a:chOff x="0" y="0"/>
            <a:chExt cx="4079836" cy="3657017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079836" cy="365701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883908" y="1176930"/>
              <a:ext cx="1926710" cy="65157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508460" y="2042576"/>
              <a:ext cx="935941" cy="638142"/>
            </a:xfrm>
            <a:prstGeom prst="rect">
              <a:avLst/>
            </a:prstGeom>
          </p:spPr>
        </p:pic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0680161">
            <a:off x="13841442" y="2245621"/>
            <a:ext cx="2912497" cy="8102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A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85269">
            <a:off x="3993130" y="-418523"/>
            <a:ext cx="12676380" cy="1004603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751563">
            <a:off x="780406" y="5404536"/>
            <a:ext cx="3612460" cy="3369440"/>
            <a:chOff x="0" y="0"/>
            <a:chExt cx="4816613" cy="449258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816613" cy="449258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84795" y="1536028"/>
              <a:ext cx="2830045" cy="110629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000318" y="2642319"/>
              <a:ext cx="1199000" cy="140908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469776">
            <a:off x="3658600" y="6914191"/>
            <a:ext cx="2923144" cy="3188565"/>
            <a:chOff x="0" y="0"/>
            <a:chExt cx="3897525" cy="425142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452327">
              <a:off x="236797" y="208029"/>
              <a:ext cx="3423932" cy="3835361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-452327">
              <a:off x="561489" y="1253690"/>
              <a:ext cx="2529843" cy="8187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-452327">
              <a:off x="1506133" y="2304090"/>
              <a:ext cx="1121097" cy="996757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880421">
            <a:off x="11051420" y="978791"/>
            <a:ext cx="3384330" cy="88607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5400000">
            <a:off x="11467666" y="4312955"/>
            <a:ext cx="3324146" cy="712475"/>
            <a:chOff x="0" y="0"/>
            <a:chExt cx="7620000" cy="1633220"/>
          </a:xfrm>
        </p:grpSpPr>
        <p:sp>
          <p:nvSpPr>
            <p:cNvPr id="13" name="Freeform 13"/>
            <p:cNvSpPr/>
            <p:nvPr/>
          </p:nvSpPr>
          <p:spPr>
            <a:xfrm>
              <a:off x="26670" y="26670"/>
              <a:ext cx="7566660" cy="1537970"/>
            </a:xfrm>
            <a:custGeom>
              <a:avLst/>
              <a:gdLst/>
              <a:ahLst/>
              <a:cxnLst/>
              <a:rect l="l" t="t" r="r" b="b"/>
              <a:pathLst>
                <a:path w="7566660" h="1537970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1092200"/>
                  </a:lnTo>
                  <a:lnTo>
                    <a:pt x="0" y="1167130"/>
                  </a:lnTo>
                  <a:lnTo>
                    <a:pt x="0" y="1252220"/>
                  </a:lnTo>
                  <a:lnTo>
                    <a:pt x="3641090" y="1252220"/>
                  </a:lnTo>
                  <a:lnTo>
                    <a:pt x="3759200" y="1537970"/>
                  </a:lnTo>
                  <a:lnTo>
                    <a:pt x="3877310" y="1252220"/>
                  </a:lnTo>
                  <a:lnTo>
                    <a:pt x="7566660" y="1252220"/>
                  </a:lnTo>
                  <a:lnTo>
                    <a:pt x="7566660" y="1167130"/>
                  </a:lnTo>
                  <a:lnTo>
                    <a:pt x="7566660" y="1092200"/>
                  </a:lnTo>
                  <a:lnTo>
                    <a:pt x="7566660" y="148590"/>
                  </a:lnTo>
                  <a:lnTo>
                    <a:pt x="7566660" y="107950"/>
                  </a:lnTo>
                  <a:lnTo>
                    <a:pt x="75666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A876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458011" y="431242"/>
            <a:ext cx="4691774" cy="3206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3"/>
              </a:lnSpc>
            </a:pPr>
            <a:r>
              <a:rPr lang="en-US" sz="6895">
                <a:solidFill>
                  <a:srgbClr val="073A64"/>
                </a:solidFill>
                <a:latin typeface="ไอติม"/>
              </a:rPr>
              <a:t>Chúng ta có gì đây</a:t>
            </a:r>
          </a:p>
          <a:p>
            <a:pPr algn="ctr">
              <a:lnSpc>
                <a:spcPts val="6013"/>
              </a:lnSpc>
              <a:spcBef>
                <a:spcPct val="0"/>
              </a:spcBef>
            </a:pPr>
            <a:endParaRPr lang="en-US" sz="6895">
              <a:solidFill>
                <a:srgbClr val="073A64"/>
              </a:solidFill>
              <a:latin typeface="ไอติม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513166" y="-255806"/>
            <a:ext cx="7636308" cy="873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72"/>
              </a:lnSpc>
            </a:pPr>
            <a:r>
              <a:rPr lang="en-US" sz="50908" dirty="0">
                <a:solidFill>
                  <a:srgbClr val="FF0000"/>
                </a:solidFill>
                <a:latin typeface="Asap Regular"/>
              </a:rPr>
              <a:t>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7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698482" y="1050584"/>
            <a:ext cx="8731613" cy="82077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49337">
            <a:off x="14455575" y="4086079"/>
            <a:ext cx="3339366" cy="32482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49337">
            <a:off x="15058394" y="5118104"/>
            <a:ext cx="2122534" cy="135070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259960">
            <a:off x="5163513" y="6136222"/>
            <a:ext cx="3980863" cy="3568301"/>
            <a:chOff x="0" y="0"/>
            <a:chExt cx="5307818" cy="475773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307818" cy="475773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463798" y="1654564"/>
              <a:ext cx="2380221" cy="85688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996033" y="2643600"/>
              <a:ext cx="1293247" cy="627813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467049" y="867174"/>
            <a:ext cx="3194480" cy="8712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8556479" y="356395"/>
            <a:ext cx="6422946" cy="92583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03150" y="3922514"/>
            <a:ext cx="5850794" cy="2432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40"/>
              </a:lnSpc>
            </a:pPr>
            <a:r>
              <a:rPr lang="en-US" sz="7950">
                <a:solidFill>
                  <a:srgbClr val="FFFAEF"/>
                </a:solidFill>
                <a:latin typeface="Sriracha"/>
              </a:rPr>
              <a:t>chữ cái hôm  nay là...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71912">
            <a:off x="2319563" y="1590674"/>
            <a:ext cx="13909812" cy="768833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346074" y="2444586"/>
            <a:ext cx="3894565" cy="598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72"/>
              </a:lnSpc>
            </a:pPr>
            <a:r>
              <a:rPr lang="en-US" sz="9810">
                <a:solidFill>
                  <a:srgbClr val="073A64"/>
                </a:solidFill>
                <a:latin typeface="Sriracha"/>
              </a:rPr>
              <a:t>chữ </a:t>
            </a:r>
            <a:r>
              <a:rPr lang="en-US" sz="9810">
                <a:solidFill>
                  <a:srgbClr val="FF0000"/>
                </a:solidFill>
                <a:latin typeface="Sriracha"/>
              </a:rPr>
              <a:t>a</a:t>
            </a:r>
            <a:r>
              <a:rPr lang="en-US" sz="9810">
                <a:solidFill>
                  <a:srgbClr val="073A64"/>
                </a:solidFill>
                <a:latin typeface="Sriracha"/>
              </a:rPr>
              <a:t> có trong từ</a:t>
            </a:r>
          </a:p>
        </p:txBody>
      </p:sp>
      <p:grpSp>
        <p:nvGrpSpPr>
          <p:cNvPr id="4" name="Group 4"/>
          <p:cNvGrpSpPr/>
          <p:nvPr/>
        </p:nvGrpSpPr>
        <p:grpSpPr>
          <a:xfrm rot="543371">
            <a:off x="947026" y="3631808"/>
            <a:ext cx="2378150" cy="3229586"/>
            <a:chOff x="0" y="0"/>
            <a:chExt cx="3170866" cy="430611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70866" cy="430611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15517" y="2686869"/>
              <a:ext cx="1339832" cy="104263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8734" y="1660670"/>
              <a:ext cx="1793398" cy="645623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835310" y="6595588"/>
            <a:ext cx="2900068" cy="2932054"/>
            <a:chOff x="0" y="0"/>
            <a:chExt cx="3866757" cy="390940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6757" cy="390940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44216" y="1954702"/>
              <a:ext cx="1978324" cy="43523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5559731">
            <a:off x="19048169" y="-1493343"/>
            <a:ext cx="6806090" cy="80189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0694481">
            <a:off x="7052504" y="1252127"/>
            <a:ext cx="3927862" cy="10926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1432426" y="2899550"/>
            <a:ext cx="3093301" cy="285146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545316" y="5958862"/>
            <a:ext cx="6867521" cy="242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63"/>
              </a:lnSpc>
            </a:pPr>
            <a:r>
              <a:rPr lang="en-US" sz="14971" dirty="0" err="1">
                <a:solidFill>
                  <a:srgbClr val="073A64"/>
                </a:solidFill>
                <a:latin typeface="Sriracha"/>
              </a:rPr>
              <a:t>c</a:t>
            </a:r>
            <a:r>
              <a:rPr lang="en-US" sz="14971" dirty="0" err="1">
                <a:solidFill>
                  <a:srgbClr val="FF0000"/>
                </a:solidFill>
                <a:latin typeface="Sriracha"/>
              </a:rPr>
              <a:t>á</a:t>
            </a:r>
            <a:endParaRPr lang="en-US" sz="14971" dirty="0">
              <a:solidFill>
                <a:srgbClr val="FF0000"/>
              </a:solidFill>
              <a:latin typeface="Srirach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A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028700"/>
            <a:ext cx="16368823" cy="8229600"/>
            <a:chOff x="0" y="0"/>
            <a:chExt cx="7820660" cy="3931920"/>
          </a:xfrm>
        </p:grpSpPr>
        <p:sp>
          <p:nvSpPr>
            <p:cNvPr id="3" name="Freeform 3"/>
            <p:cNvSpPr/>
            <p:nvPr/>
          </p:nvSpPr>
          <p:spPr>
            <a:xfrm>
              <a:off x="-11430" y="-1270"/>
              <a:ext cx="7843520" cy="3934460"/>
            </a:xfrm>
            <a:custGeom>
              <a:avLst/>
              <a:gdLst/>
              <a:ahLst/>
              <a:cxnLst/>
              <a:rect l="l" t="t" r="r" b="b"/>
              <a:pathLst>
                <a:path w="7843520" h="3934460">
                  <a:moveTo>
                    <a:pt x="7797800" y="1043940"/>
                  </a:moveTo>
                  <a:cubicBezTo>
                    <a:pt x="7791450" y="952500"/>
                    <a:pt x="7766050" y="863600"/>
                    <a:pt x="7727950" y="777240"/>
                  </a:cubicBezTo>
                  <a:cubicBezTo>
                    <a:pt x="7592060" y="478790"/>
                    <a:pt x="7280910" y="233680"/>
                    <a:pt x="6954519" y="189230"/>
                  </a:cubicBezTo>
                  <a:cubicBezTo>
                    <a:pt x="6681469" y="156210"/>
                    <a:pt x="6409689" y="127000"/>
                    <a:pt x="6139179" y="102870"/>
                  </a:cubicBezTo>
                  <a:cubicBezTo>
                    <a:pt x="5712459" y="64770"/>
                    <a:pt x="5287009" y="36830"/>
                    <a:pt x="4864099" y="20320"/>
                  </a:cubicBezTo>
                  <a:cubicBezTo>
                    <a:pt x="4464049" y="5080"/>
                    <a:pt x="4065269" y="0"/>
                    <a:pt x="3665219" y="3810"/>
                  </a:cubicBezTo>
                  <a:cubicBezTo>
                    <a:pt x="2744470" y="12700"/>
                    <a:pt x="1823720" y="74930"/>
                    <a:pt x="889000" y="189230"/>
                  </a:cubicBezTo>
                  <a:cubicBezTo>
                    <a:pt x="469900" y="246380"/>
                    <a:pt x="76200" y="635000"/>
                    <a:pt x="45720" y="1042670"/>
                  </a:cubicBezTo>
                  <a:cubicBezTo>
                    <a:pt x="0" y="1657350"/>
                    <a:pt x="0" y="2274570"/>
                    <a:pt x="45720" y="2890520"/>
                  </a:cubicBezTo>
                  <a:cubicBezTo>
                    <a:pt x="76200" y="3299460"/>
                    <a:pt x="468630" y="3688080"/>
                    <a:pt x="889000" y="3743960"/>
                  </a:cubicBezTo>
                  <a:cubicBezTo>
                    <a:pt x="1336040" y="3798570"/>
                    <a:pt x="1780540" y="3841750"/>
                    <a:pt x="2223770" y="3872230"/>
                  </a:cubicBezTo>
                  <a:cubicBezTo>
                    <a:pt x="2600960" y="3898900"/>
                    <a:pt x="2978150" y="3916680"/>
                    <a:pt x="3352800" y="3924300"/>
                  </a:cubicBezTo>
                  <a:cubicBezTo>
                    <a:pt x="3804920" y="3934460"/>
                    <a:pt x="4258310" y="3933190"/>
                    <a:pt x="4710430" y="3917950"/>
                  </a:cubicBezTo>
                  <a:cubicBezTo>
                    <a:pt x="5030470" y="3907790"/>
                    <a:pt x="5350510" y="3891280"/>
                    <a:pt x="5670550" y="3867150"/>
                  </a:cubicBezTo>
                  <a:cubicBezTo>
                    <a:pt x="5797550" y="3858260"/>
                    <a:pt x="5925820" y="3848100"/>
                    <a:pt x="6052820" y="3836670"/>
                  </a:cubicBezTo>
                  <a:cubicBezTo>
                    <a:pt x="6245860" y="3820161"/>
                    <a:pt x="6438900" y="3801111"/>
                    <a:pt x="6631940" y="3779520"/>
                  </a:cubicBezTo>
                  <a:cubicBezTo>
                    <a:pt x="6738620" y="3768090"/>
                    <a:pt x="6845300" y="3755390"/>
                    <a:pt x="6951980" y="3742690"/>
                  </a:cubicBezTo>
                  <a:cubicBezTo>
                    <a:pt x="7372350" y="3685540"/>
                    <a:pt x="7764780" y="3296920"/>
                    <a:pt x="7796530" y="2889251"/>
                  </a:cubicBezTo>
                  <a:cubicBezTo>
                    <a:pt x="7843520" y="2275840"/>
                    <a:pt x="7843520" y="1658620"/>
                    <a:pt x="7797800" y="1043940"/>
                  </a:cubicBezTo>
                  <a:close/>
                </a:path>
              </a:pathLst>
            </a:custGeom>
            <a:solidFill>
              <a:srgbClr val="FFFAE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553686" y="587230"/>
            <a:ext cx="5581804" cy="8829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841538" y="8818739"/>
            <a:ext cx="4604924" cy="8791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89450" y="2068071"/>
            <a:ext cx="3404062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392110" y="1532069"/>
            <a:ext cx="3934778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138226" y="6141170"/>
            <a:ext cx="2442545" cy="215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51"/>
              </a:lnSpc>
            </a:pPr>
            <a:r>
              <a:rPr lang="en-US" sz="12536" dirty="0" err="1">
                <a:solidFill>
                  <a:srgbClr val="000000"/>
                </a:solidFill>
                <a:latin typeface="Sriracha"/>
              </a:rPr>
              <a:t>ho</a:t>
            </a:r>
            <a:r>
              <a:rPr lang="en-US" sz="12536" dirty="0" err="1">
                <a:solidFill>
                  <a:srgbClr val="FF0000"/>
                </a:solidFill>
                <a:latin typeface="Sriracha"/>
              </a:rPr>
              <a:t>a</a:t>
            </a:r>
            <a:endParaRPr lang="en-US" sz="12536" dirty="0">
              <a:solidFill>
                <a:srgbClr val="FF0000"/>
              </a:solidFill>
              <a:latin typeface="Srirach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594940" y="5972630"/>
            <a:ext cx="1728936" cy="2326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24"/>
              </a:lnSpc>
            </a:pPr>
            <a:r>
              <a:rPr lang="en-US" sz="13517" dirty="0" err="1">
                <a:solidFill>
                  <a:srgbClr val="000000"/>
                </a:solidFill>
                <a:latin typeface="Sriracha"/>
              </a:rPr>
              <a:t>g</a:t>
            </a:r>
            <a:r>
              <a:rPr lang="en-US" sz="13517" dirty="0" err="1">
                <a:solidFill>
                  <a:srgbClr val="FF0000"/>
                </a:solidFill>
                <a:latin typeface="Sriracha"/>
              </a:rPr>
              <a:t>à</a:t>
            </a:r>
            <a:endParaRPr lang="en-US" sz="13517" dirty="0">
              <a:solidFill>
                <a:srgbClr val="FF0000"/>
              </a:solidFill>
              <a:latin typeface="Srirach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A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153008809876038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464575"/>
            <a:ext cx="16340668" cy="919162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7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068289">
            <a:off x="3202074" y="-1152272"/>
            <a:ext cx="11403328" cy="1339598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24566" y="3353489"/>
            <a:ext cx="3754766" cy="3580023"/>
            <a:chOff x="0" y="0"/>
            <a:chExt cx="5006355" cy="477336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335732">
              <a:off x="200865" y="214136"/>
              <a:ext cx="4604626" cy="434509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35732">
              <a:off x="1698082" y="2588419"/>
              <a:ext cx="1441973" cy="131350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335732">
              <a:off x="1386287" y="1689397"/>
              <a:ext cx="2301932" cy="69895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142246" y="475488"/>
            <a:ext cx="4003509" cy="110642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964238" y="6706769"/>
            <a:ext cx="2719213" cy="3058419"/>
            <a:chOff x="0" y="0"/>
            <a:chExt cx="3625617" cy="407789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625617" cy="407789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45262" y="1582542"/>
              <a:ext cx="2335092" cy="91280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145652" y="2715504"/>
              <a:ext cx="1334313" cy="76904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8"/>
          <a:srcRect t="22364" b="21727"/>
          <a:stretch>
            <a:fillRect/>
          </a:stretch>
        </p:blipFill>
        <p:spPr>
          <a:xfrm>
            <a:off x="3816777" y="1985271"/>
            <a:ext cx="11298053" cy="6316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7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068289">
            <a:off x="3202074" y="-1152272"/>
            <a:ext cx="11403328" cy="1339598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24566" y="3353489"/>
            <a:ext cx="3754766" cy="3580023"/>
            <a:chOff x="0" y="0"/>
            <a:chExt cx="5006355" cy="477336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335732">
              <a:off x="200865" y="214136"/>
              <a:ext cx="4604626" cy="434509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35732">
              <a:off x="1698082" y="2588419"/>
              <a:ext cx="1441973" cy="131350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335732">
              <a:off x="1386287" y="1689397"/>
              <a:ext cx="2301932" cy="69895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142246" y="475488"/>
            <a:ext cx="4003509" cy="1106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 l="25553" r="27674"/>
          <a:stretch>
            <a:fillRect/>
          </a:stretch>
        </p:blipFill>
        <p:spPr>
          <a:xfrm>
            <a:off x="4179332" y="2533498"/>
            <a:ext cx="10212030" cy="58491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964238" y="6706769"/>
            <a:ext cx="2719213" cy="3058419"/>
            <a:chOff x="0" y="0"/>
            <a:chExt cx="3625617" cy="4077892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625617" cy="4077892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645262" y="1582542"/>
              <a:ext cx="2335092" cy="91280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145652" y="2715504"/>
              <a:ext cx="1334313" cy="76904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6017"/>
          <a:stretch>
            <a:fillRect/>
          </a:stretch>
        </p:blipFill>
        <p:spPr>
          <a:xfrm rot="5487575">
            <a:off x="5180162" y="-1537150"/>
            <a:ext cx="7927676" cy="130775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269668" y="4224757"/>
            <a:ext cx="950061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073A64"/>
                </a:solidFill>
                <a:latin typeface="Sriracha"/>
              </a:rPr>
              <a:t>hẹn gặp lại các con</a:t>
            </a:r>
          </a:p>
        </p:txBody>
      </p:sp>
      <p:grpSp>
        <p:nvGrpSpPr>
          <p:cNvPr id="4" name="Group 4"/>
          <p:cNvGrpSpPr/>
          <p:nvPr/>
        </p:nvGrpSpPr>
        <p:grpSpPr>
          <a:xfrm rot="-383192">
            <a:off x="1028700" y="4662911"/>
            <a:ext cx="2715841" cy="3240157"/>
            <a:chOff x="0" y="0"/>
            <a:chExt cx="3621121" cy="432020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621121" cy="432020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00886" y="1834941"/>
              <a:ext cx="1923010" cy="65032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27113" y="2770990"/>
              <a:ext cx="1470555" cy="847575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496471">
            <a:off x="13988293" y="2128483"/>
            <a:ext cx="3364817" cy="3273050"/>
            <a:chOff x="0" y="0"/>
            <a:chExt cx="4486423" cy="436406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86423" cy="436406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37372" y="1517086"/>
              <a:ext cx="1988988" cy="60392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21405" y="2711036"/>
              <a:ext cx="1424383" cy="810603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348926" y="8474563"/>
            <a:ext cx="2763175" cy="78373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43</Words>
  <Application>Microsoft Office PowerPoint</Application>
  <PresentationFormat>Custom</PresentationFormat>
  <Paragraphs>11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ไอติม</vt:lpstr>
      <vt:lpstr>Calibri</vt:lpstr>
      <vt:lpstr>Bungee</vt:lpstr>
      <vt:lpstr>Sriracha</vt:lpstr>
      <vt:lpstr>Asap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những chữ cai vui nhộn 2</dc:title>
  <cp:lastModifiedBy>Fujitsu</cp:lastModifiedBy>
  <cp:revision>3</cp:revision>
  <dcterms:created xsi:type="dcterms:W3CDTF">2006-08-16T00:00:00Z</dcterms:created>
  <dcterms:modified xsi:type="dcterms:W3CDTF">2021-10-02T07:43:02Z</dcterms:modified>
  <dc:identifier>DAEro-qs2-c</dc:identifier>
</cp:coreProperties>
</file>