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58F00-6E3E-457D-BDED-AA4D26EFDBC6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C923-94C9-40B7-AF59-AFE5483AC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FC923-94C9-40B7-AF59-AFE5483AC0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3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DBE110-314B-4C4C-8C50-0F895CCFC4E1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E110-314B-4C4C-8C50-0F895CCFC4E1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E110-314B-4C4C-8C50-0F895CCFC4E1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DBE110-314B-4C4C-8C50-0F895CCFC4E1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DBE110-314B-4C4C-8C50-0F895CCFC4E1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E110-314B-4C4C-8C50-0F895CCFC4E1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E110-314B-4C4C-8C50-0F895CCFC4E1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DBE110-314B-4C4C-8C50-0F895CCFC4E1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E110-314B-4C4C-8C50-0F895CCFC4E1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DBE110-314B-4C4C-8C50-0F895CCFC4E1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DBE110-314B-4C4C-8C50-0F895CCFC4E1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DBE110-314B-4C4C-8C50-0F895CCFC4E1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905000" y="2667000"/>
            <a:ext cx="7239000" cy="4724400"/>
          </a:xfrm>
        </p:spPr>
        <p:txBody>
          <a:bodyPr>
            <a:noAutofit/>
          </a:bodyPr>
          <a:lstStyle/>
          <a:p>
            <a:pPr algn="l"/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Chủ đề      </a:t>
            </a:r>
            <a:r>
              <a:rPr lang="en-US" sz="2000" b="1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2400" b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2400" b="0" smtClean="0">
                <a:solidFill>
                  <a:schemeClr val="tx1"/>
                </a:solidFill>
              </a:rPr>
              <a:t> </a:t>
            </a:r>
            <a:r>
              <a:rPr lang="en-US" sz="2400" b="0" smtClean="0">
                <a:solidFill>
                  <a:srgbClr val="C00000"/>
                </a:solidFill>
              </a:rPr>
              <a:t>Động vật</a:t>
            </a:r>
            <a:r>
              <a:rPr lang="en-US" sz="2400" b="0" smtClean="0">
                <a:solidFill>
                  <a:schemeClr val="tx1"/>
                </a:solidFill>
              </a:rPr>
              <a:t/>
            </a:r>
            <a:br>
              <a:rPr lang="en-US" sz="2400" b="0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Đề tài             </a:t>
            </a:r>
            <a:r>
              <a:rPr lang="en-US" sz="2400" b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400" b="0" smtClean="0">
                <a:solidFill>
                  <a:srgbClr val="C00000"/>
                </a:solidFill>
              </a:rPr>
              <a:t>Đọc thơ “Em vẽ”</a:t>
            </a:r>
            <a:r>
              <a:rPr lang="en-US" sz="2400" b="0" smtClean="0">
                <a:solidFill>
                  <a:schemeClr val="tx1"/>
                </a:solidFill>
              </a:rPr>
              <a:t/>
            </a:r>
            <a:br>
              <a:rPr lang="en-US" sz="2400" b="0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Loại tiết         </a:t>
            </a:r>
            <a:r>
              <a:rPr lang="en-US" sz="2400" b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400" b="0" smtClean="0">
                <a:solidFill>
                  <a:srgbClr val="C00000"/>
                </a:solidFill>
              </a:rPr>
              <a:t>Trẻ chưa biết</a:t>
            </a:r>
            <a:r>
              <a:rPr lang="en-US" sz="2400" b="0" smtClean="0">
                <a:solidFill>
                  <a:schemeClr val="tx1"/>
                </a:solidFill>
              </a:rPr>
              <a:t/>
            </a:r>
            <a:br>
              <a:rPr lang="en-US" sz="2400" b="0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Đối tượng     </a:t>
            </a:r>
            <a:r>
              <a:rPr lang="en-US" sz="2400" b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400" b="0" smtClean="0">
                <a:solidFill>
                  <a:srgbClr val="C00000"/>
                </a:solidFill>
              </a:rPr>
              <a:t>MGN (4 – 5 tuổi)</a:t>
            </a:r>
            <a:r>
              <a:rPr lang="en-US" sz="2400" b="0" smtClean="0">
                <a:solidFill>
                  <a:schemeClr val="tx1"/>
                </a:solidFill>
              </a:rPr>
              <a:t/>
            </a:r>
            <a:br>
              <a:rPr lang="en-US" sz="2400" b="0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Thời gian       </a:t>
            </a:r>
            <a:r>
              <a:rPr lang="en-US" sz="2400" b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400" b="0" smtClean="0">
                <a:solidFill>
                  <a:srgbClr val="C00000"/>
                </a:solidFill>
              </a:rPr>
              <a:t>20 – 25’</a:t>
            </a:r>
            <a:r>
              <a:rPr lang="en-US" sz="2400" b="0" smtClean="0">
                <a:solidFill>
                  <a:schemeClr val="tx1"/>
                </a:solidFill>
              </a:rPr>
              <a:t/>
            </a:r>
            <a:br>
              <a:rPr lang="en-US" sz="2400" b="0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Số lượng       </a:t>
            </a:r>
            <a:r>
              <a:rPr lang="en-US" sz="2400" b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400" b="0" smtClean="0">
                <a:solidFill>
                  <a:srgbClr val="C00000"/>
                </a:solidFill>
              </a:rPr>
              <a:t>20 – 25 trẻ</a:t>
            </a:r>
            <a:r>
              <a:rPr lang="en-US" sz="2400" b="0" smtClean="0">
                <a:solidFill>
                  <a:schemeClr val="tx1"/>
                </a:solidFill>
              </a:rPr>
              <a:t/>
            </a:r>
            <a:br>
              <a:rPr lang="en-US" sz="2400" b="0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Người dạy     </a:t>
            </a:r>
            <a:r>
              <a:rPr lang="en-US" sz="2400" b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400" b="0" smtClean="0">
                <a:solidFill>
                  <a:srgbClr val="C00000"/>
                </a:solidFill>
              </a:rPr>
              <a:t>Vũ Thị Trang</a:t>
            </a:r>
            <a:endParaRPr lang="en-US" sz="2400" b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9339" y="1066800"/>
            <a:ext cx="69749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LÀM QUEN VỚI TÁC PHẨM </a:t>
            </a:r>
          </a:p>
          <a:p>
            <a:pPr algn="ctr"/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VĂN HỌC</a:t>
            </a:r>
            <a:endParaRPr lang="en-US" sz="4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 descr="C:\Users\Administrator\Downloads\New folder (2)\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5317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istrator\Downloads\New folder (2)\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3015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istrator\Downloads\New folder (2)\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83" y="5181600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istrator\Downloads\New folder (2)\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5317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ownloads\New folder (2)\717630Barres_etoiles__22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40" y="0"/>
            <a:ext cx="989880" cy="16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istrator\Downloads\New folder (2)\717630Barres_etoiles__22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20" y="0"/>
            <a:ext cx="989880" cy="16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istrator\Downloads\New folder (2)\717630Barres_etoiles__22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989880" cy="16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istrator\Downloads\New folder (2)\717630Barres_etoiles__22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50" y="0"/>
            <a:ext cx="989880" cy="16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Administrator\Downloads\New folder (2)\717630Barres_etoiles__22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430" y="33744"/>
            <a:ext cx="989880" cy="16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istrator\Downloads\New folder (2)\717630Barres_etoiles__22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5439"/>
            <a:ext cx="989880" cy="16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Administrator\Downloads\New folder (2)\717630Barres_etoiles__22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65" y="0"/>
            <a:ext cx="989880" cy="16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istrator\Downloads\New folder (2)\717630Barres_etoiles__22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45" y="-32873"/>
            <a:ext cx="989880" cy="16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Administrator\Downloads\New folder (2)\717630Barres_etoiles__22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91" y="-32873"/>
            <a:ext cx="989880" cy="16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ownloads\New folder (2)\732562ff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6" y="740569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ownloads\New folder (2)\732562ff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2192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6106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109" y="4724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vi-VN" sz="2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Em vẽ</a:t>
            </a:r>
            <a:r>
              <a:rPr lang="vi-VN" sz="2400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vi-VN" sz="2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vi-VN" sz="2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Nhiều mái trường</a:t>
            </a:r>
            <a:r>
              <a:rPr lang="vi-VN" sz="2400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vi-VN" sz="2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vi-VN" sz="2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Tươi ngói đỏ.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010778"/>
            <a:ext cx="2362200" cy="11430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hát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3644" y="1704229"/>
            <a:ext cx="901763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Gà</a:t>
            </a:r>
            <a:r>
              <a:rPr lang="en-U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trống</a:t>
            </a:r>
            <a:r>
              <a:rPr lang="en-U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en-US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mèo</a:t>
            </a:r>
            <a:r>
              <a:rPr lang="en-U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con </a:t>
            </a:r>
          </a:p>
          <a:p>
            <a:pPr algn="ctr"/>
            <a:r>
              <a:rPr lang="en-US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và</a:t>
            </a:r>
            <a:r>
              <a:rPr lang="en-U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cún</a:t>
            </a:r>
            <a:r>
              <a:rPr lang="en-U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con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42" name="Picture 2" descr="C:\Users\Administrator\Downloads\New folder (2)\2musicoran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4202829"/>
            <a:ext cx="2547257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wnloads\New folder (2)\2musicoran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56" y="4202829"/>
            <a:ext cx="2547257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ownloads\New folder (2)\2musicoran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56" y="4216835"/>
            <a:ext cx="2547257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ownloads\New folder (2)\2musicoran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" y="5329646"/>
            <a:ext cx="2547257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ownloads\New folder (2)\2musicoran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29646"/>
            <a:ext cx="2547257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ownloads\New folder (2)\2musicoran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18760"/>
            <a:ext cx="2547257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istrator\Downloads\New folder (2)\5398845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55" y="174171"/>
            <a:ext cx="6694032" cy="8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aTrongMeoConVaCunCon-BeThaoVan-692919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" y="3257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05000" y="685800"/>
            <a:ext cx="5022396" cy="42672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667000" y="838200"/>
            <a:ext cx="4495800" cy="3265714"/>
          </a:xfrm>
        </p:spPr>
        <p:txBody>
          <a:bodyPr>
            <a:noAutofit/>
          </a:bodyPr>
          <a:lstStyle/>
          <a:p>
            <a:r>
              <a:rPr lang="en-US" sz="3200" smtClean="0"/>
              <a:t/>
            </a:r>
            <a:br>
              <a:rPr lang="en-US" sz="3200" smtClean="0"/>
            </a:br>
            <a:r>
              <a:rPr lang="en-US" sz="3200" b="1" smtClean="0">
                <a:solidFill>
                  <a:srgbClr val="00B050"/>
                </a:solidFill>
              </a:rPr>
              <a:t>     Câu đố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b="1" smtClean="0">
                <a:solidFill>
                  <a:srgbClr val="FF0000"/>
                </a:solidFill>
                <a:latin typeface="Candara" pitchFamily="34" charset="0"/>
              </a:rPr>
              <a:t>Con gì mào đỏ</a:t>
            </a:r>
            <a:br>
              <a:rPr lang="en-US" sz="3200" b="1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Candara" pitchFamily="34" charset="0"/>
              </a:rPr>
              <a:t>Lông mượt như tơ</a:t>
            </a:r>
            <a:br>
              <a:rPr lang="en-US" sz="3200" b="1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Candara" pitchFamily="34" charset="0"/>
              </a:rPr>
              <a:t>Mỗi sớm tinh mơ</a:t>
            </a:r>
            <a:br>
              <a:rPr lang="en-US" sz="3200" b="1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Candara" pitchFamily="34" charset="0"/>
              </a:rPr>
              <a:t>Gọi người thức dậy?</a:t>
            </a:r>
            <a:endParaRPr lang="en-US" sz="3200" b="1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050" name="Picture 2" descr="C:\Users\Administrator\Downloads\New folder (2)\878060mzmb0yx9v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43401"/>
            <a:ext cx="306977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ownloads\New folder (2)\724608s7aonrbep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95800"/>
            <a:ext cx="762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ownloads\New folder (2)\1076442l03b3w32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98005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istrator\Downloads\New folder (2)\1076442l03b3w32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14" y="5798005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istrator\Downloads\New folder (2)\1076442l03b3w32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32" y="5810251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istrator\Downloads\New folder (2)\1076442l03b3w32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21" y="5798005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istrator\Downloads\New folder (2)\1076442l03b3w32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5810250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dministrator\Downloads\New folder (2)\1076442l03b3w32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1" y="5810251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istrator\Downloads\New folder (2)\1076442l03b3w32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91" y="5810251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ownloads\New folder (2)\317542Barres_saison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0957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ownloads\New folder (2)\317542Barres_saison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0"/>
            <a:ext cx="46672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3311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6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4039" y="2057400"/>
            <a:ext cx="7010400" cy="1828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en-US" sz="4800" b="1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</a:br>
            <a:r>
              <a:rPr lang="en-US" sz="6600" b="1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Bài thơ:  “Em vẽ”</a:t>
            </a:r>
            <a:r>
              <a:rPr lang="en-US" sz="7200" b="1" cap="none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7200" b="1" cap="none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7200" b="1" cap="none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000" b="1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en-US" sz="6000" b="1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</a:br>
            <a:endParaRPr lang="en-US" sz="4800" b="1" cap="none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1528" y="2514600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itchFamily="34" charset="0"/>
              </a:rPr>
              <a:t>Tác giả: Hoàng Thanh Hà</a:t>
            </a: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sz="32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C:\Users\Administrator\Downloads\New folder (2)\989324y5zziauw5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971800"/>
            <a:ext cx="24098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ownloads\New folder (2)\1228833wynsk3j7k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67185"/>
            <a:ext cx="962025" cy="300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ownloads\New folder (2)\1128727sk6c6zn5i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886"/>
            <a:ext cx="838200" cy="290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istrator\Downloads\New folder (2)\293142Barres_etoiles__43_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0886"/>
            <a:ext cx="5431971" cy="5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istrator\Downloads\New folder (2)\639066Barres_fleurs__3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0" y="5638800"/>
            <a:ext cx="2995613" cy="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Administrator\Downloads\New folder (2)\639066Barres_fleurs__3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7" y="5638800"/>
            <a:ext cx="2995613" cy="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istrator\Downloads\New folder (2)\639066Barres_fleurs__3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5658168"/>
            <a:ext cx="2995613" cy="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istrator\Downloads\New folder (2)\2d5e493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27" y="3905250"/>
            <a:ext cx="6000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842" y1="78734" x2="35842" y2="78734"/>
                        <a14:foregroundMark x1="49343" y1="76344" x2="49343" y2="76344"/>
                        <a14:foregroundMark x1="36440" y1="77419" x2="36440" y2="77419"/>
                        <a14:foregroundMark x1="49462" y1="78256" x2="49462" y2="78256"/>
                        <a14:foregroundMark x1="50777" y1="80406" x2="50777" y2="80406"/>
                        <a14:foregroundMark x1="49940" y1="77180" x2="49940" y2="77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9" y="-293180"/>
            <a:ext cx="6629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Administrator\Downloads\New folder (2)\945773Barres_divers__35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5603938"/>
            <a:ext cx="4724400" cy="7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ownloads\New folder (2)\945773Barres_divers__35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627560"/>
            <a:ext cx="457200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685800"/>
            <a:ext cx="52558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</a:rPr>
              <a:t>Con gà trống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</a:rPr>
              <a:t>Mào đỏ tươi.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83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ocnhi3.vcmedia.vn/hoasinhi/data/1/9/0/4/3/1/f5f04575e313c4b7ba4922b3b022eb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92982" y="304800"/>
            <a:ext cx="297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</a:rPr>
              <a:t>Em vẽ</a:t>
            </a:r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</a:rPr>
              <a:t>Con mèo lười</a:t>
            </a:r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</a:rPr>
              <a:t>Nằm sưởi nắng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2.bp.blogspot.com/--f4GMAt1-30/UUGZaINmD4I/AAAAAAABJt8/x5yhHIVNi8k/s1600/tim+tranh+to+mau+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3" y="1607705"/>
            <a:ext cx="369527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olyvore.com/cgi/img-thing?.out=jpg&amp;size=l&amp;tid=28563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55" y="191836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istrator\Downloads\New folder (2)\2067166a35x1e8i0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64" y="4660900"/>
            <a:ext cx="1676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istrator\Downloads\New folder (2)\2067166a35x1e8i0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60900"/>
            <a:ext cx="1676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istrator\Downloads\New folder (2)\2067166a35x1e8i0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60900"/>
            <a:ext cx="1676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istrator\Downloads\New folder (2)\2067166a35x1e8i0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60900"/>
            <a:ext cx="1676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Administrator\Downloads\New folder (2)\2067166a35x1e8i0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0900"/>
            <a:ext cx="1676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Administrator\Downloads\New folder (2)\2067166a35x1e8i0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39129"/>
            <a:ext cx="1676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vanvat.net/hinhanh/anhto/14730avatar-hinh-ve-ong-mat-troi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67" b="92000" l="3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" y="10886"/>
            <a:ext cx="1921329" cy="19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5098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Em vẽ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Đôi bướm trắng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Bay tung tăng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4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ocnhi3.vcmedia.vn/hoasinhi/data/1/5/3/9/5/1247229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4600" y="4953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vẽ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Bác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trăng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Tỏa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ánh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sáng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ythuat360.com.vn/upload/mythuat360/images/2011_6_9_9_16_43r%C6%B0eb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29400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Em vẽ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Cánh đồng lúa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Ngát hương thơm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37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1237</TotalTime>
  <Words>42</Words>
  <Application>Microsoft Office PowerPoint</Application>
  <PresentationFormat>On-screen Show (4:3)</PresentationFormat>
  <Paragraphs>16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Candara</vt:lpstr>
      <vt:lpstr>Century Schoolbook</vt:lpstr>
      <vt:lpstr>Times New Roman</vt:lpstr>
      <vt:lpstr>Wingdings</vt:lpstr>
      <vt:lpstr>Wingdings 2</vt:lpstr>
      <vt:lpstr>Oriel</vt:lpstr>
      <vt:lpstr>PowerPoint Presentation</vt:lpstr>
      <vt:lpstr>      Câu đố Con gì mào đỏ Lông mượt như tơ Mỗi sớm tinh mơ Gọi người thức dậy?</vt:lpstr>
      <vt:lpstr>PowerPoint Presentation</vt:lpstr>
      <vt:lpstr> Bài thơ:  “Em vẽ”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hát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TÁC PHẨM VĂN HỌC</dc:title>
  <dc:creator>Windows User</dc:creator>
  <cp:lastModifiedBy>Admin</cp:lastModifiedBy>
  <cp:revision>37</cp:revision>
  <dcterms:created xsi:type="dcterms:W3CDTF">2016-03-13T04:34:48Z</dcterms:created>
  <dcterms:modified xsi:type="dcterms:W3CDTF">2021-11-27T08:32:23Z</dcterms:modified>
</cp:coreProperties>
</file>