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4" r:id="rId1"/>
  </p:sldMasterIdLst>
  <p:notesMasterIdLst>
    <p:notesMasterId r:id="rId30"/>
  </p:notesMasterIdLst>
  <p:sldIdLst>
    <p:sldId id="256" r:id="rId2"/>
    <p:sldId id="328" r:id="rId3"/>
    <p:sldId id="334" r:id="rId4"/>
    <p:sldId id="333" r:id="rId5"/>
    <p:sldId id="257" r:id="rId6"/>
    <p:sldId id="303" r:id="rId7"/>
    <p:sldId id="331" r:id="rId8"/>
    <p:sldId id="315" r:id="rId9"/>
    <p:sldId id="316" r:id="rId10"/>
    <p:sldId id="322" r:id="rId11"/>
    <p:sldId id="336" r:id="rId12"/>
    <p:sldId id="337" r:id="rId13"/>
    <p:sldId id="338" r:id="rId14"/>
    <p:sldId id="317" r:id="rId15"/>
    <p:sldId id="319" r:id="rId16"/>
    <p:sldId id="320" r:id="rId17"/>
    <p:sldId id="308" r:id="rId18"/>
    <p:sldId id="309" r:id="rId19"/>
    <p:sldId id="304" r:id="rId20"/>
    <p:sldId id="332" r:id="rId21"/>
    <p:sldId id="307" r:id="rId22"/>
    <p:sldId id="310" r:id="rId23"/>
    <p:sldId id="311" r:id="rId24"/>
    <p:sldId id="312" r:id="rId25"/>
    <p:sldId id="285" r:id="rId26"/>
    <p:sldId id="296" r:id="rId27"/>
    <p:sldId id="335" r:id="rId28"/>
    <p:sldId id="324" r:id="rId29"/>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74" autoAdjust="0"/>
    <p:restoredTop sz="93833" autoAdjust="0"/>
  </p:normalViewPr>
  <p:slideViewPr>
    <p:cSldViewPr>
      <p:cViewPr varScale="1">
        <p:scale>
          <a:sx n="69" d="100"/>
          <a:sy n="69" d="100"/>
        </p:scale>
        <p:origin x="1410" y="6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7" d="100"/>
          <a:sy n="67" d="100"/>
        </p:scale>
        <p:origin x="-3106" y="-77"/>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F22079-2E7B-40EF-97DD-DA4DA10D1033}" type="doc">
      <dgm:prSet loTypeId="urn:microsoft.com/office/officeart/2005/8/layout/chevron2" loCatId="process" qsTypeId="urn:microsoft.com/office/officeart/2005/8/quickstyle/3d1" qsCatId="3D" csTypeId="urn:microsoft.com/office/officeart/2005/8/colors/accent1_2" csCatId="accent1" phldr="1"/>
      <dgm:spPr/>
      <dgm:t>
        <a:bodyPr/>
        <a:lstStyle/>
        <a:p>
          <a:endParaRPr lang="en-US"/>
        </a:p>
      </dgm:t>
    </dgm:pt>
    <dgm:pt modelId="{287AE1BE-4514-4AAE-A995-3DFCAB88F23E}">
      <dgm:prSet phldrT="[Text]"/>
      <dgm:spPr/>
      <dgm:t>
        <a:bodyPr/>
        <a:lstStyle/>
        <a:p>
          <a:r>
            <a:rPr lang="en-US" smtClean="0"/>
            <a:t>1</a:t>
          </a:r>
          <a:endParaRPr lang="en-US"/>
        </a:p>
      </dgm:t>
    </dgm:pt>
    <dgm:pt modelId="{C05E91A7-E846-4F87-8C6C-AA98D0C03C9C}" type="parTrans" cxnId="{44B133FB-C221-4F54-9B2C-3799583765B1}">
      <dgm:prSet/>
      <dgm:spPr/>
      <dgm:t>
        <a:bodyPr/>
        <a:lstStyle/>
        <a:p>
          <a:endParaRPr lang="en-US"/>
        </a:p>
      </dgm:t>
    </dgm:pt>
    <dgm:pt modelId="{65E5F126-830A-4019-BEDC-974C69D8B9A7}" type="sibTrans" cxnId="{44B133FB-C221-4F54-9B2C-3799583765B1}">
      <dgm:prSet/>
      <dgm:spPr/>
      <dgm:t>
        <a:bodyPr/>
        <a:lstStyle/>
        <a:p>
          <a:endParaRPr lang="en-US"/>
        </a:p>
      </dgm:t>
    </dgm:pt>
    <dgm:pt modelId="{E684741D-4B5C-4746-9765-D4764B2496EA}">
      <dgm:prSet phldrT="[Text]"/>
      <dgm:spPr/>
      <dgm:t>
        <a:bodyPr/>
        <a:lstStyle/>
        <a:p>
          <a:r>
            <a:rPr lang="en-US" smtClean="0"/>
            <a:t>2</a:t>
          </a:r>
          <a:endParaRPr lang="en-US"/>
        </a:p>
      </dgm:t>
    </dgm:pt>
    <dgm:pt modelId="{D7C1157C-0D99-4EF4-ACC5-4544F4AF616B}" type="parTrans" cxnId="{86C4BEB3-A688-4371-9B1C-080B0727B3AB}">
      <dgm:prSet/>
      <dgm:spPr/>
      <dgm:t>
        <a:bodyPr/>
        <a:lstStyle/>
        <a:p>
          <a:endParaRPr lang="en-US"/>
        </a:p>
      </dgm:t>
    </dgm:pt>
    <dgm:pt modelId="{DB46507C-C63D-4332-B603-7EFBA980E8AA}" type="sibTrans" cxnId="{86C4BEB3-A688-4371-9B1C-080B0727B3AB}">
      <dgm:prSet/>
      <dgm:spPr/>
      <dgm:t>
        <a:bodyPr/>
        <a:lstStyle/>
        <a:p>
          <a:endParaRPr lang="en-US"/>
        </a:p>
      </dgm:t>
    </dgm:pt>
    <dgm:pt modelId="{9C14A8CF-CE96-4A2E-B863-75367BA10084}">
      <dgm:prSet/>
      <dgm:spPr/>
      <dgm:t>
        <a:bodyPr/>
        <a:lstStyle/>
        <a:p>
          <a:r>
            <a:rPr lang="en-US" smtClean="0"/>
            <a:t>Hướng dẫn sử dụng chuẩn HT cơ sở GDMN</a:t>
          </a:r>
          <a:endParaRPr lang="en-US"/>
        </a:p>
      </dgm:t>
    </dgm:pt>
    <dgm:pt modelId="{CF63D0CF-DA00-4D39-911D-8E3B478C4308}" type="parTrans" cxnId="{70D36327-F93D-40E8-A25B-5C1AD7315E48}">
      <dgm:prSet/>
      <dgm:spPr/>
      <dgm:t>
        <a:bodyPr/>
        <a:lstStyle/>
        <a:p>
          <a:endParaRPr lang="en-US"/>
        </a:p>
      </dgm:t>
    </dgm:pt>
    <dgm:pt modelId="{D995D7B2-5326-4630-B18B-596F634FA2E6}" type="sibTrans" cxnId="{70D36327-F93D-40E8-A25B-5C1AD7315E48}">
      <dgm:prSet/>
      <dgm:spPr/>
      <dgm:t>
        <a:bodyPr/>
        <a:lstStyle/>
        <a:p>
          <a:endParaRPr lang="en-US"/>
        </a:p>
      </dgm:t>
    </dgm:pt>
    <dgm:pt modelId="{D7631CAE-A5E4-4689-A788-74C9DE46FB18}">
      <dgm:prSet/>
      <dgm:spPr/>
      <dgm:t>
        <a:bodyPr/>
        <a:lstStyle/>
        <a:p>
          <a:r>
            <a:rPr lang="en-US" smtClean="0"/>
            <a:t>Tập hợp và sử dụng minh chứng trong đánh giá xếp loại kết quả đánh giá</a:t>
          </a:r>
          <a:endParaRPr lang="en-US"/>
        </a:p>
      </dgm:t>
    </dgm:pt>
    <dgm:pt modelId="{34195BEB-FFC1-4EA6-99C9-B68590B3BA13}" type="parTrans" cxnId="{1A4ADCF9-2EE0-4404-A9CC-AE561B09C7FC}">
      <dgm:prSet/>
      <dgm:spPr/>
      <dgm:t>
        <a:bodyPr/>
        <a:lstStyle/>
        <a:p>
          <a:endParaRPr lang="en-US"/>
        </a:p>
      </dgm:t>
    </dgm:pt>
    <dgm:pt modelId="{9DE3E9AB-6544-4E8B-8856-39C05900127B}" type="sibTrans" cxnId="{1A4ADCF9-2EE0-4404-A9CC-AE561B09C7FC}">
      <dgm:prSet/>
      <dgm:spPr/>
      <dgm:t>
        <a:bodyPr/>
        <a:lstStyle/>
        <a:p>
          <a:endParaRPr lang="en-US"/>
        </a:p>
      </dgm:t>
    </dgm:pt>
    <dgm:pt modelId="{707E0C2F-FEFB-41BC-AD5D-58A11D2F4AC9}" type="pres">
      <dgm:prSet presAssocID="{B8F22079-2E7B-40EF-97DD-DA4DA10D1033}" presName="linearFlow" presStyleCnt="0">
        <dgm:presLayoutVars>
          <dgm:dir/>
          <dgm:animLvl val="lvl"/>
          <dgm:resizeHandles val="exact"/>
        </dgm:presLayoutVars>
      </dgm:prSet>
      <dgm:spPr/>
      <dgm:t>
        <a:bodyPr/>
        <a:lstStyle/>
        <a:p>
          <a:endParaRPr lang="en-US"/>
        </a:p>
      </dgm:t>
    </dgm:pt>
    <dgm:pt modelId="{8D92D6E0-6739-47B8-9093-2CA1DFB54970}" type="pres">
      <dgm:prSet presAssocID="{287AE1BE-4514-4AAE-A995-3DFCAB88F23E}" presName="composite" presStyleCnt="0"/>
      <dgm:spPr/>
    </dgm:pt>
    <dgm:pt modelId="{23A6FF70-89FA-496C-A35A-27A4F8786A15}" type="pres">
      <dgm:prSet presAssocID="{287AE1BE-4514-4AAE-A995-3DFCAB88F23E}" presName="parentText" presStyleLbl="alignNode1" presStyleIdx="0" presStyleCnt="2">
        <dgm:presLayoutVars>
          <dgm:chMax val="1"/>
          <dgm:bulletEnabled val="1"/>
        </dgm:presLayoutVars>
      </dgm:prSet>
      <dgm:spPr/>
      <dgm:t>
        <a:bodyPr/>
        <a:lstStyle/>
        <a:p>
          <a:endParaRPr lang="en-US"/>
        </a:p>
      </dgm:t>
    </dgm:pt>
    <dgm:pt modelId="{3C45D7B7-E205-47BE-8800-ADECF273DC1C}" type="pres">
      <dgm:prSet presAssocID="{287AE1BE-4514-4AAE-A995-3DFCAB88F23E}" presName="descendantText" presStyleLbl="alignAcc1" presStyleIdx="0" presStyleCnt="2">
        <dgm:presLayoutVars>
          <dgm:bulletEnabled val="1"/>
        </dgm:presLayoutVars>
      </dgm:prSet>
      <dgm:spPr/>
      <dgm:t>
        <a:bodyPr/>
        <a:lstStyle/>
        <a:p>
          <a:endParaRPr lang="en-US"/>
        </a:p>
      </dgm:t>
    </dgm:pt>
    <dgm:pt modelId="{BEE4B1DE-F6C9-4B17-92A2-AC13C0A42F33}" type="pres">
      <dgm:prSet presAssocID="{65E5F126-830A-4019-BEDC-974C69D8B9A7}" presName="sp" presStyleCnt="0"/>
      <dgm:spPr/>
    </dgm:pt>
    <dgm:pt modelId="{DB0464C0-5312-4D0C-A7D4-8CC2679CCFEA}" type="pres">
      <dgm:prSet presAssocID="{E684741D-4B5C-4746-9765-D4764B2496EA}" presName="composite" presStyleCnt="0"/>
      <dgm:spPr/>
    </dgm:pt>
    <dgm:pt modelId="{412411C6-7A90-44C8-8B8B-EFF8E3FEDF6C}" type="pres">
      <dgm:prSet presAssocID="{E684741D-4B5C-4746-9765-D4764B2496EA}" presName="parentText" presStyleLbl="alignNode1" presStyleIdx="1" presStyleCnt="2">
        <dgm:presLayoutVars>
          <dgm:chMax val="1"/>
          <dgm:bulletEnabled val="1"/>
        </dgm:presLayoutVars>
      </dgm:prSet>
      <dgm:spPr/>
      <dgm:t>
        <a:bodyPr/>
        <a:lstStyle/>
        <a:p>
          <a:endParaRPr lang="en-US"/>
        </a:p>
      </dgm:t>
    </dgm:pt>
    <dgm:pt modelId="{73EEAAA5-AA54-4514-A56A-2B84662E5B6F}" type="pres">
      <dgm:prSet presAssocID="{E684741D-4B5C-4746-9765-D4764B2496EA}" presName="descendantText" presStyleLbl="alignAcc1" presStyleIdx="1" presStyleCnt="2">
        <dgm:presLayoutVars>
          <dgm:bulletEnabled val="1"/>
        </dgm:presLayoutVars>
      </dgm:prSet>
      <dgm:spPr/>
      <dgm:t>
        <a:bodyPr/>
        <a:lstStyle/>
        <a:p>
          <a:endParaRPr lang="en-US"/>
        </a:p>
      </dgm:t>
    </dgm:pt>
  </dgm:ptLst>
  <dgm:cxnLst>
    <dgm:cxn modelId="{3AA00141-A7A6-416D-BB06-638C05500B6D}" type="presOf" srcId="{E684741D-4B5C-4746-9765-D4764B2496EA}" destId="{412411C6-7A90-44C8-8B8B-EFF8E3FEDF6C}" srcOrd="0" destOrd="0" presId="urn:microsoft.com/office/officeart/2005/8/layout/chevron2"/>
    <dgm:cxn modelId="{DF84ACB4-4E75-4797-9D2D-3FC034D4734C}" type="presOf" srcId="{B8F22079-2E7B-40EF-97DD-DA4DA10D1033}" destId="{707E0C2F-FEFB-41BC-AD5D-58A11D2F4AC9}" srcOrd="0" destOrd="0" presId="urn:microsoft.com/office/officeart/2005/8/layout/chevron2"/>
    <dgm:cxn modelId="{B14C1A96-FBBF-4EB5-8A9C-627387699FE2}" type="presOf" srcId="{287AE1BE-4514-4AAE-A995-3DFCAB88F23E}" destId="{23A6FF70-89FA-496C-A35A-27A4F8786A15}" srcOrd="0" destOrd="0" presId="urn:microsoft.com/office/officeart/2005/8/layout/chevron2"/>
    <dgm:cxn modelId="{44B133FB-C221-4F54-9B2C-3799583765B1}" srcId="{B8F22079-2E7B-40EF-97DD-DA4DA10D1033}" destId="{287AE1BE-4514-4AAE-A995-3DFCAB88F23E}" srcOrd="0" destOrd="0" parTransId="{C05E91A7-E846-4F87-8C6C-AA98D0C03C9C}" sibTransId="{65E5F126-830A-4019-BEDC-974C69D8B9A7}"/>
    <dgm:cxn modelId="{1A4ADCF9-2EE0-4404-A9CC-AE561B09C7FC}" srcId="{E684741D-4B5C-4746-9765-D4764B2496EA}" destId="{D7631CAE-A5E4-4689-A788-74C9DE46FB18}" srcOrd="0" destOrd="0" parTransId="{34195BEB-FFC1-4EA6-99C9-B68590B3BA13}" sibTransId="{9DE3E9AB-6544-4E8B-8856-39C05900127B}"/>
    <dgm:cxn modelId="{70D36327-F93D-40E8-A25B-5C1AD7315E48}" srcId="{287AE1BE-4514-4AAE-A995-3DFCAB88F23E}" destId="{9C14A8CF-CE96-4A2E-B863-75367BA10084}" srcOrd="0" destOrd="0" parTransId="{CF63D0CF-DA00-4D39-911D-8E3B478C4308}" sibTransId="{D995D7B2-5326-4630-B18B-596F634FA2E6}"/>
    <dgm:cxn modelId="{0A2F27A8-802F-4575-BE26-80BDB7DA2E58}" type="presOf" srcId="{9C14A8CF-CE96-4A2E-B863-75367BA10084}" destId="{3C45D7B7-E205-47BE-8800-ADECF273DC1C}" srcOrd="0" destOrd="0" presId="urn:microsoft.com/office/officeart/2005/8/layout/chevron2"/>
    <dgm:cxn modelId="{86C4BEB3-A688-4371-9B1C-080B0727B3AB}" srcId="{B8F22079-2E7B-40EF-97DD-DA4DA10D1033}" destId="{E684741D-4B5C-4746-9765-D4764B2496EA}" srcOrd="1" destOrd="0" parTransId="{D7C1157C-0D99-4EF4-ACC5-4544F4AF616B}" sibTransId="{DB46507C-C63D-4332-B603-7EFBA980E8AA}"/>
    <dgm:cxn modelId="{D3028587-E78D-428A-9F2C-A07D9F3E172F}" type="presOf" srcId="{D7631CAE-A5E4-4689-A788-74C9DE46FB18}" destId="{73EEAAA5-AA54-4514-A56A-2B84662E5B6F}" srcOrd="0" destOrd="0" presId="urn:microsoft.com/office/officeart/2005/8/layout/chevron2"/>
    <dgm:cxn modelId="{F5DE4831-F04B-46AD-9AAC-21789D08D4F5}" type="presParOf" srcId="{707E0C2F-FEFB-41BC-AD5D-58A11D2F4AC9}" destId="{8D92D6E0-6739-47B8-9093-2CA1DFB54970}" srcOrd="0" destOrd="0" presId="urn:microsoft.com/office/officeart/2005/8/layout/chevron2"/>
    <dgm:cxn modelId="{35CC58E4-CC3E-4696-AB53-0C389AC3E20C}" type="presParOf" srcId="{8D92D6E0-6739-47B8-9093-2CA1DFB54970}" destId="{23A6FF70-89FA-496C-A35A-27A4F8786A15}" srcOrd="0" destOrd="0" presId="urn:microsoft.com/office/officeart/2005/8/layout/chevron2"/>
    <dgm:cxn modelId="{8E20B88F-5066-44A2-B0B2-54872D8C02A1}" type="presParOf" srcId="{8D92D6E0-6739-47B8-9093-2CA1DFB54970}" destId="{3C45D7B7-E205-47BE-8800-ADECF273DC1C}" srcOrd="1" destOrd="0" presId="urn:microsoft.com/office/officeart/2005/8/layout/chevron2"/>
    <dgm:cxn modelId="{013ACD6A-803A-482B-AFDE-BFB9FCD20301}" type="presParOf" srcId="{707E0C2F-FEFB-41BC-AD5D-58A11D2F4AC9}" destId="{BEE4B1DE-F6C9-4B17-92A2-AC13C0A42F33}" srcOrd="1" destOrd="0" presId="urn:microsoft.com/office/officeart/2005/8/layout/chevron2"/>
    <dgm:cxn modelId="{F094959F-66BB-48FB-A277-A2CBF0880536}" type="presParOf" srcId="{707E0C2F-FEFB-41BC-AD5D-58A11D2F4AC9}" destId="{DB0464C0-5312-4D0C-A7D4-8CC2679CCFEA}" srcOrd="2" destOrd="0" presId="urn:microsoft.com/office/officeart/2005/8/layout/chevron2"/>
    <dgm:cxn modelId="{AFD5BD45-CB97-43E6-BFB9-3A3BCCF3AA1C}" type="presParOf" srcId="{DB0464C0-5312-4D0C-A7D4-8CC2679CCFEA}" destId="{412411C6-7A90-44C8-8B8B-EFF8E3FEDF6C}" srcOrd="0" destOrd="0" presId="urn:microsoft.com/office/officeart/2005/8/layout/chevron2"/>
    <dgm:cxn modelId="{661AFFA2-2D58-488B-A632-DAA646DE3425}" type="presParOf" srcId="{DB0464C0-5312-4D0C-A7D4-8CC2679CCFEA}" destId="{73EEAAA5-AA54-4514-A56A-2B84662E5B6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FDB420D-29B8-41CD-A9B6-2D1D83B77F50}"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8B2F6BA9-79B5-4D85-86DB-FD08A9970240}">
      <dgm:prSet phldrT="[Text]"/>
      <dgm:spPr/>
      <dgm:t>
        <a:bodyPr/>
        <a:lstStyle/>
        <a:p>
          <a:r>
            <a:rPr lang="en-US" smtClean="0"/>
            <a:t>Câu 1</a:t>
          </a:r>
          <a:endParaRPr lang="en-US"/>
        </a:p>
      </dgm:t>
    </dgm:pt>
    <dgm:pt modelId="{43271C23-577D-4282-94F1-8B6F8A3D97F1}" type="parTrans" cxnId="{1645CB56-C7E7-4AF9-9379-8663509CF571}">
      <dgm:prSet/>
      <dgm:spPr/>
      <dgm:t>
        <a:bodyPr/>
        <a:lstStyle/>
        <a:p>
          <a:endParaRPr lang="en-US"/>
        </a:p>
      </dgm:t>
    </dgm:pt>
    <dgm:pt modelId="{AF76D6CE-9387-4BA2-88EB-36F0A054604D}" type="sibTrans" cxnId="{1645CB56-C7E7-4AF9-9379-8663509CF571}">
      <dgm:prSet/>
      <dgm:spPr/>
      <dgm:t>
        <a:bodyPr/>
        <a:lstStyle/>
        <a:p>
          <a:endParaRPr lang="en-US"/>
        </a:p>
      </dgm:t>
    </dgm:pt>
    <dgm:pt modelId="{E250CE4C-67A8-4081-98B7-8704D827A54B}">
      <dgm:prSet phldrT="[Text]"/>
      <dgm:spPr/>
      <dgm:t>
        <a:bodyPr/>
        <a:lstStyle/>
        <a:p>
          <a:r>
            <a:rPr lang="en-US" smtClean="0"/>
            <a:t>Sử dụng chuẩn HT như thế nào? </a:t>
          </a:r>
          <a:endParaRPr lang="en-US"/>
        </a:p>
      </dgm:t>
    </dgm:pt>
    <dgm:pt modelId="{F88B0CE5-4362-450A-B372-F9415A89A27C}" type="parTrans" cxnId="{F30EFD2C-666C-44C9-AF8A-15EA1635CE1E}">
      <dgm:prSet/>
      <dgm:spPr/>
      <dgm:t>
        <a:bodyPr/>
        <a:lstStyle/>
        <a:p>
          <a:endParaRPr lang="en-US"/>
        </a:p>
      </dgm:t>
    </dgm:pt>
    <dgm:pt modelId="{4B811B7A-9595-4F96-A423-DD72DCF99569}" type="sibTrans" cxnId="{F30EFD2C-666C-44C9-AF8A-15EA1635CE1E}">
      <dgm:prSet/>
      <dgm:spPr/>
      <dgm:t>
        <a:bodyPr/>
        <a:lstStyle/>
        <a:p>
          <a:endParaRPr lang="en-US"/>
        </a:p>
      </dgm:t>
    </dgm:pt>
    <dgm:pt modelId="{04FD5E91-DDE6-429F-A9BC-2B37E95569DD}">
      <dgm:prSet phldrT="[Text]"/>
      <dgm:spPr/>
      <dgm:t>
        <a:bodyPr/>
        <a:lstStyle/>
        <a:p>
          <a:r>
            <a:rPr lang="en-US" smtClean="0"/>
            <a:t>Câu 2</a:t>
          </a:r>
          <a:endParaRPr lang="en-US"/>
        </a:p>
      </dgm:t>
    </dgm:pt>
    <dgm:pt modelId="{87727027-1B68-4D54-861B-BBAFB0925E98}" type="parTrans" cxnId="{5EE22AC8-8269-4058-AF03-D12666E9A956}">
      <dgm:prSet/>
      <dgm:spPr/>
      <dgm:t>
        <a:bodyPr/>
        <a:lstStyle/>
        <a:p>
          <a:endParaRPr lang="en-US"/>
        </a:p>
      </dgm:t>
    </dgm:pt>
    <dgm:pt modelId="{7FD5C6B6-FEA7-4797-BEC4-00B3DAC6D7C8}" type="sibTrans" cxnId="{5EE22AC8-8269-4058-AF03-D12666E9A956}">
      <dgm:prSet/>
      <dgm:spPr/>
      <dgm:t>
        <a:bodyPr/>
        <a:lstStyle/>
        <a:p>
          <a:endParaRPr lang="en-US"/>
        </a:p>
      </dgm:t>
    </dgm:pt>
    <dgm:pt modelId="{7963D835-F36C-4D64-B00E-1777B699FC1C}">
      <dgm:prSet phldrT="[Text]"/>
      <dgm:spPr/>
      <dgm:t>
        <a:bodyPr/>
        <a:lstStyle/>
        <a:p>
          <a:r>
            <a:rPr lang="en-US" smtClean="0"/>
            <a:t>Làm thế nào để đánh giá HT khách quan</a:t>
          </a:r>
          <a:endParaRPr lang="en-US"/>
        </a:p>
      </dgm:t>
    </dgm:pt>
    <dgm:pt modelId="{A512ABA2-FC4E-4F9E-BE66-E30C2BEC1615}" type="parTrans" cxnId="{7BBC97E0-3C84-4D92-90F2-CD3EDF93515F}">
      <dgm:prSet/>
      <dgm:spPr/>
      <dgm:t>
        <a:bodyPr/>
        <a:lstStyle/>
        <a:p>
          <a:endParaRPr lang="en-US"/>
        </a:p>
      </dgm:t>
    </dgm:pt>
    <dgm:pt modelId="{9E265B82-F54A-475D-9889-38BECBD09282}" type="sibTrans" cxnId="{7BBC97E0-3C84-4D92-90F2-CD3EDF93515F}">
      <dgm:prSet/>
      <dgm:spPr/>
      <dgm:t>
        <a:bodyPr/>
        <a:lstStyle/>
        <a:p>
          <a:endParaRPr lang="en-US"/>
        </a:p>
      </dgm:t>
    </dgm:pt>
    <dgm:pt modelId="{01EC2DF2-9F91-4E48-A5A4-416BEB0AD309}" type="pres">
      <dgm:prSet presAssocID="{2FDB420D-29B8-41CD-A9B6-2D1D83B77F50}" presName="Name0" presStyleCnt="0">
        <dgm:presLayoutVars>
          <dgm:dir/>
          <dgm:animLvl val="lvl"/>
          <dgm:resizeHandles val="exact"/>
        </dgm:presLayoutVars>
      </dgm:prSet>
      <dgm:spPr/>
      <dgm:t>
        <a:bodyPr/>
        <a:lstStyle/>
        <a:p>
          <a:endParaRPr lang="en-US"/>
        </a:p>
      </dgm:t>
    </dgm:pt>
    <dgm:pt modelId="{35B3D43A-A5B7-46BA-B177-0CBF9B6677F5}" type="pres">
      <dgm:prSet presAssocID="{8B2F6BA9-79B5-4D85-86DB-FD08A9970240}" presName="linNode" presStyleCnt="0"/>
      <dgm:spPr/>
    </dgm:pt>
    <dgm:pt modelId="{55B8C585-EF1D-45FD-9875-B9C1D5FAF142}" type="pres">
      <dgm:prSet presAssocID="{8B2F6BA9-79B5-4D85-86DB-FD08A9970240}" presName="parTx" presStyleLbl="revTx" presStyleIdx="0" presStyleCnt="2" custScaleX="55003">
        <dgm:presLayoutVars>
          <dgm:chMax val="1"/>
          <dgm:bulletEnabled val="1"/>
        </dgm:presLayoutVars>
      </dgm:prSet>
      <dgm:spPr/>
      <dgm:t>
        <a:bodyPr/>
        <a:lstStyle/>
        <a:p>
          <a:endParaRPr lang="en-US"/>
        </a:p>
      </dgm:t>
    </dgm:pt>
    <dgm:pt modelId="{B5D8CD78-4CBB-495F-856F-24B484DC0E94}" type="pres">
      <dgm:prSet presAssocID="{8B2F6BA9-79B5-4D85-86DB-FD08A9970240}" presName="bracket" presStyleLbl="parChTrans1D1" presStyleIdx="0" presStyleCnt="2"/>
      <dgm:spPr/>
    </dgm:pt>
    <dgm:pt modelId="{91757915-84F4-4B0F-993B-8050662CA65B}" type="pres">
      <dgm:prSet presAssocID="{8B2F6BA9-79B5-4D85-86DB-FD08A9970240}" presName="spH" presStyleCnt="0"/>
      <dgm:spPr/>
    </dgm:pt>
    <dgm:pt modelId="{2A4A91B0-FDE5-4591-907A-2F6CA8C0C7AA}" type="pres">
      <dgm:prSet presAssocID="{8B2F6BA9-79B5-4D85-86DB-FD08A9970240}" presName="desTx" presStyleLbl="node1" presStyleIdx="0" presStyleCnt="2">
        <dgm:presLayoutVars>
          <dgm:bulletEnabled val="1"/>
        </dgm:presLayoutVars>
      </dgm:prSet>
      <dgm:spPr/>
      <dgm:t>
        <a:bodyPr/>
        <a:lstStyle/>
        <a:p>
          <a:endParaRPr lang="en-US"/>
        </a:p>
      </dgm:t>
    </dgm:pt>
    <dgm:pt modelId="{7CBF3400-7801-44AF-8230-9AC1C5A52CA3}" type="pres">
      <dgm:prSet presAssocID="{AF76D6CE-9387-4BA2-88EB-36F0A054604D}" presName="spV" presStyleCnt="0"/>
      <dgm:spPr/>
    </dgm:pt>
    <dgm:pt modelId="{13130535-2B76-4EB7-8F67-6BFE6194DD1A}" type="pres">
      <dgm:prSet presAssocID="{04FD5E91-DDE6-429F-A9BC-2B37E95569DD}" presName="linNode" presStyleCnt="0"/>
      <dgm:spPr/>
    </dgm:pt>
    <dgm:pt modelId="{90161B48-B572-40B8-92F2-7CAA6073781C}" type="pres">
      <dgm:prSet presAssocID="{04FD5E91-DDE6-429F-A9BC-2B37E95569DD}" presName="parTx" presStyleLbl="revTx" presStyleIdx="1" presStyleCnt="2" custScaleX="55003">
        <dgm:presLayoutVars>
          <dgm:chMax val="1"/>
          <dgm:bulletEnabled val="1"/>
        </dgm:presLayoutVars>
      </dgm:prSet>
      <dgm:spPr/>
      <dgm:t>
        <a:bodyPr/>
        <a:lstStyle/>
        <a:p>
          <a:endParaRPr lang="en-US"/>
        </a:p>
      </dgm:t>
    </dgm:pt>
    <dgm:pt modelId="{E615E8B6-164B-4F1B-A508-354E487FAD60}" type="pres">
      <dgm:prSet presAssocID="{04FD5E91-DDE6-429F-A9BC-2B37E95569DD}" presName="bracket" presStyleLbl="parChTrans1D1" presStyleIdx="1" presStyleCnt="2"/>
      <dgm:spPr/>
    </dgm:pt>
    <dgm:pt modelId="{EA8E3113-63BE-491D-A733-EA9A26453221}" type="pres">
      <dgm:prSet presAssocID="{04FD5E91-DDE6-429F-A9BC-2B37E95569DD}" presName="spH" presStyleCnt="0"/>
      <dgm:spPr/>
    </dgm:pt>
    <dgm:pt modelId="{8F727DF6-9F3D-4FFE-B76E-E4EBE10D23C1}" type="pres">
      <dgm:prSet presAssocID="{04FD5E91-DDE6-429F-A9BC-2B37E95569DD}" presName="desTx" presStyleLbl="node1" presStyleIdx="1" presStyleCnt="2">
        <dgm:presLayoutVars>
          <dgm:bulletEnabled val="1"/>
        </dgm:presLayoutVars>
      </dgm:prSet>
      <dgm:spPr/>
      <dgm:t>
        <a:bodyPr/>
        <a:lstStyle/>
        <a:p>
          <a:endParaRPr lang="en-US"/>
        </a:p>
      </dgm:t>
    </dgm:pt>
  </dgm:ptLst>
  <dgm:cxnLst>
    <dgm:cxn modelId="{234EB242-9451-421A-A31E-5F042B11ECD3}" type="presOf" srcId="{04FD5E91-DDE6-429F-A9BC-2B37E95569DD}" destId="{90161B48-B572-40B8-92F2-7CAA6073781C}" srcOrd="0" destOrd="0" presId="urn:diagrams.loki3.com/BracketList"/>
    <dgm:cxn modelId="{19824A83-7A96-45DF-B283-7A1E4913F919}" type="presOf" srcId="{E250CE4C-67A8-4081-98B7-8704D827A54B}" destId="{2A4A91B0-FDE5-4591-907A-2F6CA8C0C7AA}" srcOrd="0" destOrd="0" presId="urn:diagrams.loki3.com/BracketList"/>
    <dgm:cxn modelId="{5EE22AC8-8269-4058-AF03-D12666E9A956}" srcId="{2FDB420D-29B8-41CD-A9B6-2D1D83B77F50}" destId="{04FD5E91-DDE6-429F-A9BC-2B37E95569DD}" srcOrd="1" destOrd="0" parTransId="{87727027-1B68-4D54-861B-BBAFB0925E98}" sibTransId="{7FD5C6B6-FEA7-4797-BEC4-00B3DAC6D7C8}"/>
    <dgm:cxn modelId="{F30EFD2C-666C-44C9-AF8A-15EA1635CE1E}" srcId="{8B2F6BA9-79B5-4D85-86DB-FD08A9970240}" destId="{E250CE4C-67A8-4081-98B7-8704D827A54B}" srcOrd="0" destOrd="0" parTransId="{F88B0CE5-4362-450A-B372-F9415A89A27C}" sibTransId="{4B811B7A-9595-4F96-A423-DD72DCF99569}"/>
    <dgm:cxn modelId="{0D922A3F-7838-4BC2-AA60-B32AA3C98E0F}" type="presOf" srcId="{7963D835-F36C-4D64-B00E-1777B699FC1C}" destId="{8F727DF6-9F3D-4FFE-B76E-E4EBE10D23C1}" srcOrd="0" destOrd="0" presId="urn:diagrams.loki3.com/BracketList"/>
    <dgm:cxn modelId="{7BBC97E0-3C84-4D92-90F2-CD3EDF93515F}" srcId="{04FD5E91-DDE6-429F-A9BC-2B37E95569DD}" destId="{7963D835-F36C-4D64-B00E-1777B699FC1C}" srcOrd="0" destOrd="0" parTransId="{A512ABA2-FC4E-4F9E-BE66-E30C2BEC1615}" sibTransId="{9E265B82-F54A-475D-9889-38BECBD09282}"/>
    <dgm:cxn modelId="{D4B5A75F-7100-4FCA-9DE3-DEAC8B3000D6}" type="presOf" srcId="{2FDB420D-29B8-41CD-A9B6-2D1D83B77F50}" destId="{01EC2DF2-9F91-4E48-A5A4-416BEB0AD309}" srcOrd="0" destOrd="0" presId="urn:diagrams.loki3.com/BracketList"/>
    <dgm:cxn modelId="{1645CB56-C7E7-4AF9-9379-8663509CF571}" srcId="{2FDB420D-29B8-41CD-A9B6-2D1D83B77F50}" destId="{8B2F6BA9-79B5-4D85-86DB-FD08A9970240}" srcOrd="0" destOrd="0" parTransId="{43271C23-577D-4282-94F1-8B6F8A3D97F1}" sibTransId="{AF76D6CE-9387-4BA2-88EB-36F0A054604D}"/>
    <dgm:cxn modelId="{18E5F492-7AA4-481A-BA8E-A12EF27BD30F}" type="presOf" srcId="{8B2F6BA9-79B5-4D85-86DB-FD08A9970240}" destId="{55B8C585-EF1D-45FD-9875-B9C1D5FAF142}" srcOrd="0" destOrd="0" presId="urn:diagrams.loki3.com/BracketList"/>
    <dgm:cxn modelId="{CCD1987C-F84F-491C-893A-78314FE3FB41}" type="presParOf" srcId="{01EC2DF2-9F91-4E48-A5A4-416BEB0AD309}" destId="{35B3D43A-A5B7-46BA-B177-0CBF9B6677F5}" srcOrd="0" destOrd="0" presId="urn:diagrams.loki3.com/BracketList"/>
    <dgm:cxn modelId="{8AF96C63-DD9A-4E71-80CA-14AB3982B549}" type="presParOf" srcId="{35B3D43A-A5B7-46BA-B177-0CBF9B6677F5}" destId="{55B8C585-EF1D-45FD-9875-B9C1D5FAF142}" srcOrd="0" destOrd="0" presId="urn:diagrams.loki3.com/BracketList"/>
    <dgm:cxn modelId="{AF087FDE-487E-4E8A-BD71-E836EBB03522}" type="presParOf" srcId="{35B3D43A-A5B7-46BA-B177-0CBF9B6677F5}" destId="{B5D8CD78-4CBB-495F-856F-24B484DC0E94}" srcOrd="1" destOrd="0" presId="urn:diagrams.loki3.com/BracketList"/>
    <dgm:cxn modelId="{282F3C87-904B-467C-8EBD-DB558080FDE0}" type="presParOf" srcId="{35B3D43A-A5B7-46BA-B177-0CBF9B6677F5}" destId="{91757915-84F4-4B0F-993B-8050662CA65B}" srcOrd="2" destOrd="0" presId="urn:diagrams.loki3.com/BracketList"/>
    <dgm:cxn modelId="{D584F27B-771D-46C6-BA18-46ADA054FF25}" type="presParOf" srcId="{35B3D43A-A5B7-46BA-B177-0CBF9B6677F5}" destId="{2A4A91B0-FDE5-4591-907A-2F6CA8C0C7AA}" srcOrd="3" destOrd="0" presId="urn:diagrams.loki3.com/BracketList"/>
    <dgm:cxn modelId="{ED88A8E5-46C8-4B68-BA7C-CD2620962ECE}" type="presParOf" srcId="{01EC2DF2-9F91-4E48-A5A4-416BEB0AD309}" destId="{7CBF3400-7801-44AF-8230-9AC1C5A52CA3}" srcOrd="1" destOrd="0" presId="urn:diagrams.loki3.com/BracketList"/>
    <dgm:cxn modelId="{41759AFB-60F0-4D6A-BA2D-FC132F210C56}" type="presParOf" srcId="{01EC2DF2-9F91-4E48-A5A4-416BEB0AD309}" destId="{13130535-2B76-4EB7-8F67-6BFE6194DD1A}" srcOrd="2" destOrd="0" presId="urn:diagrams.loki3.com/BracketList"/>
    <dgm:cxn modelId="{61D2A6A0-6180-4411-9ED5-7526EDA1F7A8}" type="presParOf" srcId="{13130535-2B76-4EB7-8F67-6BFE6194DD1A}" destId="{90161B48-B572-40B8-92F2-7CAA6073781C}" srcOrd="0" destOrd="0" presId="urn:diagrams.loki3.com/BracketList"/>
    <dgm:cxn modelId="{2ED874AE-0A89-4746-9721-4C0F18ABE919}" type="presParOf" srcId="{13130535-2B76-4EB7-8F67-6BFE6194DD1A}" destId="{E615E8B6-164B-4F1B-A508-354E487FAD60}" srcOrd="1" destOrd="0" presId="urn:diagrams.loki3.com/BracketList"/>
    <dgm:cxn modelId="{A4B8A89C-31E2-42CC-9591-D0CCB2629315}" type="presParOf" srcId="{13130535-2B76-4EB7-8F67-6BFE6194DD1A}" destId="{EA8E3113-63BE-491D-A733-EA9A26453221}" srcOrd="2" destOrd="0" presId="urn:diagrams.loki3.com/BracketList"/>
    <dgm:cxn modelId="{71260F22-31CA-4056-9087-FCF394215D11}" type="presParOf" srcId="{13130535-2B76-4EB7-8F67-6BFE6194DD1A}" destId="{8F727DF6-9F3D-4FFE-B76E-E4EBE10D23C1}"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D84CBE8-26F2-4F1C-8366-DCC9EF6A6D18}"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kumimoji="1" lang="ja-JP" altLang="en-US"/>
        </a:p>
      </dgm:t>
    </dgm:pt>
    <dgm:pt modelId="{BBA490A4-18FE-476D-ACB0-B74DF2DB94FA}">
      <dgm:prSet phldrT="[Text]" custT="1"/>
      <dgm:spPr/>
      <dgm:t>
        <a:bodyPr/>
        <a:lstStyle/>
        <a:p>
          <a:r>
            <a:rPr kumimoji="1" lang="en-US" altLang="ja-JP" sz="2800" b="1" dirty="0" smtClean="0">
              <a:effectLst>
                <a:outerShdw blurRad="38100" dist="38100" dir="2700000" algn="tl">
                  <a:srgbClr val="000000">
                    <a:alpha val="43137"/>
                  </a:srgbClr>
                </a:outerShdw>
              </a:effectLst>
            </a:rPr>
            <a:t>1</a:t>
          </a:r>
          <a:endParaRPr kumimoji="1" lang="ja-JP" altLang="en-US" sz="2800" b="1" dirty="0">
            <a:effectLst>
              <a:outerShdw blurRad="38100" dist="38100" dir="2700000" algn="tl">
                <a:srgbClr val="000000">
                  <a:alpha val="43137"/>
                </a:srgbClr>
              </a:outerShdw>
            </a:effectLst>
          </a:endParaRPr>
        </a:p>
      </dgm:t>
    </dgm:pt>
    <dgm:pt modelId="{E67317EF-57B3-4494-BAA3-D8969217810C}" type="parTrans" cxnId="{1DDCFA81-2DD6-445B-BCD2-CEF0FB72C064}">
      <dgm:prSet/>
      <dgm:spPr/>
      <dgm:t>
        <a:bodyPr/>
        <a:lstStyle/>
        <a:p>
          <a:endParaRPr kumimoji="1" lang="ja-JP" altLang="en-US" sz="2400" b="1">
            <a:effectLst>
              <a:outerShdw blurRad="38100" dist="38100" dir="2700000" algn="tl">
                <a:srgbClr val="000000">
                  <a:alpha val="43137"/>
                </a:srgbClr>
              </a:outerShdw>
            </a:effectLst>
          </a:endParaRPr>
        </a:p>
      </dgm:t>
    </dgm:pt>
    <dgm:pt modelId="{79F66881-543A-49C9-934D-34570EF7FFA1}" type="sibTrans" cxnId="{1DDCFA81-2DD6-445B-BCD2-CEF0FB72C064}">
      <dgm:prSet/>
      <dgm:spPr/>
      <dgm:t>
        <a:bodyPr/>
        <a:lstStyle/>
        <a:p>
          <a:endParaRPr kumimoji="1" lang="ja-JP" altLang="en-US" sz="2400" b="1">
            <a:effectLst>
              <a:outerShdw blurRad="38100" dist="38100" dir="2700000" algn="tl">
                <a:srgbClr val="000000">
                  <a:alpha val="43137"/>
                </a:srgbClr>
              </a:outerShdw>
            </a:effectLst>
          </a:endParaRPr>
        </a:p>
      </dgm:t>
    </dgm:pt>
    <dgm:pt modelId="{26C58C4B-EA40-43FB-B4E8-96F3C6A24EC3}">
      <dgm:prSet phldrT="[Text]" custT="1"/>
      <dgm:spPr/>
      <dgm:t>
        <a:bodyPr/>
        <a:lstStyle/>
        <a:p>
          <a:r>
            <a:rPr kumimoji="1" lang="en-US" altLang="ja-JP" sz="2800" b="1" dirty="0" err="1" smtClean="0">
              <a:effectLst>
                <a:outerShdw blurRad="38100" dist="38100" dir="2700000" algn="tl">
                  <a:srgbClr val="000000">
                    <a:alpha val="43137"/>
                  </a:srgbClr>
                </a:outerShdw>
              </a:effectLst>
            </a:rPr>
            <a:t>Yêu</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cầu</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đánh</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giá</a:t>
          </a:r>
          <a:endParaRPr kumimoji="1" lang="ja-JP" altLang="en-US" sz="2800" b="1" dirty="0">
            <a:effectLst>
              <a:outerShdw blurRad="38100" dist="38100" dir="2700000" algn="tl">
                <a:srgbClr val="000000">
                  <a:alpha val="43137"/>
                </a:srgbClr>
              </a:outerShdw>
            </a:effectLst>
          </a:endParaRPr>
        </a:p>
      </dgm:t>
    </dgm:pt>
    <dgm:pt modelId="{C4BA9CF8-6CD2-490D-BF82-4DD47D67B2F4}" type="parTrans" cxnId="{1F3D6EB2-2776-41A2-97F4-A03B3684BDC3}">
      <dgm:prSet/>
      <dgm:spPr/>
      <dgm:t>
        <a:bodyPr/>
        <a:lstStyle/>
        <a:p>
          <a:endParaRPr kumimoji="1" lang="ja-JP" altLang="en-US" sz="2400" b="1">
            <a:effectLst>
              <a:outerShdw blurRad="38100" dist="38100" dir="2700000" algn="tl">
                <a:srgbClr val="000000">
                  <a:alpha val="43137"/>
                </a:srgbClr>
              </a:outerShdw>
            </a:effectLst>
          </a:endParaRPr>
        </a:p>
      </dgm:t>
    </dgm:pt>
    <dgm:pt modelId="{DFC393AE-A370-4FBB-8A2C-7528E7F526D4}" type="sibTrans" cxnId="{1F3D6EB2-2776-41A2-97F4-A03B3684BDC3}">
      <dgm:prSet/>
      <dgm:spPr/>
      <dgm:t>
        <a:bodyPr/>
        <a:lstStyle/>
        <a:p>
          <a:endParaRPr kumimoji="1" lang="ja-JP" altLang="en-US" sz="2400" b="1">
            <a:effectLst>
              <a:outerShdw blurRad="38100" dist="38100" dir="2700000" algn="tl">
                <a:srgbClr val="000000">
                  <a:alpha val="43137"/>
                </a:srgbClr>
              </a:outerShdw>
            </a:effectLst>
          </a:endParaRPr>
        </a:p>
      </dgm:t>
    </dgm:pt>
    <dgm:pt modelId="{973E1ABF-A476-4F43-96A7-0BC7B65D32B4}">
      <dgm:prSet phldrT="[Text]" custT="1"/>
      <dgm:spPr/>
      <dgm:t>
        <a:bodyPr/>
        <a:lstStyle/>
        <a:p>
          <a:r>
            <a:rPr kumimoji="1" lang="en-US" altLang="ja-JP" sz="2800" b="1" dirty="0" smtClean="0">
              <a:effectLst>
                <a:outerShdw blurRad="38100" dist="38100" dir="2700000" algn="tl">
                  <a:srgbClr val="000000">
                    <a:alpha val="43137"/>
                  </a:srgbClr>
                </a:outerShdw>
              </a:effectLst>
            </a:rPr>
            <a:t>2</a:t>
          </a:r>
          <a:endParaRPr kumimoji="1" lang="ja-JP" altLang="en-US" sz="2800" b="1" dirty="0">
            <a:effectLst>
              <a:outerShdw blurRad="38100" dist="38100" dir="2700000" algn="tl">
                <a:srgbClr val="000000">
                  <a:alpha val="43137"/>
                </a:srgbClr>
              </a:outerShdw>
            </a:effectLst>
          </a:endParaRPr>
        </a:p>
      </dgm:t>
    </dgm:pt>
    <dgm:pt modelId="{155D02C2-19BC-42EB-A309-5C9BFF379C08}" type="parTrans" cxnId="{86405CDE-FDA8-4302-B36A-2D8DFEB9FFA6}">
      <dgm:prSet/>
      <dgm:spPr/>
      <dgm:t>
        <a:bodyPr/>
        <a:lstStyle/>
        <a:p>
          <a:endParaRPr kumimoji="1" lang="ja-JP" altLang="en-US" sz="2400" b="1">
            <a:effectLst>
              <a:outerShdw blurRad="38100" dist="38100" dir="2700000" algn="tl">
                <a:srgbClr val="000000">
                  <a:alpha val="43137"/>
                </a:srgbClr>
              </a:outerShdw>
            </a:effectLst>
          </a:endParaRPr>
        </a:p>
      </dgm:t>
    </dgm:pt>
    <dgm:pt modelId="{E0A19294-53D5-47C4-B7A2-375C6D30C744}" type="sibTrans" cxnId="{86405CDE-FDA8-4302-B36A-2D8DFEB9FFA6}">
      <dgm:prSet/>
      <dgm:spPr/>
      <dgm:t>
        <a:bodyPr/>
        <a:lstStyle/>
        <a:p>
          <a:endParaRPr kumimoji="1" lang="ja-JP" altLang="en-US" sz="2400" b="1">
            <a:effectLst>
              <a:outerShdw blurRad="38100" dist="38100" dir="2700000" algn="tl">
                <a:srgbClr val="000000">
                  <a:alpha val="43137"/>
                </a:srgbClr>
              </a:outerShdw>
            </a:effectLst>
          </a:endParaRPr>
        </a:p>
      </dgm:t>
    </dgm:pt>
    <dgm:pt modelId="{47DAE59A-89BF-491E-AC0B-4139EA1A351A}">
      <dgm:prSet phldrT="[Text]" custT="1"/>
      <dgm:spPr/>
      <dgm:t>
        <a:bodyPr/>
        <a:lstStyle/>
        <a:p>
          <a:r>
            <a:rPr kumimoji="1" lang="en-US" altLang="ja-JP" sz="2800" b="1" dirty="0" err="1" smtClean="0">
              <a:effectLst>
                <a:outerShdw blurRad="38100" dist="38100" dir="2700000" algn="tl">
                  <a:srgbClr val="000000">
                    <a:alpha val="43137"/>
                  </a:srgbClr>
                </a:outerShdw>
              </a:effectLst>
            </a:rPr>
            <a:t>Quy</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trình</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đánh</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giá</a:t>
          </a:r>
          <a:endParaRPr kumimoji="1" lang="ja-JP" altLang="en-US" sz="2800" b="1" dirty="0">
            <a:effectLst>
              <a:outerShdw blurRad="38100" dist="38100" dir="2700000" algn="tl">
                <a:srgbClr val="000000">
                  <a:alpha val="43137"/>
                </a:srgbClr>
              </a:outerShdw>
            </a:effectLst>
          </a:endParaRPr>
        </a:p>
      </dgm:t>
    </dgm:pt>
    <dgm:pt modelId="{F2A8FFE3-844D-492A-9671-78D9C30E4555}" type="parTrans" cxnId="{2565A114-4796-48EB-9826-0FF0C34575E2}">
      <dgm:prSet/>
      <dgm:spPr/>
      <dgm:t>
        <a:bodyPr/>
        <a:lstStyle/>
        <a:p>
          <a:endParaRPr kumimoji="1" lang="ja-JP" altLang="en-US" sz="2400" b="1">
            <a:effectLst>
              <a:outerShdw blurRad="38100" dist="38100" dir="2700000" algn="tl">
                <a:srgbClr val="000000">
                  <a:alpha val="43137"/>
                </a:srgbClr>
              </a:outerShdw>
            </a:effectLst>
          </a:endParaRPr>
        </a:p>
      </dgm:t>
    </dgm:pt>
    <dgm:pt modelId="{35C2B251-34A5-4B46-A839-4C1DB185CAC4}" type="sibTrans" cxnId="{2565A114-4796-48EB-9826-0FF0C34575E2}">
      <dgm:prSet/>
      <dgm:spPr/>
      <dgm:t>
        <a:bodyPr/>
        <a:lstStyle/>
        <a:p>
          <a:endParaRPr kumimoji="1" lang="ja-JP" altLang="en-US" sz="2400" b="1">
            <a:effectLst>
              <a:outerShdw blurRad="38100" dist="38100" dir="2700000" algn="tl">
                <a:srgbClr val="000000">
                  <a:alpha val="43137"/>
                </a:srgbClr>
              </a:outerShdw>
            </a:effectLst>
          </a:endParaRPr>
        </a:p>
      </dgm:t>
    </dgm:pt>
    <dgm:pt modelId="{1BD90949-4A55-4CD9-9780-5263E99C5F6C}">
      <dgm:prSet phldrT="[Text]" custT="1"/>
      <dgm:spPr/>
      <dgm:t>
        <a:bodyPr/>
        <a:lstStyle/>
        <a:p>
          <a:r>
            <a:rPr kumimoji="1" lang="en-US" altLang="ja-JP" sz="2800" b="1" dirty="0" smtClean="0">
              <a:effectLst>
                <a:outerShdw blurRad="38100" dist="38100" dir="2700000" algn="tl">
                  <a:srgbClr val="000000">
                    <a:alpha val="43137"/>
                  </a:srgbClr>
                </a:outerShdw>
              </a:effectLst>
            </a:rPr>
            <a:t>4</a:t>
          </a:r>
          <a:endParaRPr kumimoji="1" lang="ja-JP" altLang="en-US" sz="2800" b="1" dirty="0">
            <a:effectLst>
              <a:outerShdw blurRad="38100" dist="38100" dir="2700000" algn="tl">
                <a:srgbClr val="000000">
                  <a:alpha val="43137"/>
                </a:srgbClr>
              </a:outerShdw>
            </a:effectLst>
          </a:endParaRPr>
        </a:p>
      </dgm:t>
    </dgm:pt>
    <dgm:pt modelId="{C57C6221-659A-4B0C-9EFC-B879928F9577}" type="parTrans" cxnId="{564DFF86-5B65-462E-A28A-4AC1715D2F07}">
      <dgm:prSet/>
      <dgm:spPr/>
      <dgm:t>
        <a:bodyPr/>
        <a:lstStyle/>
        <a:p>
          <a:endParaRPr kumimoji="1" lang="ja-JP" altLang="en-US" sz="2400" b="1">
            <a:effectLst>
              <a:outerShdw blurRad="38100" dist="38100" dir="2700000" algn="tl">
                <a:srgbClr val="000000">
                  <a:alpha val="43137"/>
                </a:srgbClr>
              </a:outerShdw>
            </a:effectLst>
          </a:endParaRPr>
        </a:p>
      </dgm:t>
    </dgm:pt>
    <dgm:pt modelId="{A4711715-290D-49D5-B0B0-914B4B5F26A6}" type="sibTrans" cxnId="{564DFF86-5B65-462E-A28A-4AC1715D2F07}">
      <dgm:prSet/>
      <dgm:spPr/>
      <dgm:t>
        <a:bodyPr/>
        <a:lstStyle/>
        <a:p>
          <a:endParaRPr kumimoji="1" lang="ja-JP" altLang="en-US" sz="2400" b="1">
            <a:effectLst>
              <a:outerShdw blurRad="38100" dist="38100" dir="2700000" algn="tl">
                <a:srgbClr val="000000">
                  <a:alpha val="43137"/>
                </a:srgbClr>
              </a:outerShdw>
            </a:effectLst>
          </a:endParaRPr>
        </a:p>
      </dgm:t>
    </dgm:pt>
    <dgm:pt modelId="{202C80E0-D865-4571-8246-0F25298F4526}">
      <dgm:prSet phldrT="[Text]" custT="1"/>
      <dgm:spPr/>
      <dgm:t>
        <a:bodyPr/>
        <a:lstStyle/>
        <a:p>
          <a:r>
            <a:rPr kumimoji="1" lang="en-US" altLang="ja-JP" sz="2800" b="1" dirty="0" smtClean="0">
              <a:effectLst>
                <a:outerShdw blurRad="38100" dist="38100" dir="2700000" algn="tl">
                  <a:srgbClr val="000000">
                    <a:alpha val="43137"/>
                  </a:srgbClr>
                </a:outerShdw>
              </a:effectLst>
            </a:rPr>
            <a:t>Chu </a:t>
          </a:r>
          <a:r>
            <a:rPr kumimoji="1" lang="en-US" altLang="ja-JP" sz="2800" b="1" dirty="0" err="1" smtClean="0">
              <a:effectLst>
                <a:outerShdw blurRad="38100" dist="38100" dir="2700000" algn="tl">
                  <a:srgbClr val="000000">
                    <a:alpha val="43137"/>
                  </a:srgbClr>
                </a:outerShdw>
              </a:effectLst>
            </a:rPr>
            <a:t>kỳ</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đánh</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giá</a:t>
          </a:r>
          <a:endParaRPr kumimoji="1" lang="ja-JP" altLang="en-US" sz="2800" b="1" dirty="0">
            <a:effectLst>
              <a:outerShdw blurRad="38100" dist="38100" dir="2700000" algn="tl">
                <a:srgbClr val="000000">
                  <a:alpha val="43137"/>
                </a:srgbClr>
              </a:outerShdw>
            </a:effectLst>
          </a:endParaRPr>
        </a:p>
      </dgm:t>
    </dgm:pt>
    <dgm:pt modelId="{0726054A-776D-41ED-A9FC-478259C95F5F}" type="parTrans" cxnId="{9B96827D-9B75-465A-A878-8A094BCAAED7}">
      <dgm:prSet/>
      <dgm:spPr/>
      <dgm:t>
        <a:bodyPr/>
        <a:lstStyle/>
        <a:p>
          <a:endParaRPr kumimoji="1" lang="ja-JP" altLang="en-US" sz="2400" b="1">
            <a:effectLst>
              <a:outerShdw blurRad="38100" dist="38100" dir="2700000" algn="tl">
                <a:srgbClr val="000000">
                  <a:alpha val="43137"/>
                </a:srgbClr>
              </a:outerShdw>
            </a:effectLst>
          </a:endParaRPr>
        </a:p>
      </dgm:t>
    </dgm:pt>
    <dgm:pt modelId="{0347FDCB-2A89-4B7C-9E92-016C4FBAA5EF}" type="sibTrans" cxnId="{9B96827D-9B75-465A-A878-8A094BCAAED7}">
      <dgm:prSet/>
      <dgm:spPr/>
      <dgm:t>
        <a:bodyPr/>
        <a:lstStyle/>
        <a:p>
          <a:endParaRPr kumimoji="1" lang="ja-JP" altLang="en-US" sz="2400" b="1">
            <a:effectLst>
              <a:outerShdw blurRad="38100" dist="38100" dir="2700000" algn="tl">
                <a:srgbClr val="000000">
                  <a:alpha val="43137"/>
                </a:srgbClr>
              </a:outerShdw>
            </a:effectLst>
          </a:endParaRPr>
        </a:p>
      </dgm:t>
    </dgm:pt>
    <dgm:pt modelId="{1483DE49-2D85-4A68-8A35-01712678DD58}">
      <dgm:prSet phldrT="[Text]" custT="1"/>
      <dgm:spPr/>
      <dgm:t>
        <a:bodyPr/>
        <a:lstStyle/>
        <a:p>
          <a:r>
            <a:rPr kumimoji="1" lang="en-US" altLang="ja-JP" sz="2800" b="1" dirty="0" smtClean="0">
              <a:effectLst>
                <a:outerShdw blurRad="38100" dist="38100" dir="2700000" algn="tl">
                  <a:srgbClr val="000000">
                    <a:alpha val="43137"/>
                  </a:srgbClr>
                </a:outerShdw>
              </a:effectLst>
            </a:rPr>
            <a:t>5</a:t>
          </a:r>
          <a:endParaRPr kumimoji="1" lang="ja-JP" altLang="en-US" sz="2800" b="1" dirty="0">
            <a:effectLst>
              <a:outerShdw blurRad="38100" dist="38100" dir="2700000" algn="tl">
                <a:srgbClr val="000000">
                  <a:alpha val="43137"/>
                </a:srgbClr>
              </a:outerShdw>
            </a:effectLst>
          </a:endParaRPr>
        </a:p>
      </dgm:t>
    </dgm:pt>
    <dgm:pt modelId="{F8FEB9DD-8943-4059-880F-946D150EC62C}" type="parTrans" cxnId="{2BDCA80B-FAA3-4915-A79B-7FB307D869EC}">
      <dgm:prSet/>
      <dgm:spPr/>
      <dgm:t>
        <a:bodyPr/>
        <a:lstStyle/>
        <a:p>
          <a:endParaRPr kumimoji="1" lang="ja-JP" altLang="en-US" sz="2400" b="1">
            <a:effectLst>
              <a:outerShdw blurRad="38100" dist="38100" dir="2700000" algn="tl">
                <a:srgbClr val="000000">
                  <a:alpha val="43137"/>
                </a:srgbClr>
              </a:outerShdw>
            </a:effectLst>
          </a:endParaRPr>
        </a:p>
      </dgm:t>
    </dgm:pt>
    <dgm:pt modelId="{884F9BBC-5A6C-4E73-9056-F146EAC669C5}" type="sibTrans" cxnId="{2BDCA80B-FAA3-4915-A79B-7FB307D869EC}">
      <dgm:prSet/>
      <dgm:spPr/>
      <dgm:t>
        <a:bodyPr/>
        <a:lstStyle/>
        <a:p>
          <a:endParaRPr kumimoji="1" lang="ja-JP" altLang="en-US" sz="2400" b="1">
            <a:effectLst>
              <a:outerShdw blurRad="38100" dist="38100" dir="2700000" algn="tl">
                <a:srgbClr val="000000">
                  <a:alpha val="43137"/>
                </a:srgbClr>
              </a:outerShdw>
            </a:effectLst>
          </a:endParaRPr>
        </a:p>
      </dgm:t>
    </dgm:pt>
    <dgm:pt modelId="{D7582394-7C0C-458A-B2F5-2D5875A101BB}">
      <dgm:prSet custT="1"/>
      <dgm:spPr/>
      <dgm:t>
        <a:bodyPr/>
        <a:lstStyle/>
        <a:p>
          <a:pPr algn="just"/>
          <a:r>
            <a:rPr kumimoji="1" lang="en-US" altLang="ja-JP" sz="2800" b="1" dirty="0" err="1" smtClean="0">
              <a:effectLst>
                <a:outerShdw blurRad="38100" dist="38100" dir="2700000" algn="tl">
                  <a:srgbClr val="000000">
                    <a:alpha val="43137"/>
                  </a:srgbClr>
                </a:outerShdw>
              </a:effectLst>
            </a:rPr>
            <a:t>Thẩm</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quyền</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đánh</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giá</a:t>
          </a:r>
          <a:endParaRPr kumimoji="1" lang="ja-JP" altLang="en-US" sz="2800" b="1" dirty="0">
            <a:effectLst>
              <a:outerShdw blurRad="38100" dist="38100" dir="2700000" algn="tl">
                <a:srgbClr val="000000">
                  <a:alpha val="43137"/>
                </a:srgbClr>
              </a:outerShdw>
            </a:effectLst>
          </a:endParaRPr>
        </a:p>
      </dgm:t>
    </dgm:pt>
    <dgm:pt modelId="{AD805987-DB10-4BB9-B332-C642AF8E7FC4}" type="parTrans" cxnId="{0C7B68D8-A14B-4F28-BC1D-360BCB0DA4D5}">
      <dgm:prSet/>
      <dgm:spPr/>
      <dgm:t>
        <a:bodyPr/>
        <a:lstStyle/>
        <a:p>
          <a:endParaRPr kumimoji="1" lang="ja-JP" altLang="en-US" sz="2400" b="1">
            <a:effectLst>
              <a:outerShdw blurRad="38100" dist="38100" dir="2700000" algn="tl">
                <a:srgbClr val="000000">
                  <a:alpha val="43137"/>
                </a:srgbClr>
              </a:outerShdw>
            </a:effectLst>
          </a:endParaRPr>
        </a:p>
      </dgm:t>
    </dgm:pt>
    <dgm:pt modelId="{1BA86852-4490-48E6-BA89-57705D53B8E4}" type="sibTrans" cxnId="{0C7B68D8-A14B-4F28-BC1D-360BCB0DA4D5}">
      <dgm:prSet/>
      <dgm:spPr/>
      <dgm:t>
        <a:bodyPr/>
        <a:lstStyle/>
        <a:p>
          <a:endParaRPr kumimoji="1" lang="ja-JP" altLang="en-US" sz="2400" b="1">
            <a:effectLst>
              <a:outerShdw blurRad="38100" dist="38100" dir="2700000" algn="tl">
                <a:srgbClr val="000000">
                  <a:alpha val="43137"/>
                </a:srgbClr>
              </a:outerShdw>
            </a:effectLst>
          </a:endParaRPr>
        </a:p>
      </dgm:t>
    </dgm:pt>
    <dgm:pt modelId="{FD926B6F-BD7E-48FC-9E99-431B03C7F92B}">
      <dgm:prSet custT="1"/>
      <dgm:spPr/>
      <dgm:t>
        <a:bodyPr/>
        <a:lstStyle/>
        <a:p>
          <a:r>
            <a:rPr kumimoji="1" lang="en-US" altLang="ja-JP" sz="2800" b="1" dirty="0" smtClean="0">
              <a:effectLst>
                <a:outerShdw blurRad="38100" dist="38100" dir="2700000" algn="tl">
                  <a:srgbClr val="000000">
                    <a:alpha val="43137"/>
                  </a:srgbClr>
                </a:outerShdw>
              </a:effectLst>
            </a:rPr>
            <a:t>6</a:t>
          </a:r>
          <a:endParaRPr kumimoji="1" lang="ja-JP" altLang="en-US" sz="2800" b="1" dirty="0">
            <a:effectLst>
              <a:outerShdw blurRad="38100" dist="38100" dir="2700000" algn="tl">
                <a:srgbClr val="000000">
                  <a:alpha val="43137"/>
                </a:srgbClr>
              </a:outerShdw>
            </a:effectLst>
          </a:endParaRPr>
        </a:p>
      </dgm:t>
    </dgm:pt>
    <dgm:pt modelId="{E017402C-C0FE-4AF8-9037-D0B6899E541A}" type="parTrans" cxnId="{8986D374-252E-4ECC-9E78-1CCD7B88939E}">
      <dgm:prSet/>
      <dgm:spPr/>
      <dgm:t>
        <a:bodyPr/>
        <a:lstStyle/>
        <a:p>
          <a:endParaRPr kumimoji="1" lang="ja-JP" altLang="en-US"/>
        </a:p>
      </dgm:t>
    </dgm:pt>
    <dgm:pt modelId="{FE959936-7782-4199-A1F1-50D1E2B890E9}" type="sibTrans" cxnId="{8986D374-252E-4ECC-9E78-1CCD7B88939E}">
      <dgm:prSet/>
      <dgm:spPr/>
      <dgm:t>
        <a:bodyPr/>
        <a:lstStyle/>
        <a:p>
          <a:endParaRPr kumimoji="1" lang="ja-JP" altLang="en-US"/>
        </a:p>
      </dgm:t>
    </dgm:pt>
    <dgm:pt modelId="{50B5E415-4AED-44FF-A4D1-B4F99A4443F7}">
      <dgm:prSet custT="1"/>
      <dgm:spPr/>
      <dgm:t>
        <a:bodyPr/>
        <a:lstStyle/>
        <a:p>
          <a:r>
            <a:rPr kumimoji="1" lang="en-US" altLang="ja-JP" sz="2800" b="1" dirty="0" err="1" smtClean="0">
              <a:effectLst>
                <a:outerShdw blurRad="38100" dist="38100" dir="2700000" algn="tl">
                  <a:srgbClr val="000000">
                    <a:alpha val="43137"/>
                  </a:srgbClr>
                </a:outerShdw>
              </a:effectLst>
            </a:rPr>
            <a:t>Cán</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bộ</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quản</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lý</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cơ</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sở</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giáo</a:t>
          </a:r>
          <a:r>
            <a:rPr kumimoji="1" lang="en-US" altLang="ja-JP" sz="2800" b="1" dirty="0" smtClean="0">
              <a:effectLst>
                <a:outerShdw blurRad="38100" dist="38100" dir="2700000" algn="tl">
                  <a:srgbClr val="000000">
                    <a:alpha val="43137"/>
                  </a:srgbClr>
                </a:outerShdw>
              </a:effectLst>
            </a:rPr>
            <a:t> dục </a:t>
          </a:r>
          <a:r>
            <a:rPr kumimoji="1" lang="en-US" altLang="ja-JP" sz="2800" b="1" dirty="0" err="1" smtClean="0">
              <a:effectLst>
                <a:outerShdw blurRad="38100" dist="38100" dir="2700000" algn="tl">
                  <a:srgbClr val="000000">
                    <a:alpha val="43137"/>
                  </a:srgbClr>
                </a:outerShdw>
              </a:effectLst>
            </a:rPr>
            <a:t>phổ</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thông</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cốt</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cán</a:t>
          </a:r>
          <a:endParaRPr kumimoji="1" lang="ja-JP" altLang="en-US" sz="2800" dirty="0"/>
        </a:p>
      </dgm:t>
    </dgm:pt>
    <dgm:pt modelId="{58C37D1B-7C9E-46B0-A02F-C0CCE2F0CE56}" type="parTrans" cxnId="{33A836CB-0202-4DCB-8466-F169F41DD037}">
      <dgm:prSet/>
      <dgm:spPr/>
      <dgm:t>
        <a:bodyPr/>
        <a:lstStyle/>
        <a:p>
          <a:endParaRPr kumimoji="1" lang="ja-JP" altLang="en-US"/>
        </a:p>
      </dgm:t>
    </dgm:pt>
    <dgm:pt modelId="{C6F3E530-2C31-4479-9035-C649D4749974}" type="sibTrans" cxnId="{33A836CB-0202-4DCB-8466-F169F41DD037}">
      <dgm:prSet/>
      <dgm:spPr/>
      <dgm:t>
        <a:bodyPr/>
        <a:lstStyle/>
        <a:p>
          <a:endParaRPr kumimoji="1" lang="ja-JP" altLang="en-US"/>
        </a:p>
      </dgm:t>
    </dgm:pt>
    <dgm:pt modelId="{805BA760-EC5C-4D69-A00A-4BA56100E0D4}">
      <dgm:prSet custT="1"/>
      <dgm:spPr/>
      <dgm:t>
        <a:bodyPr/>
        <a:lstStyle/>
        <a:p>
          <a:r>
            <a:rPr kumimoji="1" lang="en-US" altLang="ja-JP" sz="2800" b="1" dirty="0" smtClean="0">
              <a:effectLst>
                <a:outerShdw blurRad="38100" dist="38100" dir="2700000" algn="tl">
                  <a:srgbClr val="000000">
                    <a:alpha val="43137"/>
                  </a:srgbClr>
                </a:outerShdw>
              </a:effectLst>
            </a:rPr>
            <a:t>3</a:t>
          </a:r>
          <a:endParaRPr kumimoji="1" lang="ja-JP" altLang="en-US" sz="2800" b="1" dirty="0">
            <a:effectLst>
              <a:outerShdw blurRad="38100" dist="38100" dir="2700000" algn="tl">
                <a:srgbClr val="000000">
                  <a:alpha val="43137"/>
                </a:srgbClr>
              </a:outerShdw>
            </a:effectLst>
          </a:endParaRPr>
        </a:p>
      </dgm:t>
    </dgm:pt>
    <dgm:pt modelId="{10E7B564-C842-4A17-9438-B8AA11344922}" type="parTrans" cxnId="{366F26AF-0421-4370-9A50-D455B195E9E5}">
      <dgm:prSet/>
      <dgm:spPr/>
      <dgm:t>
        <a:bodyPr/>
        <a:lstStyle/>
        <a:p>
          <a:endParaRPr kumimoji="1" lang="ja-JP" altLang="en-US"/>
        </a:p>
      </dgm:t>
    </dgm:pt>
    <dgm:pt modelId="{2DECB25C-A086-4B6F-81A8-E91BF8CC665B}" type="sibTrans" cxnId="{366F26AF-0421-4370-9A50-D455B195E9E5}">
      <dgm:prSet/>
      <dgm:spPr/>
      <dgm:t>
        <a:bodyPr/>
        <a:lstStyle/>
        <a:p>
          <a:endParaRPr kumimoji="1" lang="ja-JP" altLang="en-US"/>
        </a:p>
      </dgm:t>
    </dgm:pt>
    <dgm:pt modelId="{E547558A-A007-4151-B2EB-5C6EEED6DD1E}">
      <dgm:prSet custT="1"/>
      <dgm:spPr/>
      <dgm:t>
        <a:bodyPr/>
        <a:lstStyle/>
        <a:p>
          <a:r>
            <a:rPr kumimoji="1" lang="en-US" altLang="ja-JP" sz="2800" b="1" dirty="0" err="1" smtClean="0">
              <a:effectLst>
                <a:outerShdw blurRad="38100" dist="38100" dir="2700000" algn="tl">
                  <a:srgbClr val="000000">
                    <a:alpha val="43137"/>
                  </a:srgbClr>
                </a:outerShdw>
              </a:effectLst>
            </a:rPr>
            <a:t>Xếp</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loại</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kết</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quả</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đánh</a:t>
          </a:r>
          <a:r>
            <a:rPr kumimoji="1" lang="en-US" altLang="ja-JP" sz="2800" b="1" dirty="0" smtClean="0">
              <a:effectLst>
                <a:outerShdw blurRad="38100" dist="38100" dir="2700000" algn="tl">
                  <a:srgbClr val="000000">
                    <a:alpha val="43137"/>
                  </a:srgbClr>
                </a:outerShdw>
              </a:effectLst>
            </a:rPr>
            <a:t> </a:t>
          </a:r>
          <a:r>
            <a:rPr kumimoji="1" lang="en-US" altLang="ja-JP" sz="2800" b="1" dirty="0" err="1" smtClean="0">
              <a:effectLst>
                <a:outerShdw blurRad="38100" dist="38100" dir="2700000" algn="tl">
                  <a:srgbClr val="000000">
                    <a:alpha val="43137"/>
                  </a:srgbClr>
                </a:outerShdw>
              </a:effectLst>
            </a:rPr>
            <a:t>giá</a:t>
          </a:r>
          <a:endParaRPr kumimoji="1" lang="ja-JP" altLang="en-US" sz="2800" dirty="0"/>
        </a:p>
      </dgm:t>
    </dgm:pt>
    <dgm:pt modelId="{877A7F3A-7EBC-4D54-84E7-F9C470170197}" type="parTrans" cxnId="{C9AB30F2-94D1-4C38-A042-97ADAA96EEA3}">
      <dgm:prSet/>
      <dgm:spPr/>
      <dgm:t>
        <a:bodyPr/>
        <a:lstStyle/>
        <a:p>
          <a:endParaRPr kumimoji="1" lang="ja-JP" altLang="en-US"/>
        </a:p>
      </dgm:t>
    </dgm:pt>
    <dgm:pt modelId="{FEFF7115-FA2F-414D-B4DC-2C7FA6128B6D}" type="sibTrans" cxnId="{C9AB30F2-94D1-4C38-A042-97ADAA96EEA3}">
      <dgm:prSet/>
      <dgm:spPr/>
      <dgm:t>
        <a:bodyPr/>
        <a:lstStyle/>
        <a:p>
          <a:endParaRPr kumimoji="1" lang="ja-JP" altLang="en-US"/>
        </a:p>
      </dgm:t>
    </dgm:pt>
    <dgm:pt modelId="{37194A04-F62A-4BD1-A37F-EEDE736D048A}" type="pres">
      <dgm:prSet presAssocID="{CD84CBE8-26F2-4F1C-8366-DCC9EF6A6D18}" presName="linearFlow" presStyleCnt="0">
        <dgm:presLayoutVars>
          <dgm:dir/>
          <dgm:animLvl val="lvl"/>
          <dgm:resizeHandles val="exact"/>
        </dgm:presLayoutVars>
      </dgm:prSet>
      <dgm:spPr/>
      <dgm:t>
        <a:bodyPr/>
        <a:lstStyle/>
        <a:p>
          <a:endParaRPr kumimoji="1" lang="ja-JP" altLang="en-US"/>
        </a:p>
      </dgm:t>
    </dgm:pt>
    <dgm:pt modelId="{D517C813-C1BE-4CB4-B83A-88E63EB0D1FC}" type="pres">
      <dgm:prSet presAssocID="{BBA490A4-18FE-476D-ACB0-B74DF2DB94FA}" presName="composite" presStyleCnt="0"/>
      <dgm:spPr/>
    </dgm:pt>
    <dgm:pt modelId="{AB6907FC-767A-4033-91BA-1CA596BB9164}" type="pres">
      <dgm:prSet presAssocID="{BBA490A4-18FE-476D-ACB0-B74DF2DB94FA}" presName="parentText" presStyleLbl="alignNode1" presStyleIdx="0" presStyleCnt="6">
        <dgm:presLayoutVars>
          <dgm:chMax val="1"/>
          <dgm:bulletEnabled val="1"/>
        </dgm:presLayoutVars>
      </dgm:prSet>
      <dgm:spPr/>
      <dgm:t>
        <a:bodyPr/>
        <a:lstStyle/>
        <a:p>
          <a:endParaRPr kumimoji="1" lang="ja-JP" altLang="en-US"/>
        </a:p>
      </dgm:t>
    </dgm:pt>
    <dgm:pt modelId="{30B0F6CD-E92C-4837-A2D6-A0300DF354D9}" type="pres">
      <dgm:prSet presAssocID="{BBA490A4-18FE-476D-ACB0-B74DF2DB94FA}" presName="descendantText" presStyleLbl="alignAcc1" presStyleIdx="0" presStyleCnt="6" custLinFactNeighborX="26" custLinFactNeighborY="1643">
        <dgm:presLayoutVars>
          <dgm:bulletEnabled val="1"/>
        </dgm:presLayoutVars>
      </dgm:prSet>
      <dgm:spPr/>
      <dgm:t>
        <a:bodyPr/>
        <a:lstStyle/>
        <a:p>
          <a:endParaRPr kumimoji="1" lang="ja-JP" altLang="en-US"/>
        </a:p>
      </dgm:t>
    </dgm:pt>
    <dgm:pt modelId="{8F14DC9C-183D-473F-8317-695FDFED60FA}" type="pres">
      <dgm:prSet presAssocID="{79F66881-543A-49C9-934D-34570EF7FFA1}" presName="sp" presStyleCnt="0"/>
      <dgm:spPr/>
    </dgm:pt>
    <dgm:pt modelId="{C978D3A1-EF12-49D6-88D0-FE50847B342F}" type="pres">
      <dgm:prSet presAssocID="{973E1ABF-A476-4F43-96A7-0BC7B65D32B4}" presName="composite" presStyleCnt="0"/>
      <dgm:spPr/>
    </dgm:pt>
    <dgm:pt modelId="{A080EF16-D814-494F-A700-D7E927E2B24E}" type="pres">
      <dgm:prSet presAssocID="{973E1ABF-A476-4F43-96A7-0BC7B65D32B4}" presName="parentText" presStyleLbl="alignNode1" presStyleIdx="1" presStyleCnt="6">
        <dgm:presLayoutVars>
          <dgm:chMax val="1"/>
          <dgm:bulletEnabled val="1"/>
        </dgm:presLayoutVars>
      </dgm:prSet>
      <dgm:spPr/>
      <dgm:t>
        <a:bodyPr/>
        <a:lstStyle/>
        <a:p>
          <a:endParaRPr kumimoji="1" lang="ja-JP" altLang="en-US"/>
        </a:p>
      </dgm:t>
    </dgm:pt>
    <dgm:pt modelId="{BF40FC07-53F7-4220-8206-87108DE5D744}" type="pres">
      <dgm:prSet presAssocID="{973E1ABF-A476-4F43-96A7-0BC7B65D32B4}" presName="descendantText" presStyleLbl="alignAcc1" presStyleIdx="1" presStyleCnt="6">
        <dgm:presLayoutVars>
          <dgm:bulletEnabled val="1"/>
        </dgm:presLayoutVars>
      </dgm:prSet>
      <dgm:spPr/>
      <dgm:t>
        <a:bodyPr/>
        <a:lstStyle/>
        <a:p>
          <a:endParaRPr kumimoji="1" lang="ja-JP" altLang="en-US"/>
        </a:p>
      </dgm:t>
    </dgm:pt>
    <dgm:pt modelId="{5A52DA8A-4B02-401F-B1E6-497C483BAF49}" type="pres">
      <dgm:prSet presAssocID="{E0A19294-53D5-47C4-B7A2-375C6D30C744}" presName="sp" presStyleCnt="0"/>
      <dgm:spPr/>
    </dgm:pt>
    <dgm:pt modelId="{70D9DF85-79F7-428A-9B06-0C0938699AC3}" type="pres">
      <dgm:prSet presAssocID="{805BA760-EC5C-4D69-A00A-4BA56100E0D4}" presName="composite" presStyleCnt="0"/>
      <dgm:spPr/>
    </dgm:pt>
    <dgm:pt modelId="{C56DF063-DAE4-493F-81E7-B65AE50122D0}" type="pres">
      <dgm:prSet presAssocID="{805BA760-EC5C-4D69-A00A-4BA56100E0D4}" presName="parentText" presStyleLbl="alignNode1" presStyleIdx="2" presStyleCnt="6">
        <dgm:presLayoutVars>
          <dgm:chMax val="1"/>
          <dgm:bulletEnabled val="1"/>
        </dgm:presLayoutVars>
      </dgm:prSet>
      <dgm:spPr/>
      <dgm:t>
        <a:bodyPr/>
        <a:lstStyle/>
        <a:p>
          <a:endParaRPr kumimoji="1" lang="ja-JP" altLang="en-US"/>
        </a:p>
      </dgm:t>
    </dgm:pt>
    <dgm:pt modelId="{BB2AF71A-FC43-4FF0-A9D5-49E0A3EA8E3B}" type="pres">
      <dgm:prSet presAssocID="{805BA760-EC5C-4D69-A00A-4BA56100E0D4}" presName="descendantText" presStyleLbl="alignAcc1" presStyleIdx="2" presStyleCnt="6">
        <dgm:presLayoutVars>
          <dgm:bulletEnabled val="1"/>
        </dgm:presLayoutVars>
      </dgm:prSet>
      <dgm:spPr/>
      <dgm:t>
        <a:bodyPr/>
        <a:lstStyle/>
        <a:p>
          <a:endParaRPr kumimoji="1" lang="ja-JP" altLang="en-US"/>
        </a:p>
      </dgm:t>
    </dgm:pt>
    <dgm:pt modelId="{015FCAB2-6367-4C5A-A384-399DA13B1903}" type="pres">
      <dgm:prSet presAssocID="{2DECB25C-A086-4B6F-81A8-E91BF8CC665B}" presName="sp" presStyleCnt="0"/>
      <dgm:spPr/>
    </dgm:pt>
    <dgm:pt modelId="{C8AB4F46-75D4-4496-9F9E-011474829C39}" type="pres">
      <dgm:prSet presAssocID="{1BD90949-4A55-4CD9-9780-5263E99C5F6C}" presName="composite" presStyleCnt="0"/>
      <dgm:spPr/>
    </dgm:pt>
    <dgm:pt modelId="{243ED6E8-EA37-4985-9489-A083FD9D529D}" type="pres">
      <dgm:prSet presAssocID="{1BD90949-4A55-4CD9-9780-5263E99C5F6C}" presName="parentText" presStyleLbl="alignNode1" presStyleIdx="3" presStyleCnt="6">
        <dgm:presLayoutVars>
          <dgm:chMax val="1"/>
          <dgm:bulletEnabled val="1"/>
        </dgm:presLayoutVars>
      </dgm:prSet>
      <dgm:spPr/>
      <dgm:t>
        <a:bodyPr/>
        <a:lstStyle/>
        <a:p>
          <a:endParaRPr kumimoji="1" lang="ja-JP" altLang="en-US"/>
        </a:p>
      </dgm:t>
    </dgm:pt>
    <dgm:pt modelId="{39C4894B-4F18-487B-9928-D5A213FA2035}" type="pres">
      <dgm:prSet presAssocID="{1BD90949-4A55-4CD9-9780-5263E99C5F6C}" presName="descendantText" presStyleLbl="alignAcc1" presStyleIdx="3" presStyleCnt="6">
        <dgm:presLayoutVars>
          <dgm:bulletEnabled val="1"/>
        </dgm:presLayoutVars>
      </dgm:prSet>
      <dgm:spPr/>
      <dgm:t>
        <a:bodyPr/>
        <a:lstStyle/>
        <a:p>
          <a:endParaRPr kumimoji="1" lang="ja-JP" altLang="en-US"/>
        </a:p>
      </dgm:t>
    </dgm:pt>
    <dgm:pt modelId="{7ABFBC85-6D1F-451F-B745-54007EA61FA0}" type="pres">
      <dgm:prSet presAssocID="{A4711715-290D-49D5-B0B0-914B4B5F26A6}" presName="sp" presStyleCnt="0"/>
      <dgm:spPr/>
    </dgm:pt>
    <dgm:pt modelId="{B83DB47E-1541-4BE1-9ABB-EFC94FAF11AF}" type="pres">
      <dgm:prSet presAssocID="{1483DE49-2D85-4A68-8A35-01712678DD58}" presName="composite" presStyleCnt="0"/>
      <dgm:spPr/>
    </dgm:pt>
    <dgm:pt modelId="{EDB043F0-5A2B-4369-8E9C-2E144052E1C6}" type="pres">
      <dgm:prSet presAssocID="{1483DE49-2D85-4A68-8A35-01712678DD58}" presName="parentText" presStyleLbl="alignNode1" presStyleIdx="4" presStyleCnt="6">
        <dgm:presLayoutVars>
          <dgm:chMax val="1"/>
          <dgm:bulletEnabled val="1"/>
        </dgm:presLayoutVars>
      </dgm:prSet>
      <dgm:spPr/>
      <dgm:t>
        <a:bodyPr/>
        <a:lstStyle/>
        <a:p>
          <a:endParaRPr kumimoji="1" lang="ja-JP" altLang="en-US"/>
        </a:p>
      </dgm:t>
    </dgm:pt>
    <dgm:pt modelId="{5647FC96-5B98-45AB-9419-A89B31C723BB}" type="pres">
      <dgm:prSet presAssocID="{1483DE49-2D85-4A68-8A35-01712678DD58}" presName="descendantText" presStyleLbl="alignAcc1" presStyleIdx="4" presStyleCnt="6">
        <dgm:presLayoutVars>
          <dgm:bulletEnabled val="1"/>
        </dgm:presLayoutVars>
      </dgm:prSet>
      <dgm:spPr/>
      <dgm:t>
        <a:bodyPr/>
        <a:lstStyle/>
        <a:p>
          <a:endParaRPr kumimoji="1" lang="ja-JP" altLang="en-US"/>
        </a:p>
      </dgm:t>
    </dgm:pt>
    <dgm:pt modelId="{4E6697EA-F1A9-4704-8FFF-0527D61310D5}" type="pres">
      <dgm:prSet presAssocID="{884F9BBC-5A6C-4E73-9056-F146EAC669C5}" presName="sp" presStyleCnt="0"/>
      <dgm:spPr/>
    </dgm:pt>
    <dgm:pt modelId="{2AB0F79A-588D-4D56-8BF7-ED68E1945569}" type="pres">
      <dgm:prSet presAssocID="{FD926B6F-BD7E-48FC-9E99-431B03C7F92B}" presName="composite" presStyleCnt="0"/>
      <dgm:spPr/>
    </dgm:pt>
    <dgm:pt modelId="{B346CB1B-BE13-41B3-AD85-282C9B2F6B81}" type="pres">
      <dgm:prSet presAssocID="{FD926B6F-BD7E-48FC-9E99-431B03C7F92B}" presName="parentText" presStyleLbl="alignNode1" presStyleIdx="5" presStyleCnt="6">
        <dgm:presLayoutVars>
          <dgm:chMax val="1"/>
          <dgm:bulletEnabled val="1"/>
        </dgm:presLayoutVars>
      </dgm:prSet>
      <dgm:spPr/>
      <dgm:t>
        <a:bodyPr/>
        <a:lstStyle/>
        <a:p>
          <a:endParaRPr kumimoji="1" lang="ja-JP" altLang="en-US"/>
        </a:p>
      </dgm:t>
    </dgm:pt>
    <dgm:pt modelId="{C00A14D4-0A9A-4B02-86B3-2BBB92B56FC9}" type="pres">
      <dgm:prSet presAssocID="{FD926B6F-BD7E-48FC-9E99-431B03C7F92B}" presName="descendantText" presStyleLbl="alignAcc1" presStyleIdx="5" presStyleCnt="6" custScaleY="187202">
        <dgm:presLayoutVars>
          <dgm:bulletEnabled val="1"/>
        </dgm:presLayoutVars>
      </dgm:prSet>
      <dgm:spPr/>
      <dgm:t>
        <a:bodyPr/>
        <a:lstStyle/>
        <a:p>
          <a:endParaRPr kumimoji="1" lang="ja-JP" altLang="en-US"/>
        </a:p>
      </dgm:t>
    </dgm:pt>
  </dgm:ptLst>
  <dgm:cxnLst>
    <dgm:cxn modelId="{5ADFD04D-BF50-414C-A34C-42C71E498D8A}" type="presOf" srcId="{FD926B6F-BD7E-48FC-9E99-431B03C7F92B}" destId="{B346CB1B-BE13-41B3-AD85-282C9B2F6B81}" srcOrd="0" destOrd="0" presId="urn:microsoft.com/office/officeart/2005/8/layout/chevron2"/>
    <dgm:cxn modelId="{8986D374-252E-4ECC-9E78-1CCD7B88939E}" srcId="{CD84CBE8-26F2-4F1C-8366-DCC9EF6A6D18}" destId="{FD926B6F-BD7E-48FC-9E99-431B03C7F92B}" srcOrd="5" destOrd="0" parTransId="{E017402C-C0FE-4AF8-9037-D0B6899E541A}" sibTransId="{FE959936-7782-4199-A1F1-50D1E2B890E9}"/>
    <dgm:cxn modelId="{86405CDE-FDA8-4302-B36A-2D8DFEB9FFA6}" srcId="{CD84CBE8-26F2-4F1C-8366-DCC9EF6A6D18}" destId="{973E1ABF-A476-4F43-96A7-0BC7B65D32B4}" srcOrd="1" destOrd="0" parTransId="{155D02C2-19BC-42EB-A309-5C9BFF379C08}" sibTransId="{E0A19294-53D5-47C4-B7A2-375C6D30C744}"/>
    <dgm:cxn modelId="{0C7B68D8-A14B-4F28-BC1D-360BCB0DA4D5}" srcId="{1483DE49-2D85-4A68-8A35-01712678DD58}" destId="{D7582394-7C0C-458A-B2F5-2D5875A101BB}" srcOrd="0" destOrd="0" parTransId="{AD805987-DB10-4BB9-B332-C642AF8E7FC4}" sibTransId="{1BA86852-4490-48E6-BA89-57705D53B8E4}"/>
    <dgm:cxn modelId="{1F3D6EB2-2776-41A2-97F4-A03B3684BDC3}" srcId="{BBA490A4-18FE-476D-ACB0-B74DF2DB94FA}" destId="{26C58C4B-EA40-43FB-B4E8-96F3C6A24EC3}" srcOrd="0" destOrd="0" parTransId="{C4BA9CF8-6CD2-490D-BF82-4DD47D67B2F4}" sibTransId="{DFC393AE-A370-4FBB-8A2C-7528E7F526D4}"/>
    <dgm:cxn modelId="{359135FC-455B-4091-A63E-99656D5CFE18}" type="presOf" srcId="{1BD90949-4A55-4CD9-9780-5263E99C5F6C}" destId="{243ED6E8-EA37-4985-9489-A083FD9D529D}" srcOrd="0" destOrd="0" presId="urn:microsoft.com/office/officeart/2005/8/layout/chevron2"/>
    <dgm:cxn modelId="{7472379F-C115-421C-8C04-9B3C859EAEBE}" type="presOf" srcId="{50B5E415-4AED-44FF-A4D1-B4F99A4443F7}" destId="{C00A14D4-0A9A-4B02-86B3-2BBB92B56FC9}" srcOrd="0" destOrd="0" presId="urn:microsoft.com/office/officeart/2005/8/layout/chevron2"/>
    <dgm:cxn modelId="{1DDCFA81-2DD6-445B-BCD2-CEF0FB72C064}" srcId="{CD84CBE8-26F2-4F1C-8366-DCC9EF6A6D18}" destId="{BBA490A4-18FE-476D-ACB0-B74DF2DB94FA}" srcOrd="0" destOrd="0" parTransId="{E67317EF-57B3-4494-BAA3-D8969217810C}" sibTransId="{79F66881-543A-49C9-934D-34570EF7FFA1}"/>
    <dgm:cxn modelId="{2565A114-4796-48EB-9826-0FF0C34575E2}" srcId="{973E1ABF-A476-4F43-96A7-0BC7B65D32B4}" destId="{47DAE59A-89BF-491E-AC0B-4139EA1A351A}" srcOrd="0" destOrd="0" parTransId="{F2A8FFE3-844D-492A-9671-78D9C30E4555}" sibTransId="{35C2B251-34A5-4B46-A839-4C1DB185CAC4}"/>
    <dgm:cxn modelId="{366F26AF-0421-4370-9A50-D455B195E9E5}" srcId="{CD84CBE8-26F2-4F1C-8366-DCC9EF6A6D18}" destId="{805BA760-EC5C-4D69-A00A-4BA56100E0D4}" srcOrd="2" destOrd="0" parTransId="{10E7B564-C842-4A17-9438-B8AA11344922}" sibTransId="{2DECB25C-A086-4B6F-81A8-E91BF8CC665B}"/>
    <dgm:cxn modelId="{C3CE6243-5A20-4A64-9BEB-F920126D1B46}" type="presOf" srcId="{805BA760-EC5C-4D69-A00A-4BA56100E0D4}" destId="{C56DF063-DAE4-493F-81E7-B65AE50122D0}" srcOrd="0" destOrd="0" presId="urn:microsoft.com/office/officeart/2005/8/layout/chevron2"/>
    <dgm:cxn modelId="{33A836CB-0202-4DCB-8466-F169F41DD037}" srcId="{FD926B6F-BD7E-48FC-9E99-431B03C7F92B}" destId="{50B5E415-4AED-44FF-A4D1-B4F99A4443F7}" srcOrd="0" destOrd="0" parTransId="{58C37D1B-7C9E-46B0-A02F-C0CCE2F0CE56}" sibTransId="{C6F3E530-2C31-4479-9035-C649D4749974}"/>
    <dgm:cxn modelId="{2BDCA80B-FAA3-4915-A79B-7FB307D869EC}" srcId="{CD84CBE8-26F2-4F1C-8366-DCC9EF6A6D18}" destId="{1483DE49-2D85-4A68-8A35-01712678DD58}" srcOrd="4" destOrd="0" parTransId="{F8FEB9DD-8943-4059-880F-946D150EC62C}" sibTransId="{884F9BBC-5A6C-4E73-9056-F146EAC669C5}"/>
    <dgm:cxn modelId="{489732D2-DC6E-423F-A6D6-ECF9C0FB631F}" type="presOf" srcId="{D7582394-7C0C-458A-B2F5-2D5875A101BB}" destId="{5647FC96-5B98-45AB-9419-A89B31C723BB}" srcOrd="0" destOrd="0" presId="urn:microsoft.com/office/officeart/2005/8/layout/chevron2"/>
    <dgm:cxn modelId="{9B96827D-9B75-465A-A878-8A094BCAAED7}" srcId="{1BD90949-4A55-4CD9-9780-5263E99C5F6C}" destId="{202C80E0-D865-4571-8246-0F25298F4526}" srcOrd="0" destOrd="0" parTransId="{0726054A-776D-41ED-A9FC-478259C95F5F}" sibTransId="{0347FDCB-2A89-4B7C-9E92-016C4FBAA5EF}"/>
    <dgm:cxn modelId="{6D328039-A838-4680-AE64-A41E551D020C}" type="presOf" srcId="{202C80E0-D865-4571-8246-0F25298F4526}" destId="{39C4894B-4F18-487B-9928-D5A213FA2035}" srcOrd="0" destOrd="0" presId="urn:microsoft.com/office/officeart/2005/8/layout/chevron2"/>
    <dgm:cxn modelId="{005C50E6-90DF-4D4D-B5B4-F95FE0C83D3D}" type="presOf" srcId="{BBA490A4-18FE-476D-ACB0-B74DF2DB94FA}" destId="{AB6907FC-767A-4033-91BA-1CA596BB9164}" srcOrd="0" destOrd="0" presId="urn:microsoft.com/office/officeart/2005/8/layout/chevron2"/>
    <dgm:cxn modelId="{A9F84FE6-A610-4ADA-BB24-EBF63FD9607D}" type="presOf" srcId="{26C58C4B-EA40-43FB-B4E8-96F3C6A24EC3}" destId="{30B0F6CD-E92C-4837-A2D6-A0300DF354D9}" srcOrd="0" destOrd="0" presId="urn:microsoft.com/office/officeart/2005/8/layout/chevron2"/>
    <dgm:cxn modelId="{A889BF48-8DE4-4D02-9AE3-4FAEB300C95E}" type="presOf" srcId="{973E1ABF-A476-4F43-96A7-0BC7B65D32B4}" destId="{A080EF16-D814-494F-A700-D7E927E2B24E}" srcOrd="0" destOrd="0" presId="urn:microsoft.com/office/officeart/2005/8/layout/chevron2"/>
    <dgm:cxn modelId="{564DFF86-5B65-462E-A28A-4AC1715D2F07}" srcId="{CD84CBE8-26F2-4F1C-8366-DCC9EF6A6D18}" destId="{1BD90949-4A55-4CD9-9780-5263E99C5F6C}" srcOrd="3" destOrd="0" parTransId="{C57C6221-659A-4B0C-9EFC-B879928F9577}" sibTransId="{A4711715-290D-49D5-B0B0-914B4B5F26A6}"/>
    <dgm:cxn modelId="{C3E6AD92-6D6E-4097-9DB0-6BB6B1996D5E}" type="presOf" srcId="{E547558A-A007-4151-B2EB-5C6EEED6DD1E}" destId="{BB2AF71A-FC43-4FF0-A9D5-49E0A3EA8E3B}" srcOrd="0" destOrd="0" presId="urn:microsoft.com/office/officeart/2005/8/layout/chevron2"/>
    <dgm:cxn modelId="{31CE5EE4-3EF6-4AF7-9380-95DB6A1FC863}" type="presOf" srcId="{CD84CBE8-26F2-4F1C-8366-DCC9EF6A6D18}" destId="{37194A04-F62A-4BD1-A37F-EEDE736D048A}" srcOrd="0" destOrd="0" presId="urn:microsoft.com/office/officeart/2005/8/layout/chevron2"/>
    <dgm:cxn modelId="{293026EE-872F-4E08-A0B0-26E6DAE060DD}" type="presOf" srcId="{1483DE49-2D85-4A68-8A35-01712678DD58}" destId="{EDB043F0-5A2B-4369-8E9C-2E144052E1C6}" srcOrd="0" destOrd="0" presId="urn:microsoft.com/office/officeart/2005/8/layout/chevron2"/>
    <dgm:cxn modelId="{C9AB30F2-94D1-4C38-A042-97ADAA96EEA3}" srcId="{805BA760-EC5C-4D69-A00A-4BA56100E0D4}" destId="{E547558A-A007-4151-B2EB-5C6EEED6DD1E}" srcOrd="0" destOrd="0" parTransId="{877A7F3A-7EBC-4D54-84E7-F9C470170197}" sibTransId="{FEFF7115-FA2F-414D-B4DC-2C7FA6128B6D}"/>
    <dgm:cxn modelId="{C94C9DAD-9BC7-4A56-A24B-8E10C3EAA212}" type="presOf" srcId="{47DAE59A-89BF-491E-AC0B-4139EA1A351A}" destId="{BF40FC07-53F7-4220-8206-87108DE5D744}" srcOrd="0" destOrd="0" presId="urn:microsoft.com/office/officeart/2005/8/layout/chevron2"/>
    <dgm:cxn modelId="{BE2A165C-F6F0-4632-AC47-32467E79EF0C}" type="presParOf" srcId="{37194A04-F62A-4BD1-A37F-EEDE736D048A}" destId="{D517C813-C1BE-4CB4-B83A-88E63EB0D1FC}" srcOrd="0" destOrd="0" presId="urn:microsoft.com/office/officeart/2005/8/layout/chevron2"/>
    <dgm:cxn modelId="{0B75B1C0-D12C-4F26-A109-A30D7E4BD826}" type="presParOf" srcId="{D517C813-C1BE-4CB4-B83A-88E63EB0D1FC}" destId="{AB6907FC-767A-4033-91BA-1CA596BB9164}" srcOrd="0" destOrd="0" presId="urn:microsoft.com/office/officeart/2005/8/layout/chevron2"/>
    <dgm:cxn modelId="{E821D513-58EA-4A96-ADC0-0FB696B68C9C}" type="presParOf" srcId="{D517C813-C1BE-4CB4-B83A-88E63EB0D1FC}" destId="{30B0F6CD-E92C-4837-A2D6-A0300DF354D9}" srcOrd="1" destOrd="0" presId="urn:microsoft.com/office/officeart/2005/8/layout/chevron2"/>
    <dgm:cxn modelId="{948C41A2-56D3-4A65-AAF7-7D8C30FF5292}" type="presParOf" srcId="{37194A04-F62A-4BD1-A37F-EEDE736D048A}" destId="{8F14DC9C-183D-473F-8317-695FDFED60FA}" srcOrd="1" destOrd="0" presId="urn:microsoft.com/office/officeart/2005/8/layout/chevron2"/>
    <dgm:cxn modelId="{8F6FD477-6F7B-4D12-9BC4-9FED527830EB}" type="presParOf" srcId="{37194A04-F62A-4BD1-A37F-EEDE736D048A}" destId="{C978D3A1-EF12-49D6-88D0-FE50847B342F}" srcOrd="2" destOrd="0" presId="urn:microsoft.com/office/officeart/2005/8/layout/chevron2"/>
    <dgm:cxn modelId="{613CFC7A-43E6-4A67-A525-6EC1497911AE}" type="presParOf" srcId="{C978D3A1-EF12-49D6-88D0-FE50847B342F}" destId="{A080EF16-D814-494F-A700-D7E927E2B24E}" srcOrd="0" destOrd="0" presId="urn:microsoft.com/office/officeart/2005/8/layout/chevron2"/>
    <dgm:cxn modelId="{E3489926-92CE-4EB9-999B-A90E22B051DC}" type="presParOf" srcId="{C978D3A1-EF12-49D6-88D0-FE50847B342F}" destId="{BF40FC07-53F7-4220-8206-87108DE5D744}" srcOrd="1" destOrd="0" presId="urn:microsoft.com/office/officeart/2005/8/layout/chevron2"/>
    <dgm:cxn modelId="{909BD949-5DE0-4744-B0C8-514CF10165A5}" type="presParOf" srcId="{37194A04-F62A-4BD1-A37F-EEDE736D048A}" destId="{5A52DA8A-4B02-401F-B1E6-497C483BAF49}" srcOrd="3" destOrd="0" presId="urn:microsoft.com/office/officeart/2005/8/layout/chevron2"/>
    <dgm:cxn modelId="{245DAA01-CAB5-43B4-AC15-01CF636EECBB}" type="presParOf" srcId="{37194A04-F62A-4BD1-A37F-EEDE736D048A}" destId="{70D9DF85-79F7-428A-9B06-0C0938699AC3}" srcOrd="4" destOrd="0" presId="urn:microsoft.com/office/officeart/2005/8/layout/chevron2"/>
    <dgm:cxn modelId="{4A6D9B56-221B-4143-A2FC-E4EE430854EE}" type="presParOf" srcId="{70D9DF85-79F7-428A-9B06-0C0938699AC3}" destId="{C56DF063-DAE4-493F-81E7-B65AE50122D0}" srcOrd="0" destOrd="0" presId="urn:microsoft.com/office/officeart/2005/8/layout/chevron2"/>
    <dgm:cxn modelId="{60B19142-5941-4090-A5A2-0B0753C93E68}" type="presParOf" srcId="{70D9DF85-79F7-428A-9B06-0C0938699AC3}" destId="{BB2AF71A-FC43-4FF0-A9D5-49E0A3EA8E3B}" srcOrd="1" destOrd="0" presId="urn:microsoft.com/office/officeart/2005/8/layout/chevron2"/>
    <dgm:cxn modelId="{1936C5FA-3D00-46F4-9CD1-E29929A5DC39}" type="presParOf" srcId="{37194A04-F62A-4BD1-A37F-EEDE736D048A}" destId="{015FCAB2-6367-4C5A-A384-399DA13B1903}" srcOrd="5" destOrd="0" presId="urn:microsoft.com/office/officeart/2005/8/layout/chevron2"/>
    <dgm:cxn modelId="{D8DAAD9D-2FF9-4D57-B16A-D54816DD7BC4}" type="presParOf" srcId="{37194A04-F62A-4BD1-A37F-EEDE736D048A}" destId="{C8AB4F46-75D4-4496-9F9E-011474829C39}" srcOrd="6" destOrd="0" presId="urn:microsoft.com/office/officeart/2005/8/layout/chevron2"/>
    <dgm:cxn modelId="{0963C714-7F1E-44A2-8698-60BC2F8A8C21}" type="presParOf" srcId="{C8AB4F46-75D4-4496-9F9E-011474829C39}" destId="{243ED6E8-EA37-4985-9489-A083FD9D529D}" srcOrd="0" destOrd="0" presId="urn:microsoft.com/office/officeart/2005/8/layout/chevron2"/>
    <dgm:cxn modelId="{C8C7BDC9-F9D9-4AC0-BED0-096BA4F940AD}" type="presParOf" srcId="{C8AB4F46-75D4-4496-9F9E-011474829C39}" destId="{39C4894B-4F18-487B-9928-D5A213FA2035}" srcOrd="1" destOrd="0" presId="urn:microsoft.com/office/officeart/2005/8/layout/chevron2"/>
    <dgm:cxn modelId="{459CA573-D457-4F42-9DD0-7542C5F0D03A}" type="presParOf" srcId="{37194A04-F62A-4BD1-A37F-EEDE736D048A}" destId="{7ABFBC85-6D1F-451F-B745-54007EA61FA0}" srcOrd="7" destOrd="0" presId="urn:microsoft.com/office/officeart/2005/8/layout/chevron2"/>
    <dgm:cxn modelId="{2F2E2D0D-B7F9-4586-800D-D954599F2F49}" type="presParOf" srcId="{37194A04-F62A-4BD1-A37F-EEDE736D048A}" destId="{B83DB47E-1541-4BE1-9ABB-EFC94FAF11AF}" srcOrd="8" destOrd="0" presId="urn:microsoft.com/office/officeart/2005/8/layout/chevron2"/>
    <dgm:cxn modelId="{96C72FC5-541D-4B7E-9E25-1A032D0281AB}" type="presParOf" srcId="{B83DB47E-1541-4BE1-9ABB-EFC94FAF11AF}" destId="{EDB043F0-5A2B-4369-8E9C-2E144052E1C6}" srcOrd="0" destOrd="0" presId="urn:microsoft.com/office/officeart/2005/8/layout/chevron2"/>
    <dgm:cxn modelId="{8AF05439-E554-4D39-AB0F-31BD509D4C81}" type="presParOf" srcId="{B83DB47E-1541-4BE1-9ABB-EFC94FAF11AF}" destId="{5647FC96-5B98-45AB-9419-A89B31C723BB}" srcOrd="1" destOrd="0" presId="urn:microsoft.com/office/officeart/2005/8/layout/chevron2"/>
    <dgm:cxn modelId="{01817AA6-A579-45F0-81AB-3C68B89D6E5F}" type="presParOf" srcId="{37194A04-F62A-4BD1-A37F-EEDE736D048A}" destId="{4E6697EA-F1A9-4704-8FFF-0527D61310D5}" srcOrd="9" destOrd="0" presId="urn:microsoft.com/office/officeart/2005/8/layout/chevron2"/>
    <dgm:cxn modelId="{A539C796-6A71-41EB-9585-06F629AAEF07}" type="presParOf" srcId="{37194A04-F62A-4BD1-A37F-EEDE736D048A}" destId="{2AB0F79A-588D-4D56-8BF7-ED68E1945569}" srcOrd="10" destOrd="0" presId="urn:microsoft.com/office/officeart/2005/8/layout/chevron2"/>
    <dgm:cxn modelId="{01FD030F-6E90-48FE-BE85-8A21A1400B6C}" type="presParOf" srcId="{2AB0F79A-588D-4D56-8BF7-ED68E1945569}" destId="{B346CB1B-BE13-41B3-AD85-282C9B2F6B81}" srcOrd="0" destOrd="0" presId="urn:microsoft.com/office/officeart/2005/8/layout/chevron2"/>
    <dgm:cxn modelId="{F5F0DF70-0AA1-4342-B099-1FFCC27028B3}" type="presParOf" srcId="{2AB0F79A-588D-4D56-8BF7-ED68E1945569}" destId="{C00A14D4-0A9A-4B02-86B3-2BBB92B56FC9}"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AE0DB1A-0F12-47B3-ACE6-E4906BC0FFC1}" type="doc">
      <dgm:prSet loTypeId="urn:microsoft.com/office/officeart/2005/8/layout/pyramid2" loCatId="pyramid" qsTypeId="urn:microsoft.com/office/officeart/2005/8/quickstyle/simple1" qsCatId="simple" csTypeId="urn:microsoft.com/office/officeart/2005/8/colors/accent1_2" csCatId="accent1" phldr="1"/>
      <dgm:spPr/>
    </dgm:pt>
    <dgm:pt modelId="{EFF8E8AA-241F-4FB5-9E73-83C3F17947B1}">
      <dgm:prSet phldrT="[Text]" custT="1"/>
      <dgm:spPr/>
      <dgm:t>
        <a:bodyPr/>
        <a:lstStyle/>
        <a:p>
          <a:r>
            <a:rPr kumimoji="1" lang="en-US" altLang="ja-JP" sz="2400" dirty="0" err="1" smtClean="0">
              <a:latin typeface="Times" pitchFamily="18" charset="0"/>
              <a:cs typeface="Times" pitchFamily="18" charset="0"/>
            </a:rPr>
            <a:t>Đạt</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chuẩn</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hiệu</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trưởng</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mức</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tốt</a:t>
          </a:r>
          <a:endParaRPr kumimoji="1" lang="ja-JP" altLang="en-US" sz="2400" dirty="0">
            <a:latin typeface="Times" pitchFamily="18" charset="0"/>
            <a:cs typeface="Times" pitchFamily="18" charset="0"/>
          </a:endParaRPr>
        </a:p>
      </dgm:t>
    </dgm:pt>
    <dgm:pt modelId="{FDBEEE85-B431-4714-9D7D-18A19E7602AD}" type="parTrans" cxnId="{03E670F7-8E9F-49F0-B689-F30B39762858}">
      <dgm:prSet/>
      <dgm:spPr/>
      <dgm:t>
        <a:bodyPr/>
        <a:lstStyle/>
        <a:p>
          <a:endParaRPr kumimoji="1" lang="ja-JP" altLang="en-US" sz="2400">
            <a:latin typeface="Times" pitchFamily="18" charset="0"/>
            <a:cs typeface="Times" pitchFamily="18" charset="0"/>
          </a:endParaRPr>
        </a:p>
      </dgm:t>
    </dgm:pt>
    <dgm:pt modelId="{1C4E97EC-04DC-4B60-BD3A-9CD0B8133A42}" type="sibTrans" cxnId="{03E670F7-8E9F-49F0-B689-F30B39762858}">
      <dgm:prSet/>
      <dgm:spPr/>
      <dgm:t>
        <a:bodyPr/>
        <a:lstStyle/>
        <a:p>
          <a:endParaRPr kumimoji="1" lang="ja-JP" altLang="en-US" sz="2400">
            <a:latin typeface="Times" pitchFamily="18" charset="0"/>
            <a:cs typeface="Times" pitchFamily="18" charset="0"/>
          </a:endParaRPr>
        </a:p>
      </dgm:t>
    </dgm:pt>
    <dgm:pt modelId="{C7E900B6-68E5-452C-ABDC-6765CA60792E}">
      <dgm:prSet phldrT="[Text]" custT="1"/>
      <dgm:spPr/>
      <dgm:t>
        <a:bodyPr/>
        <a:lstStyle/>
        <a:p>
          <a:r>
            <a:rPr kumimoji="1" lang="en-US" altLang="ja-JP" sz="2400" dirty="0" err="1" smtClean="0">
              <a:latin typeface="Times" pitchFamily="18" charset="0"/>
              <a:cs typeface="Times" pitchFamily="18" charset="0"/>
            </a:rPr>
            <a:t>Đạt</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chuẩn</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hiệu</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trưởng</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mức</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khá</a:t>
          </a:r>
          <a:endParaRPr kumimoji="1" lang="ja-JP" altLang="en-US" sz="2400" dirty="0">
            <a:latin typeface="Times" pitchFamily="18" charset="0"/>
            <a:cs typeface="Times" pitchFamily="18" charset="0"/>
          </a:endParaRPr>
        </a:p>
      </dgm:t>
    </dgm:pt>
    <dgm:pt modelId="{80081B65-053E-4B32-8F57-75535A0AE163}" type="parTrans" cxnId="{DC737B24-E645-4633-BB2E-3098D7B35401}">
      <dgm:prSet/>
      <dgm:spPr/>
      <dgm:t>
        <a:bodyPr/>
        <a:lstStyle/>
        <a:p>
          <a:endParaRPr kumimoji="1" lang="ja-JP" altLang="en-US" sz="2400">
            <a:latin typeface="Times" pitchFamily="18" charset="0"/>
            <a:cs typeface="Times" pitchFamily="18" charset="0"/>
          </a:endParaRPr>
        </a:p>
      </dgm:t>
    </dgm:pt>
    <dgm:pt modelId="{AB4C2DAC-F7C7-4E5C-ABA9-D5BDFB687D6E}" type="sibTrans" cxnId="{DC737B24-E645-4633-BB2E-3098D7B35401}">
      <dgm:prSet/>
      <dgm:spPr/>
      <dgm:t>
        <a:bodyPr/>
        <a:lstStyle/>
        <a:p>
          <a:endParaRPr kumimoji="1" lang="ja-JP" altLang="en-US" sz="2400">
            <a:latin typeface="Times" pitchFamily="18" charset="0"/>
            <a:cs typeface="Times" pitchFamily="18" charset="0"/>
          </a:endParaRPr>
        </a:p>
      </dgm:t>
    </dgm:pt>
    <dgm:pt modelId="{B4D8D8A8-135C-46DD-8279-E02498CFEB6C}">
      <dgm:prSet phldrT="[Text]" custT="1"/>
      <dgm:spPr/>
      <dgm:t>
        <a:bodyPr/>
        <a:lstStyle/>
        <a:p>
          <a:r>
            <a:rPr kumimoji="1" lang="en-US" altLang="ja-JP" sz="2400" dirty="0" err="1" smtClean="0">
              <a:latin typeface="Times" pitchFamily="18" charset="0"/>
              <a:cs typeface="Times" pitchFamily="18" charset="0"/>
            </a:rPr>
            <a:t>Đạt</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chuẩn</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hiệu</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trưởng</a:t>
          </a:r>
          <a:endParaRPr kumimoji="1" lang="ja-JP" altLang="en-US" sz="2400" dirty="0">
            <a:latin typeface="Times" pitchFamily="18" charset="0"/>
            <a:cs typeface="Times" pitchFamily="18" charset="0"/>
          </a:endParaRPr>
        </a:p>
      </dgm:t>
    </dgm:pt>
    <dgm:pt modelId="{BCE37020-AB64-46CA-ABFF-54087CA7A9EF}" type="parTrans" cxnId="{20AB0C08-B8C7-4278-9BDA-AD05ACF66C93}">
      <dgm:prSet/>
      <dgm:spPr/>
      <dgm:t>
        <a:bodyPr/>
        <a:lstStyle/>
        <a:p>
          <a:endParaRPr kumimoji="1" lang="ja-JP" altLang="en-US" sz="2400">
            <a:latin typeface="Times" pitchFamily="18" charset="0"/>
            <a:cs typeface="Times" pitchFamily="18" charset="0"/>
          </a:endParaRPr>
        </a:p>
      </dgm:t>
    </dgm:pt>
    <dgm:pt modelId="{B5E22EB7-D268-491E-AAC9-F7F9E0CBD154}" type="sibTrans" cxnId="{20AB0C08-B8C7-4278-9BDA-AD05ACF66C93}">
      <dgm:prSet/>
      <dgm:spPr/>
      <dgm:t>
        <a:bodyPr/>
        <a:lstStyle/>
        <a:p>
          <a:endParaRPr kumimoji="1" lang="ja-JP" altLang="en-US" sz="2400">
            <a:latin typeface="Times" pitchFamily="18" charset="0"/>
            <a:cs typeface="Times" pitchFamily="18" charset="0"/>
          </a:endParaRPr>
        </a:p>
      </dgm:t>
    </dgm:pt>
    <dgm:pt modelId="{30216146-5B37-476B-9105-185E01BE726E}">
      <dgm:prSet custT="1"/>
      <dgm:spPr/>
      <dgm:t>
        <a:bodyPr/>
        <a:lstStyle/>
        <a:p>
          <a:r>
            <a:rPr kumimoji="1" lang="en-US" altLang="ja-JP" sz="2400" dirty="0" err="1" smtClean="0">
              <a:latin typeface="Times" pitchFamily="18" charset="0"/>
              <a:cs typeface="Times" pitchFamily="18" charset="0"/>
            </a:rPr>
            <a:t>Chưa</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đạt</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chuẩn</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hiệu</a:t>
          </a:r>
          <a:r>
            <a:rPr kumimoji="1" lang="en-US" altLang="ja-JP" sz="2400" dirty="0" smtClean="0">
              <a:latin typeface="Times" pitchFamily="18" charset="0"/>
              <a:cs typeface="Times" pitchFamily="18" charset="0"/>
            </a:rPr>
            <a:t> </a:t>
          </a:r>
          <a:r>
            <a:rPr kumimoji="1" lang="en-US" altLang="ja-JP" sz="2400" dirty="0" err="1" smtClean="0">
              <a:latin typeface="Times" pitchFamily="18" charset="0"/>
              <a:cs typeface="Times" pitchFamily="18" charset="0"/>
            </a:rPr>
            <a:t>trưởng</a:t>
          </a:r>
          <a:endParaRPr kumimoji="1" lang="ja-JP" altLang="en-US" sz="2400" dirty="0">
            <a:latin typeface="Times" pitchFamily="18" charset="0"/>
            <a:cs typeface="Times" pitchFamily="18" charset="0"/>
          </a:endParaRPr>
        </a:p>
      </dgm:t>
    </dgm:pt>
    <dgm:pt modelId="{AB3ACBBB-1B9E-4348-A3F7-6BF84BEC6BED}" type="parTrans" cxnId="{EBD0C777-B0B8-4507-B0FB-221A59B3E611}">
      <dgm:prSet/>
      <dgm:spPr/>
      <dgm:t>
        <a:bodyPr/>
        <a:lstStyle/>
        <a:p>
          <a:endParaRPr kumimoji="1" lang="ja-JP" altLang="en-US" sz="2400">
            <a:latin typeface="Times" pitchFamily="18" charset="0"/>
            <a:cs typeface="Times" pitchFamily="18" charset="0"/>
          </a:endParaRPr>
        </a:p>
      </dgm:t>
    </dgm:pt>
    <dgm:pt modelId="{C20121B3-8B60-4B0C-87BD-24B0F762B589}" type="sibTrans" cxnId="{EBD0C777-B0B8-4507-B0FB-221A59B3E611}">
      <dgm:prSet/>
      <dgm:spPr/>
      <dgm:t>
        <a:bodyPr/>
        <a:lstStyle/>
        <a:p>
          <a:endParaRPr kumimoji="1" lang="ja-JP" altLang="en-US" sz="2400">
            <a:latin typeface="Times" pitchFamily="18" charset="0"/>
            <a:cs typeface="Times" pitchFamily="18" charset="0"/>
          </a:endParaRPr>
        </a:p>
      </dgm:t>
    </dgm:pt>
    <dgm:pt modelId="{E868C2C1-5CBF-4BE9-A505-54105EDF5A59}" type="pres">
      <dgm:prSet presAssocID="{7AE0DB1A-0F12-47B3-ACE6-E4906BC0FFC1}" presName="compositeShape" presStyleCnt="0">
        <dgm:presLayoutVars>
          <dgm:dir/>
          <dgm:resizeHandles/>
        </dgm:presLayoutVars>
      </dgm:prSet>
      <dgm:spPr/>
    </dgm:pt>
    <dgm:pt modelId="{5799A743-AA2A-43C5-B17A-F43BCCBAF331}" type="pres">
      <dgm:prSet presAssocID="{7AE0DB1A-0F12-47B3-ACE6-E4906BC0FFC1}" presName="pyramid" presStyleLbl="node1" presStyleIdx="0" presStyleCnt="1"/>
      <dgm:spPr/>
    </dgm:pt>
    <dgm:pt modelId="{9BBAE493-CDF3-4CB2-8F12-F19A256F3ED8}" type="pres">
      <dgm:prSet presAssocID="{7AE0DB1A-0F12-47B3-ACE6-E4906BC0FFC1}" presName="theList" presStyleCnt="0"/>
      <dgm:spPr/>
    </dgm:pt>
    <dgm:pt modelId="{AFD7152F-69B0-4AC2-AC90-EDF5B5F10997}" type="pres">
      <dgm:prSet presAssocID="{EFF8E8AA-241F-4FB5-9E73-83C3F17947B1}" presName="aNode" presStyleLbl="fgAcc1" presStyleIdx="0" presStyleCnt="4" custScaleX="168905">
        <dgm:presLayoutVars>
          <dgm:bulletEnabled val="1"/>
        </dgm:presLayoutVars>
      </dgm:prSet>
      <dgm:spPr/>
      <dgm:t>
        <a:bodyPr/>
        <a:lstStyle/>
        <a:p>
          <a:endParaRPr kumimoji="1" lang="ja-JP" altLang="en-US"/>
        </a:p>
      </dgm:t>
    </dgm:pt>
    <dgm:pt modelId="{59D05E52-B3E6-44F5-9D25-493E5A6E4CD6}" type="pres">
      <dgm:prSet presAssocID="{EFF8E8AA-241F-4FB5-9E73-83C3F17947B1}" presName="aSpace" presStyleCnt="0"/>
      <dgm:spPr/>
    </dgm:pt>
    <dgm:pt modelId="{AA1B8E62-0440-4211-A31E-91BB9D056273}" type="pres">
      <dgm:prSet presAssocID="{C7E900B6-68E5-452C-ABDC-6765CA60792E}" presName="aNode" presStyleLbl="fgAcc1" presStyleIdx="1" presStyleCnt="4" custScaleX="171864">
        <dgm:presLayoutVars>
          <dgm:bulletEnabled val="1"/>
        </dgm:presLayoutVars>
      </dgm:prSet>
      <dgm:spPr/>
      <dgm:t>
        <a:bodyPr/>
        <a:lstStyle/>
        <a:p>
          <a:endParaRPr kumimoji="1" lang="ja-JP" altLang="en-US"/>
        </a:p>
      </dgm:t>
    </dgm:pt>
    <dgm:pt modelId="{31629897-2C17-41EB-99B8-11AD0C459874}" type="pres">
      <dgm:prSet presAssocID="{C7E900B6-68E5-452C-ABDC-6765CA60792E}" presName="aSpace" presStyleCnt="0"/>
      <dgm:spPr/>
    </dgm:pt>
    <dgm:pt modelId="{98895072-0D07-420A-9B35-38368A66E40E}" type="pres">
      <dgm:prSet presAssocID="{B4D8D8A8-135C-46DD-8279-E02498CFEB6C}" presName="aNode" presStyleLbl="fgAcc1" presStyleIdx="2" presStyleCnt="4" custScaleX="168905">
        <dgm:presLayoutVars>
          <dgm:bulletEnabled val="1"/>
        </dgm:presLayoutVars>
      </dgm:prSet>
      <dgm:spPr/>
      <dgm:t>
        <a:bodyPr/>
        <a:lstStyle/>
        <a:p>
          <a:endParaRPr kumimoji="1" lang="ja-JP" altLang="en-US"/>
        </a:p>
      </dgm:t>
    </dgm:pt>
    <dgm:pt modelId="{76B5F1E4-C9F9-4FF4-86BC-0D163D14A741}" type="pres">
      <dgm:prSet presAssocID="{B4D8D8A8-135C-46DD-8279-E02498CFEB6C}" presName="aSpace" presStyleCnt="0"/>
      <dgm:spPr/>
    </dgm:pt>
    <dgm:pt modelId="{916E8FE3-3854-47B1-8D2B-18005749E6A5}" type="pres">
      <dgm:prSet presAssocID="{30216146-5B37-476B-9105-185E01BE726E}" presName="aNode" presStyleLbl="fgAcc1" presStyleIdx="3" presStyleCnt="4" custScaleX="168905">
        <dgm:presLayoutVars>
          <dgm:bulletEnabled val="1"/>
        </dgm:presLayoutVars>
      </dgm:prSet>
      <dgm:spPr/>
      <dgm:t>
        <a:bodyPr/>
        <a:lstStyle/>
        <a:p>
          <a:endParaRPr kumimoji="1" lang="ja-JP" altLang="en-US"/>
        </a:p>
      </dgm:t>
    </dgm:pt>
    <dgm:pt modelId="{BAE32C01-636D-4C2B-B65B-B8D7E2AF03E4}" type="pres">
      <dgm:prSet presAssocID="{30216146-5B37-476B-9105-185E01BE726E}" presName="aSpace" presStyleCnt="0"/>
      <dgm:spPr/>
    </dgm:pt>
  </dgm:ptLst>
  <dgm:cxnLst>
    <dgm:cxn modelId="{EBD0C777-B0B8-4507-B0FB-221A59B3E611}" srcId="{7AE0DB1A-0F12-47B3-ACE6-E4906BC0FFC1}" destId="{30216146-5B37-476B-9105-185E01BE726E}" srcOrd="3" destOrd="0" parTransId="{AB3ACBBB-1B9E-4348-A3F7-6BF84BEC6BED}" sibTransId="{C20121B3-8B60-4B0C-87BD-24B0F762B589}"/>
    <dgm:cxn modelId="{03E670F7-8E9F-49F0-B689-F30B39762858}" srcId="{7AE0DB1A-0F12-47B3-ACE6-E4906BC0FFC1}" destId="{EFF8E8AA-241F-4FB5-9E73-83C3F17947B1}" srcOrd="0" destOrd="0" parTransId="{FDBEEE85-B431-4714-9D7D-18A19E7602AD}" sibTransId="{1C4E97EC-04DC-4B60-BD3A-9CD0B8133A42}"/>
    <dgm:cxn modelId="{201C5653-A8AC-4867-A74C-0A35E6DE8569}" type="presOf" srcId="{EFF8E8AA-241F-4FB5-9E73-83C3F17947B1}" destId="{AFD7152F-69B0-4AC2-AC90-EDF5B5F10997}" srcOrd="0" destOrd="0" presId="urn:microsoft.com/office/officeart/2005/8/layout/pyramid2"/>
    <dgm:cxn modelId="{20AB0C08-B8C7-4278-9BDA-AD05ACF66C93}" srcId="{7AE0DB1A-0F12-47B3-ACE6-E4906BC0FFC1}" destId="{B4D8D8A8-135C-46DD-8279-E02498CFEB6C}" srcOrd="2" destOrd="0" parTransId="{BCE37020-AB64-46CA-ABFF-54087CA7A9EF}" sibTransId="{B5E22EB7-D268-491E-AAC9-F7F9E0CBD154}"/>
    <dgm:cxn modelId="{E6BDB96A-C828-4718-B696-37C4E90AD4EE}" type="presOf" srcId="{B4D8D8A8-135C-46DD-8279-E02498CFEB6C}" destId="{98895072-0D07-420A-9B35-38368A66E40E}" srcOrd="0" destOrd="0" presId="urn:microsoft.com/office/officeart/2005/8/layout/pyramid2"/>
    <dgm:cxn modelId="{F44B476A-D5D0-4109-AABB-A09BA26901AF}" type="presOf" srcId="{7AE0DB1A-0F12-47B3-ACE6-E4906BC0FFC1}" destId="{E868C2C1-5CBF-4BE9-A505-54105EDF5A59}" srcOrd="0" destOrd="0" presId="urn:microsoft.com/office/officeart/2005/8/layout/pyramid2"/>
    <dgm:cxn modelId="{32457257-52E9-4578-93BE-F28A94F0B18C}" type="presOf" srcId="{C7E900B6-68E5-452C-ABDC-6765CA60792E}" destId="{AA1B8E62-0440-4211-A31E-91BB9D056273}" srcOrd="0" destOrd="0" presId="urn:microsoft.com/office/officeart/2005/8/layout/pyramid2"/>
    <dgm:cxn modelId="{44429D73-36B6-4FDB-A5C7-980FE11C2C4E}" type="presOf" srcId="{30216146-5B37-476B-9105-185E01BE726E}" destId="{916E8FE3-3854-47B1-8D2B-18005749E6A5}" srcOrd="0" destOrd="0" presId="urn:microsoft.com/office/officeart/2005/8/layout/pyramid2"/>
    <dgm:cxn modelId="{DC737B24-E645-4633-BB2E-3098D7B35401}" srcId="{7AE0DB1A-0F12-47B3-ACE6-E4906BC0FFC1}" destId="{C7E900B6-68E5-452C-ABDC-6765CA60792E}" srcOrd="1" destOrd="0" parTransId="{80081B65-053E-4B32-8F57-75535A0AE163}" sibTransId="{AB4C2DAC-F7C7-4E5C-ABA9-D5BDFB687D6E}"/>
    <dgm:cxn modelId="{CB7C0962-6B2A-4A0C-B617-83CED69D55F0}" type="presParOf" srcId="{E868C2C1-5CBF-4BE9-A505-54105EDF5A59}" destId="{5799A743-AA2A-43C5-B17A-F43BCCBAF331}" srcOrd="0" destOrd="0" presId="urn:microsoft.com/office/officeart/2005/8/layout/pyramid2"/>
    <dgm:cxn modelId="{64D86FCF-B261-40CF-8275-3B10FD6E2C3D}" type="presParOf" srcId="{E868C2C1-5CBF-4BE9-A505-54105EDF5A59}" destId="{9BBAE493-CDF3-4CB2-8F12-F19A256F3ED8}" srcOrd="1" destOrd="0" presId="urn:microsoft.com/office/officeart/2005/8/layout/pyramid2"/>
    <dgm:cxn modelId="{74CE8BCF-46C3-4B8F-8016-078644F5287F}" type="presParOf" srcId="{9BBAE493-CDF3-4CB2-8F12-F19A256F3ED8}" destId="{AFD7152F-69B0-4AC2-AC90-EDF5B5F10997}" srcOrd="0" destOrd="0" presId="urn:microsoft.com/office/officeart/2005/8/layout/pyramid2"/>
    <dgm:cxn modelId="{2A135F2F-FC70-4F07-A108-A7C25CEC2C97}" type="presParOf" srcId="{9BBAE493-CDF3-4CB2-8F12-F19A256F3ED8}" destId="{59D05E52-B3E6-44F5-9D25-493E5A6E4CD6}" srcOrd="1" destOrd="0" presId="urn:microsoft.com/office/officeart/2005/8/layout/pyramid2"/>
    <dgm:cxn modelId="{C8744050-AAF9-4C9C-B2FC-03FA40C828C3}" type="presParOf" srcId="{9BBAE493-CDF3-4CB2-8F12-F19A256F3ED8}" destId="{AA1B8E62-0440-4211-A31E-91BB9D056273}" srcOrd="2" destOrd="0" presId="urn:microsoft.com/office/officeart/2005/8/layout/pyramid2"/>
    <dgm:cxn modelId="{0588DFDE-CFF6-4628-ACBD-ACF413BF9F86}" type="presParOf" srcId="{9BBAE493-CDF3-4CB2-8F12-F19A256F3ED8}" destId="{31629897-2C17-41EB-99B8-11AD0C459874}" srcOrd="3" destOrd="0" presId="urn:microsoft.com/office/officeart/2005/8/layout/pyramid2"/>
    <dgm:cxn modelId="{F48408A7-E2EF-4E43-B615-93CD8BBABAE1}" type="presParOf" srcId="{9BBAE493-CDF3-4CB2-8F12-F19A256F3ED8}" destId="{98895072-0D07-420A-9B35-38368A66E40E}" srcOrd="4" destOrd="0" presId="urn:microsoft.com/office/officeart/2005/8/layout/pyramid2"/>
    <dgm:cxn modelId="{D2119A50-DCED-48FF-8D2C-0E5EEF30D276}" type="presParOf" srcId="{9BBAE493-CDF3-4CB2-8F12-F19A256F3ED8}" destId="{76B5F1E4-C9F9-4FF4-86BC-0D163D14A741}" srcOrd="5" destOrd="0" presId="urn:microsoft.com/office/officeart/2005/8/layout/pyramid2"/>
    <dgm:cxn modelId="{4DC87945-31BA-45FA-940D-DAF9624311B5}" type="presParOf" srcId="{9BBAE493-CDF3-4CB2-8F12-F19A256F3ED8}" destId="{916E8FE3-3854-47B1-8D2B-18005749E6A5}" srcOrd="6" destOrd="0" presId="urn:microsoft.com/office/officeart/2005/8/layout/pyramid2"/>
    <dgm:cxn modelId="{57A237EC-6440-4264-8904-1B1DD6C1A160}" type="presParOf" srcId="{9BBAE493-CDF3-4CB2-8F12-F19A256F3ED8}" destId="{BAE32C01-636D-4C2B-B65B-B8D7E2AF03E4}" srcOrd="7"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F500F10-B711-4B8E-9B9B-1F4BB555740F}"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6A11057F-D27D-4D76-A439-66281C79D671}">
      <dgm:prSet phldrT="[Text]"/>
      <dgm:spPr/>
      <dgm:t>
        <a:bodyPr/>
        <a:lstStyle/>
        <a:p>
          <a:r>
            <a:rPr lang="en-US" smtClean="0"/>
            <a:t>1</a:t>
          </a:r>
          <a:endParaRPr lang="en-US"/>
        </a:p>
      </dgm:t>
    </dgm:pt>
    <dgm:pt modelId="{668CDA54-3B4F-4878-86AB-6B72D04D98D0}" type="parTrans" cxnId="{955B8D01-C9F4-4791-9E6B-3B5D0F3C97C7}">
      <dgm:prSet/>
      <dgm:spPr/>
      <dgm:t>
        <a:bodyPr/>
        <a:lstStyle/>
        <a:p>
          <a:endParaRPr lang="en-US"/>
        </a:p>
      </dgm:t>
    </dgm:pt>
    <dgm:pt modelId="{9F98EFD1-020C-4061-A7AE-E55333580F58}" type="sibTrans" cxnId="{955B8D01-C9F4-4791-9E6B-3B5D0F3C97C7}">
      <dgm:prSet/>
      <dgm:spPr/>
      <dgm:t>
        <a:bodyPr/>
        <a:lstStyle/>
        <a:p>
          <a:endParaRPr lang="en-US"/>
        </a:p>
      </dgm:t>
    </dgm:pt>
    <dgm:pt modelId="{B57E2E16-983A-4D1C-A5CB-8D29491A4AFF}">
      <dgm:prSet phldrT="[Text]"/>
      <dgm:spPr/>
      <dgm:t>
        <a:bodyPr/>
        <a:lstStyle/>
        <a:p>
          <a:r>
            <a:rPr lang="en-US" smtClean="0"/>
            <a:t>Trưởng phòng giáo dục và đào tạo chủ trì đánh giá HT cơ sở GDMN theo thẩm quyền</a:t>
          </a:r>
          <a:endParaRPr lang="en-US"/>
        </a:p>
      </dgm:t>
    </dgm:pt>
    <dgm:pt modelId="{9CE18B22-956D-47F6-9AA7-8EE8D5B860C3}" type="parTrans" cxnId="{A10C1FF2-78F3-4959-8466-354225E0B47A}">
      <dgm:prSet/>
      <dgm:spPr/>
      <dgm:t>
        <a:bodyPr/>
        <a:lstStyle/>
        <a:p>
          <a:endParaRPr lang="en-US"/>
        </a:p>
      </dgm:t>
    </dgm:pt>
    <dgm:pt modelId="{C26E1F56-7D1E-4C38-BA49-508BC34C8C53}" type="sibTrans" cxnId="{A10C1FF2-78F3-4959-8466-354225E0B47A}">
      <dgm:prSet/>
      <dgm:spPr/>
      <dgm:t>
        <a:bodyPr/>
        <a:lstStyle/>
        <a:p>
          <a:endParaRPr lang="en-US"/>
        </a:p>
      </dgm:t>
    </dgm:pt>
    <dgm:pt modelId="{EC88EC69-2E43-4B57-AA11-571BC83E279C}">
      <dgm:prSet phldrT="[Text]"/>
      <dgm:spPr/>
      <dgm:t>
        <a:bodyPr/>
        <a:lstStyle/>
        <a:p>
          <a:r>
            <a:rPr lang="en-US" smtClean="0"/>
            <a:t>2</a:t>
          </a:r>
          <a:endParaRPr lang="en-US"/>
        </a:p>
      </dgm:t>
    </dgm:pt>
    <dgm:pt modelId="{9FDC95D4-972B-4B46-ADB9-F716B90A7B5F}" type="parTrans" cxnId="{45F6C614-0776-4766-8C62-E3F27890EC71}">
      <dgm:prSet/>
      <dgm:spPr/>
      <dgm:t>
        <a:bodyPr/>
        <a:lstStyle/>
        <a:p>
          <a:endParaRPr lang="en-US"/>
        </a:p>
      </dgm:t>
    </dgm:pt>
    <dgm:pt modelId="{42D4C07B-3B1D-4601-B1CE-6660FB964EF0}" type="sibTrans" cxnId="{45F6C614-0776-4766-8C62-E3F27890EC71}">
      <dgm:prSet/>
      <dgm:spPr/>
      <dgm:t>
        <a:bodyPr/>
        <a:lstStyle/>
        <a:p>
          <a:endParaRPr lang="en-US"/>
        </a:p>
      </dgm:t>
    </dgm:pt>
    <dgm:pt modelId="{E6BECCAB-CC1B-4733-B155-F4F59C84AD33}">
      <dgm:prSet phldrT="[Text]"/>
      <dgm:spPr/>
      <dgm:t>
        <a:bodyPr/>
        <a:lstStyle/>
        <a:p>
          <a:r>
            <a:rPr lang="en-US" smtClean="0"/>
            <a:t>Giám đốc sở giáo dục và đào tạo chủ trì đánh giá hiệu trưởng cơ sở GDMN theo thẩm quyền</a:t>
          </a:r>
          <a:endParaRPr lang="en-US"/>
        </a:p>
      </dgm:t>
    </dgm:pt>
    <dgm:pt modelId="{DEA32D76-6911-41C6-9402-89C5888BCCE3}" type="parTrans" cxnId="{A969DD99-3D7E-4324-90CF-188BC7C49039}">
      <dgm:prSet/>
      <dgm:spPr/>
      <dgm:t>
        <a:bodyPr/>
        <a:lstStyle/>
        <a:p>
          <a:endParaRPr lang="en-US"/>
        </a:p>
      </dgm:t>
    </dgm:pt>
    <dgm:pt modelId="{19AB1971-6635-42C8-A662-2F006571EF55}" type="sibTrans" cxnId="{A969DD99-3D7E-4324-90CF-188BC7C49039}">
      <dgm:prSet/>
      <dgm:spPr/>
      <dgm:t>
        <a:bodyPr/>
        <a:lstStyle/>
        <a:p>
          <a:endParaRPr lang="en-US"/>
        </a:p>
      </dgm:t>
    </dgm:pt>
    <dgm:pt modelId="{409CFECA-EF00-4EA9-824E-F7808E603F31}">
      <dgm:prSet phldrT="[Text]"/>
      <dgm:spPr/>
      <dgm:t>
        <a:bodyPr/>
        <a:lstStyle/>
        <a:p>
          <a:r>
            <a:rPr lang="en-US" smtClean="0"/>
            <a:t>3</a:t>
          </a:r>
          <a:endParaRPr lang="en-US"/>
        </a:p>
      </dgm:t>
    </dgm:pt>
    <dgm:pt modelId="{53891991-AA03-4EC2-A7BA-9D6EC0638525}" type="parTrans" cxnId="{EF183AD1-E34D-4B09-AE2F-9B0F99196D94}">
      <dgm:prSet/>
      <dgm:spPr/>
      <dgm:t>
        <a:bodyPr/>
        <a:lstStyle/>
        <a:p>
          <a:endParaRPr lang="en-US"/>
        </a:p>
      </dgm:t>
    </dgm:pt>
    <dgm:pt modelId="{2CA77C82-4CFD-412E-99DB-6397E814C023}" type="sibTrans" cxnId="{EF183AD1-E34D-4B09-AE2F-9B0F99196D94}">
      <dgm:prSet/>
      <dgm:spPr/>
      <dgm:t>
        <a:bodyPr/>
        <a:lstStyle/>
        <a:p>
          <a:endParaRPr lang="en-US"/>
        </a:p>
      </dgm:t>
    </dgm:pt>
    <dgm:pt modelId="{61D202A9-5A01-4D3C-A780-3878C2BAE6C6}">
      <dgm:prSet phldrT="[Text]"/>
      <dgm:spPr/>
      <dgm:t>
        <a:bodyPr/>
        <a:lstStyle/>
        <a:p>
          <a:r>
            <a:rPr lang="en-US" smtClean="0"/>
            <a:t>Thủ trưởng các đơn vị khác chủ trì đánh giá hiệu trưởng cơ sở GDMN trực thuộc</a:t>
          </a:r>
          <a:endParaRPr lang="en-US"/>
        </a:p>
      </dgm:t>
    </dgm:pt>
    <dgm:pt modelId="{E4B42694-7E2B-4FAE-A1FF-CDE424C641B3}" type="parTrans" cxnId="{82EE2440-1C23-4C56-BB0F-C1ACB80D088A}">
      <dgm:prSet/>
      <dgm:spPr/>
      <dgm:t>
        <a:bodyPr/>
        <a:lstStyle/>
        <a:p>
          <a:endParaRPr lang="en-US"/>
        </a:p>
      </dgm:t>
    </dgm:pt>
    <dgm:pt modelId="{4290AFE3-AE46-41B6-A216-E2C998CECC0B}" type="sibTrans" cxnId="{82EE2440-1C23-4C56-BB0F-C1ACB80D088A}">
      <dgm:prSet/>
      <dgm:spPr/>
      <dgm:t>
        <a:bodyPr/>
        <a:lstStyle/>
        <a:p>
          <a:endParaRPr lang="en-US"/>
        </a:p>
      </dgm:t>
    </dgm:pt>
    <dgm:pt modelId="{3DE79BF8-4715-458D-9C27-F2F0C19EAD2E}" type="pres">
      <dgm:prSet presAssocID="{0F500F10-B711-4B8E-9B9B-1F4BB555740F}" presName="linearFlow" presStyleCnt="0">
        <dgm:presLayoutVars>
          <dgm:dir/>
          <dgm:animLvl val="lvl"/>
          <dgm:resizeHandles val="exact"/>
        </dgm:presLayoutVars>
      </dgm:prSet>
      <dgm:spPr/>
      <dgm:t>
        <a:bodyPr/>
        <a:lstStyle/>
        <a:p>
          <a:endParaRPr lang="en-US"/>
        </a:p>
      </dgm:t>
    </dgm:pt>
    <dgm:pt modelId="{69438048-5ADA-4F0F-B3EF-172872BE75BE}" type="pres">
      <dgm:prSet presAssocID="{6A11057F-D27D-4D76-A439-66281C79D671}" presName="composite" presStyleCnt="0"/>
      <dgm:spPr/>
    </dgm:pt>
    <dgm:pt modelId="{A16738D7-7114-4262-8686-A2D5CC19985B}" type="pres">
      <dgm:prSet presAssocID="{6A11057F-D27D-4D76-A439-66281C79D671}" presName="parentText" presStyleLbl="alignNode1" presStyleIdx="0" presStyleCnt="3">
        <dgm:presLayoutVars>
          <dgm:chMax val="1"/>
          <dgm:bulletEnabled val="1"/>
        </dgm:presLayoutVars>
      </dgm:prSet>
      <dgm:spPr/>
      <dgm:t>
        <a:bodyPr/>
        <a:lstStyle/>
        <a:p>
          <a:endParaRPr lang="en-US"/>
        </a:p>
      </dgm:t>
    </dgm:pt>
    <dgm:pt modelId="{0F35A5F1-CA94-4D4F-B410-2C342A158906}" type="pres">
      <dgm:prSet presAssocID="{6A11057F-D27D-4D76-A439-66281C79D671}" presName="descendantText" presStyleLbl="alignAcc1" presStyleIdx="0" presStyleCnt="3">
        <dgm:presLayoutVars>
          <dgm:bulletEnabled val="1"/>
        </dgm:presLayoutVars>
      </dgm:prSet>
      <dgm:spPr/>
      <dgm:t>
        <a:bodyPr/>
        <a:lstStyle/>
        <a:p>
          <a:endParaRPr lang="en-US"/>
        </a:p>
      </dgm:t>
    </dgm:pt>
    <dgm:pt modelId="{1FDFF7FC-3794-45C5-AE0E-CDB2971D94F7}" type="pres">
      <dgm:prSet presAssocID="{9F98EFD1-020C-4061-A7AE-E55333580F58}" presName="sp" presStyleCnt="0"/>
      <dgm:spPr/>
    </dgm:pt>
    <dgm:pt modelId="{1278F7CE-1649-4679-AB77-BDE540DE0CA5}" type="pres">
      <dgm:prSet presAssocID="{EC88EC69-2E43-4B57-AA11-571BC83E279C}" presName="composite" presStyleCnt="0"/>
      <dgm:spPr/>
    </dgm:pt>
    <dgm:pt modelId="{C876CFE2-5EA3-47F3-BEB2-13E3B0C207ED}" type="pres">
      <dgm:prSet presAssocID="{EC88EC69-2E43-4B57-AA11-571BC83E279C}" presName="parentText" presStyleLbl="alignNode1" presStyleIdx="1" presStyleCnt="3">
        <dgm:presLayoutVars>
          <dgm:chMax val="1"/>
          <dgm:bulletEnabled val="1"/>
        </dgm:presLayoutVars>
      </dgm:prSet>
      <dgm:spPr/>
      <dgm:t>
        <a:bodyPr/>
        <a:lstStyle/>
        <a:p>
          <a:endParaRPr lang="en-US"/>
        </a:p>
      </dgm:t>
    </dgm:pt>
    <dgm:pt modelId="{4E49B891-F5B3-49FE-83ED-58933708A1FE}" type="pres">
      <dgm:prSet presAssocID="{EC88EC69-2E43-4B57-AA11-571BC83E279C}" presName="descendantText" presStyleLbl="alignAcc1" presStyleIdx="1" presStyleCnt="3">
        <dgm:presLayoutVars>
          <dgm:bulletEnabled val="1"/>
        </dgm:presLayoutVars>
      </dgm:prSet>
      <dgm:spPr/>
      <dgm:t>
        <a:bodyPr/>
        <a:lstStyle/>
        <a:p>
          <a:endParaRPr lang="en-US"/>
        </a:p>
      </dgm:t>
    </dgm:pt>
    <dgm:pt modelId="{C59B8BB7-58A0-44D5-B2BD-9E31A179E85A}" type="pres">
      <dgm:prSet presAssocID="{42D4C07B-3B1D-4601-B1CE-6660FB964EF0}" presName="sp" presStyleCnt="0"/>
      <dgm:spPr/>
    </dgm:pt>
    <dgm:pt modelId="{9F712936-0D60-443F-9EC7-A84BFC517141}" type="pres">
      <dgm:prSet presAssocID="{409CFECA-EF00-4EA9-824E-F7808E603F31}" presName="composite" presStyleCnt="0"/>
      <dgm:spPr/>
    </dgm:pt>
    <dgm:pt modelId="{01A50410-141F-4C59-89B2-7818E7A2ACCE}" type="pres">
      <dgm:prSet presAssocID="{409CFECA-EF00-4EA9-824E-F7808E603F31}" presName="parentText" presStyleLbl="alignNode1" presStyleIdx="2" presStyleCnt="3">
        <dgm:presLayoutVars>
          <dgm:chMax val="1"/>
          <dgm:bulletEnabled val="1"/>
        </dgm:presLayoutVars>
      </dgm:prSet>
      <dgm:spPr/>
      <dgm:t>
        <a:bodyPr/>
        <a:lstStyle/>
        <a:p>
          <a:endParaRPr lang="en-US"/>
        </a:p>
      </dgm:t>
    </dgm:pt>
    <dgm:pt modelId="{8D1304EB-1DA4-45AC-B6CE-99FF04FBA6FF}" type="pres">
      <dgm:prSet presAssocID="{409CFECA-EF00-4EA9-824E-F7808E603F31}" presName="descendantText" presStyleLbl="alignAcc1" presStyleIdx="2" presStyleCnt="3">
        <dgm:presLayoutVars>
          <dgm:bulletEnabled val="1"/>
        </dgm:presLayoutVars>
      </dgm:prSet>
      <dgm:spPr/>
      <dgm:t>
        <a:bodyPr/>
        <a:lstStyle/>
        <a:p>
          <a:endParaRPr lang="en-US"/>
        </a:p>
      </dgm:t>
    </dgm:pt>
  </dgm:ptLst>
  <dgm:cxnLst>
    <dgm:cxn modelId="{51173B9F-0F6C-452B-9BB2-C3EF3D94E594}" type="presOf" srcId="{EC88EC69-2E43-4B57-AA11-571BC83E279C}" destId="{C876CFE2-5EA3-47F3-BEB2-13E3B0C207ED}" srcOrd="0" destOrd="0" presId="urn:microsoft.com/office/officeart/2005/8/layout/chevron2"/>
    <dgm:cxn modelId="{CE60A8BB-174B-4F88-8E1C-64015FAEE6A1}" type="presOf" srcId="{61D202A9-5A01-4D3C-A780-3878C2BAE6C6}" destId="{8D1304EB-1DA4-45AC-B6CE-99FF04FBA6FF}" srcOrd="0" destOrd="0" presId="urn:microsoft.com/office/officeart/2005/8/layout/chevron2"/>
    <dgm:cxn modelId="{955B8D01-C9F4-4791-9E6B-3B5D0F3C97C7}" srcId="{0F500F10-B711-4B8E-9B9B-1F4BB555740F}" destId="{6A11057F-D27D-4D76-A439-66281C79D671}" srcOrd="0" destOrd="0" parTransId="{668CDA54-3B4F-4878-86AB-6B72D04D98D0}" sibTransId="{9F98EFD1-020C-4061-A7AE-E55333580F58}"/>
    <dgm:cxn modelId="{00F087DF-2A6E-4FE6-9D52-EC6B8C9C48E3}" type="presOf" srcId="{0F500F10-B711-4B8E-9B9B-1F4BB555740F}" destId="{3DE79BF8-4715-458D-9C27-F2F0C19EAD2E}" srcOrd="0" destOrd="0" presId="urn:microsoft.com/office/officeart/2005/8/layout/chevron2"/>
    <dgm:cxn modelId="{45F6C614-0776-4766-8C62-E3F27890EC71}" srcId="{0F500F10-B711-4B8E-9B9B-1F4BB555740F}" destId="{EC88EC69-2E43-4B57-AA11-571BC83E279C}" srcOrd="1" destOrd="0" parTransId="{9FDC95D4-972B-4B46-ADB9-F716B90A7B5F}" sibTransId="{42D4C07B-3B1D-4601-B1CE-6660FB964EF0}"/>
    <dgm:cxn modelId="{A10C1FF2-78F3-4959-8466-354225E0B47A}" srcId="{6A11057F-D27D-4D76-A439-66281C79D671}" destId="{B57E2E16-983A-4D1C-A5CB-8D29491A4AFF}" srcOrd="0" destOrd="0" parTransId="{9CE18B22-956D-47F6-9AA7-8EE8D5B860C3}" sibTransId="{C26E1F56-7D1E-4C38-BA49-508BC34C8C53}"/>
    <dgm:cxn modelId="{C3E2926B-1E7B-4E3E-A777-88BA6DBBE005}" type="presOf" srcId="{6A11057F-D27D-4D76-A439-66281C79D671}" destId="{A16738D7-7114-4262-8686-A2D5CC19985B}" srcOrd="0" destOrd="0" presId="urn:microsoft.com/office/officeart/2005/8/layout/chevron2"/>
    <dgm:cxn modelId="{78B432C1-FA3E-4B13-BB49-E6ABD6F0CA13}" type="presOf" srcId="{409CFECA-EF00-4EA9-824E-F7808E603F31}" destId="{01A50410-141F-4C59-89B2-7818E7A2ACCE}" srcOrd="0" destOrd="0" presId="urn:microsoft.com/office/officeart/2005/8/layout/chevron2"/>
    <dgm:cxn modelId="{A969DD99-3D7E-4324-90CF-188BC7C49039}" srcId="{EC88EC69-2E43-4B57-AA11-571BC83E279C}" destId="{E6BECCAB-CC1B-4733-B155-F4F59C84AD33}" srcOrd="0" destOrd="0" parTransId="{DEA32D76-6911-41C6-9402-89C5888BCCE3}" sibTransId="{19AB1971-6635-42C8-A662-2F006571EF55}"/>
    <dgm:cxn modelId="{82EE2440-1C23-4C56-BB0F-C1ACB80D088A}" srcId="{409CFECA-EF00-4EA9-824E-F7808E603F31}" destId="{61D202A9-5A01-4D3C-A780-3878C2BAE6C6}" srcOrd="0" destOrd="0" parTransId="{E4B42694-7E2B-4FAE-A1FF-CDE424C641B3}" sibTransId="{4290AFE3-AE46-41B6-A216-E2C998CECC0B}"/>
    <dgm:cxn modelId="{A21E88C1-A954-4885-89AF-756C9A9F4F06}" type="presOf" srcId="{E6BECCAB-CC1B-4733-B155-F4F59C84AD33}" destId="{4E49B891-F5B3-49FE-83ED-58933708A1FE}" srcOrd="0" destOrd="0" presId="urn:microsoft.com/office/officeart/2005/8/layout/chevron2"/>
    <dgm:cxn modelId="{40FE07ED-DA81-45B8-B397-A5174C7E7A36}" type="presOf" srcId="{B57E2E16-983A-4D1C-A5CB-8D29491A4AFF}" destId="{0F35A5F1-CA94-4D4F-B410-2C342A158906}" srcOrd="0" destOrd="0" presId="urn:microsoft.com/office/officeart/2005/8/layout/chevron2"/>
    <dgm:cxn modelId="{EF183AD1-E34D-4B09-AE2F-9B0F99196D94}" srcId="{0F500F10-B711-4B8E-9B9B-1F4BB555740F}" destId="{409CFECA-EF00-4EA9-824E-F7808E603F31}" srcOrd="2" destOrd="0" parTransId="{53891991-AA03-4EC2-A7BA-9D6EC0638525}" sibTransId="{2CA77C82-4CFD-412E-99DB-6397E814C023}"/>
    <dgm:cxn modelId="{5072AF3C-0FF4-42E7-8116-92A2DF47AAE9}" type="presParOf" srcId="{3DE79BF8-4715-458D-9C27-F2F0C19EAD2E}" destId="{69438048-5ADA-4F0F-B3EF-172872BE75BE}" srcOrd="0" destOrd="0" presId="urn:microsoft.com/office/officeart/2005/8/layout/chevron2"/>
    <dgm:cxn modelId="{F922794D-C573-49A1-AC9E-667119739A99}" type="presParOf" srcId="{69438048-5ADA-4F0F-B3EF-172872BE75BE}" destId="{A16738D7-7114-4262-8686-A2D5CC19985B}" srcOrd="0" destOrd="0" presId="urn:microsoft.com/office/officeart/2005/8/layout/chevron2"/>
    <dgm:cxn modelId="{CBB461F9-805A-4589-AB40-8905D5518DFF}" type="presParOf" srcId="{69438048-5ADA-4F0F-B3EF-172872BE75BE}" destId="{0F35A5F1-CA94-4D4F-B410-2C342A158906}" srcOrd="1" destOrd="0" presId="urn:microsoft.com/office/officeart/2005/8/layout/chevron2"/>
    <dgm:cxn modelId="{BF72278D-3477-4ABB-B662-868B4451A667}" type="presParOf" srcId="{3DE79BF8-4715-458D-9C27-F2F0C19EAD2E}" destId="{1FDFF7FC-3794-45C5-AE0E-CDB2971D94F7}" srcOrd="1" destOrd="0" presId="urn:microsoft.com/office/officeart/2005/8/layout/chevron2"/>
    <dgm:cxn modelId="{2E78A822-ACDD-43C7-8FE8-14F4F64101DC}" type="presParOf" srcId="{3DE79BF8-4715-458D-9C27-F2F0C19EAD2E}" destId="{1278F7CE-1649-4679-AB77-BDE540DE0CA5}" srcOrd="2" destOrd="0" presId="urn:microsoft.com/office/officeart/2005/8/layout/chevron2"/>
    <dgm:cxn modelId="{4BAB5287-8DF3-4097-9368-D9E623B53F88}" type="presParOf" srcId="{1278F7CE-1649-4679-AB77-BDE540DE0CA5}" destId="{C876CFE2-5EA3-47F3-BEB2-13E3B0C207ED}" srcOrd="0" destOrd="0" presId="urn:microsoft.com/office/officeart/2005/8/layout/chevron2"/>
    <dgm:cxn modelId="{F320E933-7773-4667-B0CA-0DC63E5D04F9}" type="presParOf" srcId="{1278F7CE-1649-4679-AB77-BDE540DE0CA5}" destId="{4E49B891-F5B3-49FE-83ED-58933708A1FE}" srcOrd="1" destOrd="0" presId="urn:microsoft.com/office/officeart/2005/8/layout/chevron2"/>
    <dgm:cxn modelId="{0A80D5E5-CC52-46F4-83F1-BD479D28F54C}" type="presParOf" srcId="{3DE79BF8-4715-458D-9C27-F2F0C19EAD2E}" destId="{C59B8BB7-58A0-44D5-B2BD-9E31A179E85A}" srcOrd="3" destOrd="0" presId="urn:microsoft.com/office/officeart/2005/8/layout/chevron2"/>
    <dgm:cxn modelId="{ECB9074A-0EA4-4B97-A065-8235B6CF7D40}" type="presParOf" srcId="{3DE79BF8-4715-458D-9C27-F2F0C19EAD2E}" destId="{9F712936-0D60-443F-9EC7-A84BFC517141}" srcOrd="4" destOrd="0" presId="urn:microsoft.com/office/officeart/2005/8/layout/chevron2"/>
    <dgm:cxn modelId="{A066C981-47CF-414D-8E1B-73628FDEDC16}" type="presParOf" srcId="{9F712936-0D60-443F-9EC7-A84BFC517141}" destId="{01A50410-141F-4C59-89B2-7818E7A2ACCE}" srcOrd="0" destOrd="0" presId="urn:microsoft.com/office/officeart/2005/8/layout/chevron2"/>
    <dgm:cxn modelId="{B3C81899-FB47-4472-BB94-463E5B018346}" type="presParOf" srcId="{9F712936-0D60-443F-9EC7-A84BFC517141}" destId="{8D1304EB-1DA4-45AC-B6CE-99FF04FBA6F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A6FF70-89FA-496C-A35A-27A4F8786A15}">
      <dsp:nvSpPr>
        <dsp:cNvPr id="0" name=""/>
        <dsp:cNvSpPr/>
      </dsp:nvSpPr>
      <dsp:spPr>
        <a:xfrm rot="5400000">
          <a:off x="-322917" y="324830"/>
          <a:ext cx="2152786" cy="1506950"/>
        </a:xfrm>
        <a:prstGeom prst="chevron">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1866900">
            <a:lnSpc>
              <a:spcPct val="90000"/>
            </a:lnSpc>
            <a:spcBef>
              <a:spcPct val="0"/>
            </a:spcBef>
            <a:spcAft>
              <a:spcPct val="35000"/>
            </a:spcAft>
          </a:pPr>
          <a:r>
            <a:rPr lang="en-US" sz="4200" kern="1200" smtClean="0"/>
            <a:t>1</a:t>
          </a:r>
          <a:endParaRPr lang="en-US" sz="4200" kern="1200"/>
        </a:p>
      </dsp:txBody>
      <dsp:txXfrm rot="-5400000">
        <a:off x="1" y="755387"/>
        <a:ext cx="1506950" cy="645836"/>
      </dsp:txXfrm>
    </dsp:sp>
    <dsp:sp modelId="{3C45D7B7-E205-47BE-8800-ADECF273DC1C}">
      <dsp:nvSpPr>
        <dsp:cNvPr id="0" name=""/>
        <dsp:cNvSpPr/>
      </dsp:nvSpPr>
      <dsp:spPr>
        <a:xfrm rot="5400000">
          <a:off x="3825719" y="-2316856"/>
          <a:ext cx="1399311" cy="6036849"/>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06248" tIns="18415" rIns="18415" bIns="18415" numCol="1" spcCol="1270" anchor="ctr" anchorCtr="0">
          <a:noAutofit/>
        </a:bodyPr>
        <a:lstStyle/>
        <a:p>
          <a:pPr marL="285750" lvl="1" indent="-285750" algn="l" defTabSz="1289050">
            <a:lnSpc>
              <a:spcPct val="90000"/>
            </a:lnSpc>
            <a:spcBef>
              <a:spcPct val="0"/>
            </a:spcBef>
            <a:spcAft>
              <a:spcPct val="15000"/>
            </a:spcAft>
            <a:buChar char="••"/>
          </a:pPr>
          <a:r>
            <a:rPr lang="en-US" sz="2900" kern="1200" smtClean="0"/>
            <a:t>Hướng dẫn sử dụng chuẩn HT cơ sở GDMN</a:t>
          </a:r>
          <a:endParaRPr lang="en-US" sz="2900" kern="1200"/>
        </a:p>
      </dsp:txBody>
      <dsp:txXfrm rot="-5400000">
        <a:off x="1506951" y="70221"/>
        <a:ext cx="5968540" cy="1262693"/>
      </dsp:txXfrm>
    </dsp:sp>
    <dsp:sp modelId="{412411C6-7A90-44C8-8B8B-EFF8E3FEDF6C}">
      <dsp:nvSpPr>
        <dsp:cNvPr id="0" name=""/>
        <dsp:cNvSpPr/>
      </dsp:nvSpPr>
      <dsp:spPr>
        <a:xfrm rot="5400000">
          <a:off x="-322917" y="2190944"/>
          <a:ext cx="2152786" cy="1506950"/>
        </a:xfrm>
        <a:prstGeom prst="chevron">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1866900">
            <a:lnSpc>
              <a:spcPct val="90000"/>
            </a:lnSpc>
            <a:spcBef>
              <a:spcPct val="0"/>
            </a:spcBef>
            <a:spcAft>
              <a:spcPct val="35000"/>
            </a:spcAft>
          </a:pPr>
          <a:r>
            <a:rPr lang="en-US" sz="4200" kern="1200" smtClean="0"/>
            <a:t>2</a:t>
          </a:r>
          <a:endParaRPr lang="en-US" sz="4200" kern="1200"/>
        </a:p>
      </dsp:txBody>
      <dsp:txXfrm rot="-5400000">
        <a:off x="1" y="2621501"/>
        <a:ext cx="1506950" cy="645836"/>
      </dsp:txXfrm>
    </dsp:sp>
    <dsp:sp modelId="{73EEAAA5-AA54-4514-A56A-2B84662E5B6F}">
      <dsp:nvSpPr>
        <dsp:cNvPr id="0" name=""/>
        <dsp:cNvSpPr/>
      </dsp:nvSpPr>
      <dsp:spPr>
        <a:xfrm rot="5400000">
          <a:off x="3825719" y="-450742"/>
          <a:ext cx="1399311" cy="6036849"/>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06248" tIns="18415" rIns="18415" bIns="18415" numCol="1" spcCol="1270" anchor="ctr" anchorCtr="0">
          <a:noAutofit/>
        </a:bodyPr>
        <a:lstStyle/>
        <a:p>
          <a:pPr marL="285750" lvl="1" indent="-285750" algn="l" defTabSz="1289050">
            <a:lnSpc>
              <a:spcPct val="90000"/>
            </a:lnSpc>
            <a:spcBef>
              <a:spcPct val="0"/>
            </a:spcBef>
            <a:spcAft>
              <a:spcPct val="15000"/>
            </a:spcAft>
            <a:buChar char="••"/>
          </a:pPr>
          <a:r>
            <a:rPr lang="en-US" sz="2900" kern="1200" smtClean="0"/>
            <a:t>Tập hợp và sử dụng minh chứng trong đánh giá xếp loại kết quả đánh giá</a:t>
          </a:r>
          <a:endParaRPr lang="en-US" sz="2900" kern="1200"/>
        </a:p>
      </dsp:txBody>
      <dsp:txXfrm rot="-5400000">
        <a:off x="1506951" y="1936335"/>
        <a:ext cx="5968540" cy="12626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B8C585-EF1D-45FD-9875-B9C1D5FAF142}">
      <dsp:nvSpPr>
        <dsp:cNvPr id="0" name=""/>
        <dsp:cNvSpPr/>
      </dsp:nvSpPr>
      <dsp:spPr>
        <a:xfrm>
          <a:off x="462884" y="88245"/>
          <a:ext cx="1131631" cy="1871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4696" tIns="83820" rIns="234696" bIns="83820" numCol="1" spcCol="1270" anchor="ctr" anchorCtr="0">
          <a:noAutofit/>
        </a:bodyPr>
        <a:lstStyle/>
        <a:p>
          <a:pPr lvl="0" algn="r" defTabSz="1466850">
            <a:lnSpc>
              <a:spcPct val="90000"/>
            </a:lnSpc>
            <a:spcBef>
              <a:spcPct val="0"/>
            </a:spcBef>
            <a:spcAft>
              <a:spcPct val="35000"/>
            </a:spcAft>
          </a:pPr>
          <a:r>
            <a:rPr lang="en-US" sz="3300" kern="1200" smtClean="0"/>
            <a:t>Câu 1</a:t>
          </a:r>
          <a:endParaRPr lang="en-US" sz="3300" kern="1200"/>
        </a:p>
      </dsp:txBody>
      <dsp:txXfrm>
        <a:off x="462884" y="88245"/>
        <a:ext cx="1131631" cy="1871100"/>
      </dsp:txXfrm>
    </dsp:sp>
    <dsp:sp modelId="{B5D8CD78-4CBB-495F-856F-24B484DC0E94}">
      <dsp:nvSpPr>
        <dsp:cNvPr id="0" name=""/>
        <dsp:cNvSpPr/>
      </dsp:nvSpPr>
      <dsp:spPr>
        <a:xfrm>
          <a:off x="1594515" y="537"/>
          <a:ext cx="411480" cy="2046515"/>
        </a:xfrm>
        <a:prstGeom prst="leftBrace">
          <a:avLst>
            <a:gd name="adj1" fmla="val 35000"/>
            <a:gd name="adj2" fmla="val 50000"/>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4A91B0-FDE5-4591-907A-2F6CA8C0C7AA}">
      <dsp:nvSpPr>
        <dsp:cNvPr id="0" name=""/>
        <dsp:cNvSpPr/>
      </dsp:nvSpPr>
      <dsp:spPr>
        <a:xfrm>
          <a:off x="2170587" y="537"/>
          <a:ext cx="5596128" cy="204651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285750" lvl="1" indent="-285750" algn="l" defTabSz="1466850">
            <a:lnSpc>
              <a:spcPct val="90000"/>
            </a:lnSpc>
            <a:spcBef>
              <a:spcPct val="0"/>
            </a:spcBef>
            <a:spcAft>
              <a:spcPct val="15000"/>
            </a:spcAft>
            <a:buChar char="••"/>
          </a:pPr>
          <a:r>
            <a:rPr lang="en-US" sz="3300" kern="1200" smtClean="0"/>
            <a:t>Sử dụng chuẩn HT như thế nào? </a:t>
          </a:r>
          <a:endParaRPr lang="en-US" sz="3300" kern="1200"/>
        </a:p>
      </dsp:txBody>
      <dsp:txXfrm>
        <a:off x="2170587" y="537"/>
        <a:ext cx="5596128" cy="2046515"/>
      </dsp:txXfrm>
    </dsp:sp>
    <dsp:sp modelId="{90161B48-B572-40B8-92F2-7CAA6073781C}">
      <dsp:nvSpPr>
        <dsp:cNvPr id="0" name=""/>
        <dsp:cNvSpPr/>
      </dsp:nvSpPr>
      <dsp:spPr>
        <a:xfrm>
          <a:off x="462884" y="2716427"/>
          <a:ext cx="1131631" cy="1871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4696" tIns="83820" rIns="234696" bIns="83820" numCol="1" spcCol="1270" anchor="ctr" anchorCtr="0">
          <a:noAutofit/>
        </a:bodyPr>
        <a:lstStyle/>
        <a:p>
          <a:pPr lvl="0" algn="r" defTabSz="1466850">
            <a:lnSpc>
              <a:spcPct val="90000"/>
            </a:lnSpc>
            <a:spcBef>
              <a:spcPct val="0"/>
            </a:spcBef>
            <a:spcAft>
              <a:spcPct val="35000"/>
            </a:spcAft>
          </a:pPr>
          <a:r>
            <a:rPr lang="en-US" sz="3300" kern="1200" smtClean="0"/>
            <a:t>Câu 2</a:t>
          </a:r>
          <a:endParaRPr lang="en-US" sz="3300" kern="1200"/>
        </a:p>
      </dsp:txBody>
      <dsp:txXfrm>
        <a:off x="462884" y="2716427"/>
        <a:ext cx="1131631" cy="1871100"/>
      </dsp:txXfrm>
    </dsp:sp>
    <dsp:sp modelId="{E615E8B6-164B-4F1B-A508-354E487FAD60}">
      <dsp:nvSpPr>
        <dsp:cNvPr id="0" name=""/>
        <dsp:cNvSpPr/>
      </dsp:nvSpPr>
      <dsp:spPr>
        <a:xfrm>
          <a:off x="1594515" y="2248652"/>
          <a:ext cx="411480" cy="2806650"/>
        </a:xfrm>
        <a:prstGeom prst="leftBrace">
          <a:avLst>
            <a:gd name="adj1" fmla="val 35000"/>
            <a:gd name="adj2" fmla="val 50000"/>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F727DF6-9F3D-4FFE-B76E-E4EBE10D23C1}">
      <dsp:nvSpPr>
        <dsp:cNvPr id="0" name=""/>
        <dsp:cNvSpPr/>
      </dsp:nvSpPr>
      <dsp:spPr>
        <a:xfrm>
          <a:off x="2170587" y="2248652"/>
          <a:ext cx="5596128" cy="280665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285750" lvl="1" indent="-285750" algn="l" defTabSz="1466850">
            <a:lnSpc>
              <a:spcPct val="90000"/>
            </a:lnSpc>
            <a:spcBef>
              <a:spcPct val="0"/>
            </a:spcBef>
            <a:spcAft>
              <a:spcPct val="15000"/>
            </a:spcAft>
            <a:buChar char="••"/>
          </a:pPr>
          <a:r>
            <a:rPr lang="en-US" sz="3300" kern="1200" smtClean="0"/>
            <a:t>Làm thế nào để đánh giá HT khách quan</a:t>
          </a:r>
          <a:endParaRPr lang="en-US" sz="3300" kern="1200"/>
        </a:p>
      </dsp:txBody>
      <dsp:txXfrm>
        <a:off x="2170587" y="2248652"/>
        <a:ext cx="5596128" cy="28066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6907FC-767A-4033-91BA-1CA596BB9164}">
      <dsp:nvSpPr>
        <dsp:cNvPr id="0" name=""/>
        <dsp:cNvSpPr/>
      </dsp:nvSpPr>
      <dsp:spPr>
        <a:xfrm rot="5400000">
          <a:off x="-125552" y="147626"/>
          <a:ext cx="837019" cy="585913"/>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kumimoji="1" lang="en-US" altLang="ja-JP" sz="2800" b="1" kern="1200" dirty="0" smtClean="0">
              <a:effectLst>
                <a:outerShdw blurRad="38100" dist="38100" dir="2700000" algn="tl">
                  <a:srgbClr val="000000">
                    <a:alpha val="43137"/>
                  </a:srgbClr>
                </a:outerShdw>
              </a:effectLst>
            </a:rPr>
            <a:t>1</a:t>
          </a:r>
          <a:endParaRPr kumimoji="1" lang="ja-JP" altLang="en-US" sz="2800" b="1" kern="1200" dirty="0">
            <a:effectLst>
              <a:outerShdw blurRad="38100" dist="38100" dir="2700000" algn="tl">
                <a:srgbClr val="000000">
                  <a:alpha val="43137"/>
                </a:srgbClr>
              </a:outerShdw>
            </a:effectLst>
          </a:endParaRPr>
        </a:p>
      </dsp:txBody>
      <dsp:txXfrm rot="-5400000">
        <a:off x="2" y="315030"/>
        <a:ext cx="585913" cy="251106"/>
      </dsp:txXfrm>
    </dsp:sp>
    <dsp:sp modelId="{30B0F6CD-E92C-4837-A2D6-A0300DF354D9}">
      <dsp:nvSpPr>
        <dsp:cNvPr id="0" name=""/>
        <dsp:cNvSpPr/>
      </dsp:nvSpPr>
      <dsp:spPr>
        <a:xfrm rot="5400000">
          <a:off x="3525002" y="-2908071"/>
          <a:ext cx="544348" cy="6422526"/>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kumimoji="1" lang="en-US" altLang="ja-JP" sz="2800" b="1" kern="1200" dirty="0" err="1" smtClean="0">
              <a:effectLst>
                <a:outerShdw blurRad="38100" dist="38100" dir="2700000" algn="tl">
                  <a:srgbClr val="000000">
                    <a:alpha val="43137"/>
                  </a:srgbClr>
                </a:outerShdw>
              </a:effectLst>
            </a:rPr>
            <a:t>Yêu</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cầu</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đánh</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giá</a:t>
          </a:r>
          <a:endParaRPr kumimoji="1" lang="ja-JP" altLang="en-US" sz="2800" b="1" kern="1200" dirty="0">
            <a:effectLst>
              <a:outerShdw blurRad="38100" dist="38100" dir="2700000" algn="tl">
                <a:srgbClr val="000000">
                  <a:alpha val="43137"/>
                </a:srgbClr>
              </a:outerShdw>
            </a:effectLst>
          </a:endParaRPr>
        </a:p>
      </dsp:txBody>
      <dsp:txXfrm rot="-5400000">
        <a:off x="585914" y="57590"/>
        <a:ext cx="6395953" cy="491202"/>
      </dsp:txXfrm>
    </dsp:sp>
    <dsp:sp modelId="{A080EF16-D814-494F-A700-D7E927E2B24E}">
      <dsp:nvSpPr>
        <dsp:cNvPr id="0" name=""/>
        <dsp:cNvSpPr/>
      </dsp:nvSpPr>
      <dsp:spPr>
        <a:xfrm rot="5400000">
          <a:off x="-125552" y="892012"/>
          <a:ext cx="837019" cy="585913"/>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kumimoji="1" lang="en-US" altLang="ja-JP" sz="2800" b="1" kern="1200" dirty="0" smtClean="0">
              <a:effectLst>
                <a:outerShdw blurRad="38100" dist="38100" dir="2700000" algn="tl">
                  <a:srgbClr val="000000">
                    <a:alpha val="43137"/>
                  </a:srgbClr>
                </a:outerShdw>
              </a:effectLst>
            </a:rPr>
            <a:t>2</a:t>
          </a:r>
          <a:endParaRPr kumimoji="1" lang="ja-JP" altLang="en-US" sz="2800" b="1" kern="1200" dirty="0">
            <a:effectLst>
              <a:outerShdw blurRad="38100" dist="38100" dir="2700000" algn="tl">
                <a:srgbClr val="000000">
                  <a:alpha val="43137"/>
                </a:srgbClr>
              </a:outerShdw>
            </a:effectLst>
          </a:endParaRPr>
        </a:p>
      </dsp:txBody>
      <dsp:txXfrm rot="-5400000">
        <a:off x="2" y="1059416"/>
        <a:ext cx="585913" cy="251106"/>
      </dsp:txXfrm>
    </dsp:sp>
    <dsp:sp modelId="{BF40FC07-53F7-4220-8206-87108DE5D744}">
      <dsp:nvSpPr>
        <dsp:cNvPr id="0" name=""/>
        <dsp:cNvSpPr/>
      </dsp:nvSpPr>
      <dsp:spPr>
        <a:xfrm rot="5400000">
          <a:off x="3525145" y="-2172772"/>
          <a:ext cx="544062" cy="6422526"/>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kumimoji="1" lang="en-US" altLang="ja-JP" sz="2800" b="1" kern="1200" dirty="0" err="1" smtClean="0">
              <a:effectLst>
                <a:outerShdw blurRad="38100" dist="38100" dir="2700000" algn="tl">
                  <a:srgbClr val="000000">
                    <a:alpha val="43137"/>
                  </a:srgbClr>
                </a:outerShdw>
              </a:effectLst>
            </a:rPr>
            <a:t>Quy</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trình</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đánh</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giá</a:t>
          </a:r>
          <a:endParaRPr kumimoji="1" lang="ja-JP" altLang="en-US" sz="2800" b="1" kern="1200" dirty="0">
            <a:effectLst>
              <a:outerShdw blurRad="38100" dist="38100" dir="2700000" algn="tl">
                <a:srgbClr val="000000">
                  <a:alpha val="43137"/>
                </a:srgbClr>
              </a:outerShdw>
            </a:effectLst>
          </a:endParaRPr>
        </a:p>
      </dsp:txBody>
      <dsp:txXfrm rot="-5400000">
        <a:off x="585914" y="793018"/>
        <a:ext cx="6395967" cy="490944"/>
      </dsp:txXfrm>
    </dsp:sp>
    <dsp:sp modelId="{C56DF063-DAE4-493F-81E7-B65AE50122D0}">
      <dsp:nvSpPr>
        <dsp:cNvPr id="0" name=""/>
        <dsp:cNvSpPr/>
      </dsp:nvSpPr>
      <dsp:spPr>
        <a:xfrm rot="5400000">
          <a:off x="-125552" y="1636398"/>
          <a:ext cx="837019" cy="585913"/>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kumimoji="1" lang="en-US" altLang="ja-JP" sz="2800" b="1" kern="1200" dirty="0" smtClean="0">
              <a:effectLst>
                <a:outerShdw blurRad="38100" dist="38100" dir="2700000" algn="tl">
                  <a:srgbClr val="000000">
                    <a:alpha val="43137"/>
                  </a:srgbClr>
                </a:outerShdw>
              </a:effectLst>
            </a:rPr>
            <a:t>3</a:t>
          </a:r>
          <a:endParaRPr kumimoji="1" lang="ja-JP" altLang="en-US" sz="2800" b="1" kern="1200" dirty="0">
            <a:effectLst>
              <a:outerShdw blurRad="38100" dist="38100" dir="2700000" algn="tl">
                <a:srgbClr val="000000">
                  <a:alpha val="43137"/>
                </a:srgbClr>
              </a:outerShdw>
            </a:effectLst>
          </a:endParaRPr>
        </a:p>
      </dsp:txBody>
      <dsp:txXfrm rot="-5400000">
        <a:off x="2" y="1803802"/>
        <a:ext cx="585913" cy="251106"/>
      </dsp:txXfrm>
    </dsp:sp>
    <dsp:sp modelId="{BB2AF71A-FC43-4FF0-A9D5-49E0A3EA8E3B}">
      <dsp:nvSpPr>
        <dsp:cNvPr id="0" name=""/>
        <dsp:cNvSpPr/>
      </dsp:nvSpPr>
      <dsp:spPr>
        <a:xfrm rot="5400000">
          <a:off x="3525145" y="-1428386"/>
          <a:ext cx="544062" cy="6422526"/>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kumimoji="1" lang="en-US" altLang="ja-JP" sz="2800" b="1" kern="1200" dirty="0" err="1" smtClean="0">
              <a:effectLst>
                <a:outerShdw blurRad="38100" dist="38100" dir="2700000" algn="tl">
                  <a:srgbClr val="000000">
                    <a:alpha val="43137"/>
                  </a:srgbClr>
                </a:outerShdw>
              </a:effectLst>
            </a:rPr>
            <a:t>Xếp</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loại</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kết</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quả</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đánh</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giá</a:t>
          </a:r>
          <a:endParaRPr kumimoji="1" lang="ja-JP" altLang="en-US" sz="2800" kern="1200" dirty="0"/>
        </a:p>
      </dsp:txBody>
      <dsp:txXfrm rot="-5400000">
        <a:off x="585914" y="1537404"/>
        <a:ext cx="6395967" cy="490944"/>
      </dsp:txXfrm>
    </dsp:sp>
    <dsp:sp modelId="{243ED6E8-EA37-4985-9489-A083FD9D529D}">
      <dsp:nvSpPr>
        <dsp:cNvPr id="0" name=""/>
        <dsp:cNvSpPr/>
      </dsp:nvSpPr>
      <dsp:spPr>
        <a:xfrm rot="5400000">
          <a:off x="-125552" y="2380783"/>
          <a:ext cx="837019" cy="585913"/>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kumimoji="1" lang="en-US" altLang="ja-JP" sz="2800" b="1" kern="1200" dirty="0" smtClean="0">
              <a:effectLst>
                <a:outerShdw blurRad="38100" dist="38100" dir="2700000" algn="tl">
                  <a:srgbClr val="000000">
                    <a:alpha val="43137"/>
                  </a:srgbClr>
                </a:outerShdw>
              </a:effectLst>
            </a:rPr>
            <a:t>4</a:t>
          </a:r>
          <a:endParaRPr kumimoji="1" lang="ja-JP" altLang="en-US" sz="2800" b="1" kern="1200" dirty="0">
            <a:effectLst>
              <a:outerShdw blurRad="38100" dist="38100" dir="2700000" algn="tl">
                <a:srgbClr val="000000">
                  <a:alpha val="43137"/>
                </a:srgbClr>
              </a:outerShdw>
            </a:effectLst>
          </a:endParaRPr>
        </a:p>
      </dsp:txBody>
      <dsp:txXfrm rot="-5400000">
        <a:off x="2" y="2548187"/>
        <a:ext cx="585913" cy="251106"/>
      </dsp:txXfrm>
    </dsp:sp>
    <dsp:sp modelId="{39C4894B-4F18-487B-9928-D5A213FA2035}">
      <dsp:nvSpPr>
        <dsp:cNvPr id="0" name=""/>
        <dsp:cNvSpPr/>
      </dsp:nvSpPr>
      <dsp:spPr>
        <a:xfrm rot="5400000">
          <a:off x="3525145" y="-684001"/>
          <a:ext cx="544062" cy="6422526"/>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kumimoji="1" lang="en-US" altLang="ja-JP" sz="2800" b="1" kern="1200" dirty="0" smtClean="0">
              <a:effectLst>
                <a:outerShdw blurRad="38100" dist="38100" dir="2700000" algn="tl">
                  <a:srgbClr val="000000">
                    <a:alpha val="43137"/>
                  </a:srgbClr>
                </a:outerShdw>
              </a:effectLst>
            </a:rPr>
            <a:t>Chu </a:t>
          </a:r>
          <a:r>
            <a:rPr kumimoji="1" lang="en-US" altLang="ja-JP" sz="2800" b="1" kern="1200" dirty="0" err="1" smtClean="0">
              <a:effectLst>
                <a:outerShdw blurRad="38100" dist="38100" dir="2700000" algn="tl">
                  <a:srgbClr val="000000">
                    <a:alpha val="43137"/>
                  </a:srgbClr>
                </a:outerShdw>
              </a:effectLst>
            </a:rPr>
            <a:t>kỳ</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đánh</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giá</a:t>
          </a:r>
          <a:endParaRPr kumimoji="1" lang="ja-JP" altLang="en-US" sz="2800" b="1" kern="1200" dirty="0">
            <a:effectLst>
              <a:outerShdw blurRad="38100" dist="38100" dir="2700000" algn="tl">
                <a:srgbClr val="000000">
                  <a:alpha val="43137"/>
                </a:srgbClr>
              </a:outerShdw>
            </a:effectLst>
          </a:endParaRPr>
        </a:p>
      </dsp:txBody>
      <dsp:txXfrm rot="-5400000">
        <a:off x="585914" y="2281789"/>
        <a:ext cx="6395967" cy="490944"/>
      </dsp:txXfrm>
    </dsp:sp>
    <dsp:sp modelId="{EDB043F0-5A2B-4369-8E9C-2E144052E1C6}">
      <dsp:nvSpPr>
        <dsp:cNvPr id="0" name=""/>
        <dsp:cNvSpPr/>
      </dsp:nvSpPr>
      <dsp:spPr>
        <a:xfrm rot="5400000">
          <a:off x="-125552" y="3125169"/>
          <a:ext cx="837019" cy="585913"/>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kumimoji="1" lang="en-US" altLang="ja-JP" sz="2800" b="1" kern="1200" dirty="0" smtClean="0">
              <a:effectLst>
                <a:outerShdw blurRad="38100" dist="38100" dir="2700000" algn="tl">
                  <a:srgbClr val="000000">
                    <a:alpha val="43137"/>
                  </a:srgbClr>
                </a:outerShdw>
              </a:effectLst>
            </a:rPr>
            <a:t>5</a:t>
          </a:r>
          <a:endParaRPr kumimoji="1" lang="ja-JP" altLang="en-US" sz="2800" b="1" kern="1200" dirty="0">
            <a:effectLst>
              <a:outerShdw blurRad="38100" dist="38100" dir="2700000" algn="tl">
                <a:srgbClr val="000000">
                  <a:alpha val="43137"/>
                </a:srgbClr>
              </a:outerShdw>
            </a:effectLst>
          </a:endParaRPr>
        </a:p>
      </dsp:txBody>
      <dsp:txXfrm rot="-5400000">
        <a:off x="2" y="3292573"/>
        <a:ext cx="585913" cy="251106"/>
      </dsp:txXfrm>
    </dsp:sp>
    <dsp:sp modelId="{5647FC96-5B98-45AB-9419-A89B31C723BB}">
      <dsp:nvSpPr>
        <dsp:cNvPr id="0" name=""/>
        <dsp:cNvSpPr/>
      </dsp:nvSpPr>
      <dsp:spPr>
        <a:xfrm rot="5400000">
          <a:off x="3525145" y="60384"/>
          <a:ext cx="544062" cy="6422526"/>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just" defTabSz="1244600">
            <a:lnSpc>
              <a:spcPct val="90000"/>
            </a:lnSpc>
            <a:spcBef>
              <a:spcPct val="0"/>
            </a:spcBef>
            <a:spcAft>
              <a:spcPct val="15000"/>
            </a:spcAft>
            <a:buChar char="••"/>
          </a:pPr>
          <a:r>
            <a:rPr kumimoji="1" lang="en-US" altLang="ja-JP" sz="2800" b="1" kern="1200" dirty="0" err="1" smtClean="0">
              <a:effectLst>
                <a:outerShdw blurRad="38100" dist="38100" dir="2700000" algn="tl">
                  <a:srgbClr val="000000">
                    <a:alpha val="43137"/>
                  </a:srgbClr>
                </a:outerShdw>
              </a:effectLst>
            </a:rPr>
            <a:t>Thẩm</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quyền</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đánh</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giá</a:t>
          </a:r>
          <a:endParaRPr kumimoji="1" lang="ja-JP" altLang="en-US" sz="2800" b="1" kern="1200" dirty="0">
            <a:effectLst>
              <a:outerShdw blurRad="38100" dist="38100" dir="2700000" algn="tl">
                <a:srgbClr val="000000">
                  <a:alpha val="43137"/>
                </a:srgbClr>
              </a:outerShdw>
            </a:effectLst>
          </a:endParaRPr>
        </a:p>
      </dsp:txBody>
      <dsp:txXfrm rot="-5400000">
        <a:off x="585914" y="3026175"/>
        <a:ext cx="6395967" cy="490944"/>
      </dsp:txXfrm>
    </dsp:sp>
    <dsp:sp modelId="{B346CB1B-BE13-41B3-AD85-282C9B2F6B81}">
      <dsp:nvSpPr>
        <dsp:cNvPr id="0" name=""/>
        <dsp:cNvSpPr/>
      </dsp:nvSpPr>
      <dsp:spPr>
        <a:xfrm rot="5400000">
          <a:off x="-125552" y="4106771"/>
          <a:ext cx="837019" cy="585913"/>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kumimoji="1" lang="en-US" altLang="ja-JP" sz="2800" b="1" kern="1200" dirty="0" smtClean="0">
              <a:effectLst>
                <a:outerShdw blurRad="38100" dist="38100" dir="2700000" algn="tl">
                  <a:srgbClr val="000000">
                    <a:alpha val="43137"/>
                  </a:srgbClr>
                </a:outerShdw>
              </a:effectLst>
            </a:rPr>
            <a:t>6</a:t>
          </a:r>
          <a:endParaRPr kumimoji="1" lang="ja-JP" altLang="en-US" sz="2800" b="1" kern="1200" dirty="0">
            <a:effectLst>
              <a:outerShdw blurRad="38100" dist="38100" dir="2700000" algn="tl">
                <a:srgbClr val="000000">
                  <a:alpha val="43137"/>
                </a:srgbClr>
              </a:outerShdw>
            </a:effectLst>
          </a:endParaRPr>
        </a:p>
      </dsp:txBody>
      <dsp:txXfrm rot="-5400000">
        <a:off x="2" y="4274175"/>
        <a:ext cx="585913" cy="251106"/>
      </dsp:txXfrm>
    </dsp:sp>
    <dsp:sp modelId="{C00A14D4-0A9A-4B02-86B3-2BBB92B56FC9}">
      <dsp:nvSpPr>
        <dsp:cNvPr id="0" name=""/>
        <dsp:cNvSpPr/>
      </dsp:nvSpPr>
      <dsp:spPr>
        <a:xfrm rot="5400000">
          <a:off x="3287928" y="1041986"/>
          <a:ext cx="1018495" cy="6422526"/>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kumimoji="1" lang="en-US" altLang="ja-JP" sz="2800" b="1" kern="1200" dirty="0" err="1" smtClean="0">
              <a:effectLst>
                <a:outerShdw blurRad="38100" dist="38100" dir="2700000" algn="tl">
                  <a:srgbClr val="000000">
                    <a:alpha val="43137"/>
                  </a:srgbClr>
                </a:outerShdw>
              </a:effectLst>
            </a:rPr>
            <a:t>Cán</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bộ</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quản</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lý</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cơ</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sở</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giáo</a:t>
          </a:r>
          <a:r>
            <a:rPr kumimoji="1" lang="en-US" altLang="ja-JP" sz="2800" b="1" kern="1200" dirty="0" smtClean="0">
              <a:effectLst>
                <a:outerShdw blurRad="38100" dist="38100" dir="2700000" algn="tl">
                  <a:srgbClr val="000000">
                    <a:alpha val="43137"/>
                  </a:srgbClr>
                </a:outerShdw>
              </a:effectLst>
            </a:rPr>
            <a:t> dục </a:t>
          </a:r>
          <a:r>
            <a:rPr kumimoji="1" lang="en-US" altLang="ja-JP" sz="2800" b="1" kern="1200" dirty="0" err="1" smtClean="0">
              <a:effectLst>
                <a:outerShdw blurRad="38100" dist="38100" dir="2700000" algn="tl">
                  <a:srgbClr val="000000">
                    <a:alpha val="43137"/>
                  </a:srgbClr>
                </a:outerShdw>
              </a:effectLst>
            </a:rPr>
            <a:t>phổ</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thông</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cốt</a:t>
          </a:r>
          <a:r>
            <a:rPr kumimoji="1" lang="en-US" altLang="ja-JP" sz="2800" b="1" kern="1200" dirty="0" smtClean="0">
              <a:effectLst>
                <a:outerShdw blurRad="38100" dist="38100" dir="2700000" algn="tl">
                  <a:srgbClr val="000000">
                    <a:alpha val="43137"/>
                  </a:srgbClr>
                </a:outerShdw>
              </a:effectLst>
            </a:rPr>
            <a:t> </a:t>
          </a:r>
          <a:r>
            <a:rPr kumimoji="1" lang="en-US" altLang="ja-JP" sz="2800" b="1" kern="1200" dirty="0" err="1" smtClean="0">
              <a:effectLst>
                <a:outerShdw blurRad="38100" dist="38100" dir="2700000" algn="tl">
                  <a:srgbClr val="000000">
                    <a:alpha val="43137"/>
                  </a:srgbClr>
                </a:outerShdw>
              </a:effectLst>
            </a:rPr>
            <a:t>cán</a:t>
          </a:r>
          <a:endParaRPr kumimoji="1" lang="ja-JP" altLang="en-US" sz="2800" kern="1200" dirty="0"/>
        </a:p>
      </dsp:txBody>
      <dsp:txXfrm rot="-5400000">
        <a:off x="585913" y="3793721"/>
        <a:ext cx="6372807" cy="91905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99A743-AA2A-43C5-B17A-F43BCCBAF331}">
      <dsp:nvSpPr>
        <dsp:cNvPr id="0" name=""/>
        <dsp:cNvSpPr/>
      </dsp:nvSpPr>
      <dsp:spPr>
        <a:xfrm>
          <a:off x="238228" y="0"/>
          <a:ext cx="5328591" cy="5328591"/>
        </a:xfrm>
        <a:prstGeom prst="triangl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D7152F-69B0-4AC2-AC90-EDF5B5F10997}">
      <dsp:nvSpPr>
        <dsp:cNvPr id="0" name=""/>
        <dsp:cNvSpPr/>
      </dsp:nvSpPr>
      <dsp:spPr>
        <a:xfrm>
          <a:off x="1709232" y="533379"/>
          <a:ext cx="5850166" cy="947073"/>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kumimoji="1" lang="en-US" altLang="ja-JP" sz="2400" kern="1200" dirty="0" err="1" smtClean="0">
              <a:latin typeface="Times" pitchFamily="18" charset="0"/>
              <a:cs typeface="Times" pitchFamily="18" charset="0"/>
            </a:rPr>
            <a:t>Đạt</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chuẩn</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hiệu</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trưởng</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mức</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tốt</a:t>
          </a:r>
          <a:endParaRPr kumimoji="1" lang="ja-JP" altLang="en-US" sz="2400" kern="1200" dirty="0">
            <a:latin typeface="Times" pitchFamily="18" charset="0"/>
            <a:cs typeface="Times" pitchFamily="18" charset="0"/>
          </a:endParaRPr>
        </a:p>
      </dsp:txBody>
      <dsp:txXfrm>
        <a:off x="1755464" y="579611"/>
        <a:ext cx="5757702" cy="854609"/>
      </dsp:txXfrm>
    </dsp:sp>
    <dsp:sp modelId="{AA1B8E62-0440-4211-A31E-91BB9D056273}">
      <dsp:nvSpPr>
        <dsp:cNvPr id="0" name=""/>
        <dsp:cNvSpPr/>
      </dsp:nvSpPr>
      <dsp:spPr>
        <a:xfrm>
          <a:off x="1657989" y="1598837"/>
          <a:ext cx="5952654" cy="947073"/>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kumimoji="1" lang="en-US" altLang="ja-JP" sz="2400" kern="1200" dirty="0" err="1" smtClean="0">
              <a:latin typeface="Times" pitchFamily="18" charset="0"/>
              <a:cs typeface="Times" pitchFamily="18" charset="0"/>
            </a:rPr>
            <a:t>Đạt</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chuẩn</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hiệu</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trưởng</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mức</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khá</a:t>
          </a:r>
          <a:endParaRPr kumimoji="1" lang="ja-JP" altLang="en-US" sz="2400" kern="1200" dirty="0">
            <a:latin typeface="Times" pitchFamily="18" charset="0"/>
            <a:cs typeface="Times" pitchFamily="18" charset="0"/>
          </a:endParaRPr>
        </a:p>
      </dsp:txBody>
      <dsp:txXfrm>
        <a:off x="1704221" y="1645069"/>
        <a:ext cx="5860190" cy="854609"/>
      </dsp:txXfrm>
    </dsp:sp>
    <dsp:sp modelId="{98895072-0D07-420A-9B35-38368A66E40E}">
      <dsp:nvSpPr>
        <dsp:cNvPr id="0" name=""/>
        <dsp:cNvSpPr/>
      </dsp:nvSpPr>
      <dsp:spPr>
        <a:xfrm>
          <a:off x="1709232" y="2664295"/>
          <a:ext cx="5850166" cy="947073"/>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kumimoji="1" lang="en-US" altLang="ja-JP" sz="2400" kern="1200" dirty="0" err="1" smtClean="0">
              <a:latin typeface="Times" pitchFamily="18" charset="0"/>
              <a:cs typeface="Times" pitchFamily="18" charset="0"/>
            </a:rPr>
            <a:t>Đạt</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chuẩn</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hiệu</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trưởng</a:t>
          </a:r>
          <a:endParaRPr kumimoji="1" lang="ja-JP" altLang="en-US" sz="2400" kern="1200" dirty="0">
            <a:latin typeface="Times" pitchFamily="18" charset="0"/>
            <a:cs typeface="Times" pitchFamily="18" charset="0"/>
          </a:endParaRPr>
        </a:p>
      </dsp:txBody>
      <dsp:txXfrm>
        <a:off x="1755464" y="2710527"/>
        <a:ext cx="5757702" cy="854609"/>
      </dsp:txXfrm>
    </dsp:sp>
    <dsp:sp modelId="{916E8FE3-3854-47B1-8D2B-18005749E6A5}">
      <dsp:nvSpPr>
        <dsp:cNvPr id="0" name=""/>
        <dsp:cNvSpPr/>
      </dsp:nvSpPr>
      <dsp:spPr>
        <a:xfrm>
          <a:off x="1709232" y="3729753"/>
          <a:ext cx="5850166" cy="947073"/>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kumimoji="1" lang="en-US" altLang="ja-JP" sz="2400" kern="1200" dirty="0" err="1" smtClean="0">
              <a:latin typeface="Times" pitchFamily="18" charset="0"/>
              <a:cs typeface="Times" pitchFamily="18" charset="0"/>
            </a:rPr>
            <a:t>Chưa</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đạt</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chuẩn</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hiệu</a:t>
          </a:r>
          <a:r>
            <a:rPr kumimoji="1" lang="en-US" altLang="ja-JP" sz="2400" kern="1200" dirty="0" smtClean="0">
              <a:latin typeface="Times" pitchFamily="18" charset="0"/>
              <a:cs typeface="Times" pitchFamily="18" charset="0"/>
            </a:rPr>
            <a:t> </a:t>
          </a:r>
          <a:r>
            <a:rPr kumimoji="1" lang="en-US" altLang="ja-JP" sz="2400" kern="1200" dirty="0" err="1" smtClean="0">
              <a:latin typeface="Times" pitchFamily="18" charset="0"/>
              <a:cs typeface="Times" pitchFamily="18" charset="0"/>
            </a:rPr>
            <a:t>trưởng</a:t>
          </a:r>
          <a:endParaRPr kumimoji="1" lang="ja-JP" altLang="en-US" sz="2400" kern="1200" dirty="0">
            <a:latin typeface="Times" pitchFamily="18" charset="0"/>
            <a:cs typeface="Times" pitchFamily="18" charset="0"/>
          </a:endParaRPr>
        </a:p>
      </dsp:txBody>
      <dsp:txXfrm>
        <a:off x="1755464" y="3775985"/>
        <a:ext cx="5757702" cy="85460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6738D7-7114-4262-8686-A2D5CC19985B}">
      <dsp:nvSpPr>
        <dsp:cNvPr id="0" name=""/>
        <dsp:cNvSpPr/>
      </dsp:nvSpPr>
      <dsp:spPr>
        <a:xfrm rot="5400000">
          <a:off x="-220680" y="221150"/>
          <a:ext cx="1471201" cy="1029841"/>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smtClean="0"/>
            <a:t>1</a:t>
          </a:r>
          <a:endParaRPr lang="en-US" sz="2800" kern="1200"/>
        </a:p>
      </dsp:txBody>
      <dsp:txXfrm rot="-5400000">
        <a:off x="1" y="515391"/>
        <a:ext cx="1029841" cy="441360"/>
      </dsp:txXfrm>
    </dsp:sp>
    <dsp:sp modelId="{0F35A5F1-CA94-4D4F-B410-2C342A158906}">
      <dsp:nvSpPr>
        <dsp:cNvPr id="0" name=""/>
        <dsp:cNvSpPr/>
      </dsp:nvSpPr>
      <dsp:spPr>
        <a:xfrm rot="5400000">
          <a:off x="3808680" y="-2778368"/>
          <a:ext cx="956281" cy="6513958"/>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r>
            <a:rPr lang="en-US" sz="2500" kern="1200" smtClean="0"/>
            <a:t>Trưởng phòng giáo dục và đào tạo chủ trì đánh giá HT cơ sở GDMN theo thẩm quyền</a:t>
          </a:r>
          <a:endParaRPr lang="en-US" sz="2500" kern="1200"/>
        </a:p>
      </dsp:txBody>
      <dsp:txXfrm rot="-5400000">
        <a:off x="1029842" y="47152"/>
        <a:ext cx="6467276" cy="862917"/>
      </dsp:txXfrm>
    </dsp:sp>
    <dsp:sp modelId="{C876CFE2-5EA3-47F3-BEB2-13E3B0C207ED}">
      <dsp:nvSpPr>
        <dsp:cNvPr id="0" name=""/>
        <dsp:cNvSpPr/>
      </dsp:nvSpPr>
      <dsp:spPr>
        <a:xfrm rot="5400000">
          <a:off x="-220680" y="1496441"/>
          <a:ext cx="1471201" cy="1029841"/>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smtClean="0"/>
            <a:t>2</a:t>
          </a:r>
          <a:endParaRPr lang="en-US" sz="2800" kern="1200"/>
        </a:p>
      </dsp:txBody>
      <dsp:txXfrm rot="-5400000">
        <a:off x="1" y="1790682"/>
        <a:ext cx="1029841" cy="441360"/>
      </dsp:txXfrm>
    </dsp:sp>
    <dsp:sp modelId="{4E49B891-F5B3-49FE-83ED-58933708A1FE}">
      <dsp:nvSpPr>
        <dsp:cNvPr id="0" name=""/>
        <dsp:cNvSpPr/>
      </dsp:nvSpPr>
      <dsp:spPr>
        <a:xfrm rot="5400000">
          <a:off x="3808680" y="-1503077"/>
          <a:ext cx="956281" cy="6513958"/>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r>
            <a:rPr lang="en-US" sz="2500" kern="1200" smtClean="0"/>
            <a:t>Giám đốc sở giáo dục và đào tạo chủ trì đánh giá hiệu trưởng cơ sở GDMN theo thẩm quyền</a:t>
          </a:r>
          <a:endParaRPr lang="en-US" sz="2500" kern="1200"/>
        </a:p>
      </dsp:txBody>
      <dsp:txXfrm rot="-5400000">
        <a:off x="1029842" y="1322443"/>
        <a:ext cx="6467276" cy="862917"/>
      </dsp:txXfrm>
    </dsp:sp>
    <dsp:sp modelId="{01A50410-141F-4C59-89B2-7818E7A2ACCE}">
      <dsp:nvSpPr>
        <dsp:cNvPr id="0" name=""/>
        <dsp:cNvSpPr/>
      </dsp:nvSpPr>
      <dsp:spPr>
        <a:xfrm rot="5400000">
          <a:off x="-220680" y="2771733"/>
          <a:ext cx="1471201" cy="1029841"/>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smtClean="0"/>
            <a:t>3</a:t>
          </a:r>
          <a:endParaRPr lang="en-US" sz="2800" kern="1200"/>
        </a:p>
      </dsp:txBody>
      <dsp:txXfrm rot="-5400000">
        <a:off x="1" y="3065974"/>
        <a:ext cx="1029841" cy="441360"/>
      </dsp:txXfrm>
    </dsp:sp>
    <dsp:sp modelId="{8D1304EB-1DA4-45AC-B6CE-99FF04FBA6FF}">
      <dsp:nvSpPr>
        <dsp:cNvPr id="0" name=""/>
        <dsp:cNvSpPr/>
      </dsp:nvSpPr>
      <dsp:spPr>
        <a:xfrm rot="5400000">
          <a:off x="3808680" y="-227785"/>
          <a:ext cx="956281" cy="6513958"/>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r>
            <a:rPr lang="en-US" sz="2500" kern="1200" smtClean="0"/>
            <a:t>Thủ trưởng các đơn vị khác chủ trì đánh giá hiệu trưởng cơ sở GDMN trực thuộc</a:t>
          </a:r>
          <a:endParaRPr lang="en-US" sz="2500" kern="1200"/>
        </a:p>
      </dsp:txBody>
      <dsp:txXfrm rot="-5400000">
        <a:off x="1029842" y="2597735"/>
        <a:ext cx="6467276" cy="862917"/>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48BC0-08E5-41A1-88B2-B4800FB18811}" type="datetimeFigureOut">
              <a:rPr kumimoji="1" lang="ja-JP" altLang="en-US" smtClean="0"/>
              <a:t>2019/4/17</a:t>
            </a:fld>
            <a:endParaRPr kumimoji="1" lang="ja-JP"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0A2929-75F4-4C9E-824F-5B625CE0933C}" type="slidenum">
              <a:rPr kumimoji="1" lang="ja-JP" altLang="en-US" smtClean="0"/>
              <a:t>‹#›</a:t>
            </a:fld>
            <a:endParaRPr kumimoji="1" lang="ja-JP" altLang="en-US"/>
          </a:p>
        </p:txBody>
      </p:sp>
    </p:spTree>
    <p:extLst>
      <p:ext uri="{BB962C8B-B14F-4D97-AF65-F5344CB8AC3E}">
        <p14:creationId xmlns:p14="http://schemas.microsoft.com/office/powerpoint/2010/main" val="350000174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1" lang="en-US" altLang="ja-JP" sz="1200" kern="1200" dirty="0" smtClean="0">
                <a:solidFill>
                  <a:schemeClr val="tx1"/>
                </a:solidFill>
                <a:effectLst/>
                <a:latin typeface="+mn-lt"/>
                <a:ea typeface="+mn-ea"/>
                <a:cs typeface="+mn-cs"/>
              </a:rPr>
              <a:t>Good afternoon, ladies and </a:t>
            </a:r>
            <a:r>
              <a:rPr kumimoji="1" lang="en-US" altLang="ja-JP" sz="1200" kern="1200" dirty="0" err="1" smtClean="0">
                <a:solidFill>
                  <a:schemeClr val="tx1"/>
                </a:solidFill>
                <a:effectLst/>
                <a:latin typeface="+mn-lt"/>
                <a:ea typeface="+mn-ea"/>
                <a:cs typeface="+mn-cs"/>
              </a:rPr>
              <a:t>gentlemens</a:t>
            </a:r>
            <a:r>
              <a:rPr kumimoji="1" lang="en-US" altLang="ja-JP" sz="1200" kern="1200" dirty="0" smtClean="0">
                <a:solidFill>
                  <a:schemeClr val="tx1"/>
                </a:solidFill>
                <a:effectLst/>
                <a:latin typeface="+mn-lt"/>
                <a:ea typeface="+mn-ea"/>
                <a:cs typeface="+mn-cs"/>
              </a:rPr>
              <a:t>. </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My name is Tran Kieu Huong, I am a Doctor of Philosophy candidate in Department of geography in University of Natural Sciences. Topic of my doctoral thesis is Integrated Water Resource Management in </a:t>
            </a:r>
            <a:r>
              <a:rPr kumimoji="1" lang="en-US" altLang="ja-JP" sz="1200" kern="1200" dirty="0" err="1" smtClean="0">
                <a:solidFill>
                  <a:schemeClr val="tx1"/>
                </a:solidFill>
                <a:effectLst/>
                <a:latin typeface="+mn-lt"/>
                <a:ea typeface="+mn-ea"/>
                <a:cs typeface="+mn-cs"/>
              </a:rPr>
              <a:t>Ca</a:t>
            </a:r>
            <a:r>
              <a:rPr kumimoji="1" lang="en-US" altLang="ja-JP" sz="1200" kern="1200" dirty="0" smtClean="0">
                <a:solidFill>
                  <a:schemeClr val="tx1"/>
                </a:solidFill>
                <a:effectLst/>
                <a:latin typeface="+mn-lt"/>
                <a:ea typeface="+mn-ea"/>
                <a:cs typeface="+mn-cs"/>
              </a:rPr>
              <a:t> River Basin</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Therefor, Today, I would like to present to you topic with the title Integrated Water Resource Management in the River Basin.</a:t>
            </a:r>
            <a:endParaRPr kumimoji="1" lang="ja-JP" altLang="ja-JP"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1</a:t>
            </a:fld>
            <a:endParaRPr kumimoji="1" lang="ja-JP" altLang="en-US"/>
          </a:p>
        </p:txBody>
      </p:sp>
    </p:spTree>
    <p:extLst>
      <p:ext uri="{BB962C8B-B14F-4D97-AF65-F5344CB8AC3E}">
        <p14:creationId xmlns:p14="http://schemas.microsoft.com/office/powerpoint/2010/main" val="39089386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smtClean="0">
                <a:solidFill>
                  <a:schemeClr val="tx1"/>
                </a:solidFill>
                <a:effectLst/>
                <a:latin typeface="+mn-lt"/>
                <a:ea typeface="+mn-ea"/>
                <a:cs typeface="+mn-cs"/>
              </a:rPr>
              <a:t>Firstly I will talk about the important of</a:t>
            </a:r>
            <a:r>
              <a:rPr kumimoji="1" lang="en-US" altLang="ja-JP" sz="1200" kern="1200" baseline="0" dirty="0" smtClean="0">
                <a:solidFill>
                  <a:schemeClr val="tx1"/>
                </a:solidFill>
                <a:effectLst/>
                <a:latin typeface="+mn-lt"/>
                <a:ea typeface="+mn-ea"/>
                <a:cs typeface="+mn-cs"/>
              </a:rPr>
              <a:t> IWRM</a:t>
            </a:r>
            <a:endParaRPr lang="en-US" altLang="ja-JP" dirty="0" smtClean="0"/>
          </a:p>
          <a:p>
            <a:pPr marL="285750" indent="-285750">
              <a:buBlip>
                <a:blip r:embed="rId3"/>
              </a:buBlip>
            </a:pPr>
            <a:r>
              <a:rPr lang="en-US" altLang="ja-JP" dirty="0" smtClean="0"/>
              <a:t>Every 8 seconds, a child dies from a water-related disease.</a:t>
            </a:r>
          </a:p>
          <a:p>
            <a:pPr marL="285750" indent="-285750">
              <a:buBlip>
                <a:blip r:embed="rId3"/>
              </a:buBlip>
            </a:pPr>
            <a:r>
              <a:rPr lang="en-US" altLang="ja-JP" dirty="0" smtClean="0"/>
              <a:t>50% of people in developing countries suffer from one or more </a:t>
            </a:r>
            <a:r>
              <a:rPr lang="en-US" altLang="ja-JP" dirty="0" err="1" smtClean="0"/>
              <a:t>waterrelated</a:t>
            </a:r>
            <a:r>
              <a:rPr lang="en-US" altLang="ja-JP" dirty="0" smtClean="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23</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smtClean="0">
                <a:solidFill>
                  <a:schemeClr val="tx1"/>
                </a:solidFill>
                <a:effectLst/>
                <a:latin typeface="+mn-lt"/>
                <a:ea typeface="+mn-ea"/>
                <a:cs typeface="+mn-cs"/>
              </a:rPr>
              <a:t>Firstly I will talk about the important of</a:t>
            </a:r>
            <a:r>
              <a:rPr kumimoji="1" lang="en-US" altLang="ja-JP" sz="1200" kern="1200" baseline="0" dirty="0" smtClean="0">
                <a:solidFill>
                  <a:schemeClr val="tx1"/>
                </a:solidFill>
                <a:effectLst/>
                <a:latin typeface="+mn-lt"/>
                <a:ea typeface="+mn-ea"/>
                <a:cs typeface="+mn-cs"/>
              </a:rPr>
              <a:t> IWRM</a:t>
            </a:r>
            <a:endParaRPr lang="en-US" altLang="ja-JP" dirty="0" smtClean="0"/>
          </a:p>
          <a:p>
            <a:pPr marL="285750" indent="-285750">
              <a:buBlip>
                <a:blip r:embed="rId3"/>
              </a:buBlip>
            </a:pPr>
            <a:r>
              <a:rPr lang="en-US" altLang="ja-JP" dirty="0" smtClean="0"/>
              <a:t>Every 8 seconds, a child dies from a water-related disease.</a:t>
            </a:r>
          </a:p>
          <a:p>
            <a:pPr marL="285750" indent="-285750">
              <a:buBlip>
                <a:blip r:embed="rId3"/>
              </a:buBlip>
            </a:pPr>
            <a:r>
              <a:rPr lang="en-US" altLang="ja-JP" dirty="0" smtClean="0"/>
              <a:t>50% of people in developing countries suffer from one or more </a:t>
            </a:r>
            <a:r>
              <a:rPr lang="en-US" altLang="ja-JP" dirty="0" err="1" smtClean="0"/>
              <a:t>waterrelated</a:t>
            </a:r>
            <a:r>
              <a:rPr lang="en-US" altLang="ja-JP" dirty="0" smtClean="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24</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smtClean="0">
                <a:solidFill>
                  <a:schemeClr val="tx1"/>
                </a:solidFill>
                <a:effectLst/>
                <a:latin typeface="+mn-lt"/>
                <a:ea typeface="+mn-ea"/>
                <a:cs typeface="+mn-cs"/>
              </a:rPr>
              <a:t>Firstly I will talk about the important of</a:t>
            </a:r>
            <a:r>
              <a:rPr kumimoji="1" lang="en-US" altLang="ja-JP" sz="1200" kern="1200" baseline="0" dirty="0" smtClean="0">
                <a:solidFill>
                  <a:schemeClr val="tx1"/>
                </a:solidFill>
                <a:effectLst/>
                <a:latin typeface="+mn-lt"/>
                <a:ea typeface="+mn-ea"/>
                <a:cs typeface="+mn-cs"/>
              </a:rPr>
              <a:t> IWRM</a:t>
            </a:r>
            <a:endParaRPr lang="en-US" altLang="ja-JP" dirty="0" smtClean="0"/>
          </a:p>
          <a:p>
            <a:pPr marL="285750" indent="-285750">
              <a:buBlip>
                <a:blip r:embed="rId3"/>
              </a:buBlip>
            </a:pPr>
            <a:r>
              <a:rPr lang="en-US" altLang="ja-JP" dirty="0" smtClean="0"/>
              <a:t>Every 8 seconds, a child dies from a water-related disease.</a:t>
            </a:r>
          </a:p>
          <a:p>
            <a:pPr marL="285750" indent="-285750">
              <a:buBlip>
                <a:blip r:embed="rId3"/>
              </a:buBlip>
            </a:pPr>
            <a:r>
              <a:rPr lang="en-US" altLang="ja-JP" dirty="0" smtClean="0"/>
              <a:t>50% of people in developing countries suffer from one or more </a:t>
            </a:r>
            <a:r>
              <a:rPr lang="en-US" altLang="ja-JP" dirty="0" err="1" smtClean="0"/>
              <a:t>waterrelated</a:t>
            </a:r>
            <a:r>
              <a:rPr lang="en-US" altLang="ja-JP" dirty="0" smtClean="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25</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smtClean="0">
                <a:solidFill>
                  <a:schemeClr val="tx1"/>
                </a:solidFill>
                <a:effectLst/>
                <a:latin typeface="+mn-lt"/>
                <a:ea typeface="+mn-ea"/>
                <a:cs typeface="+mn-cs"/>
              </a:rPr>
              <a:t>Firstly I will talk about the important of</a:t>
            </a:r>
            <a:r>
              <a:rPr kumimoji="1" lang="en-US" altLang="ja-JP" sz="1200" kern="1200" baseline="0" dirty="0" smtClean="0">
                <a:solidFill>
                  <a:schemeClr val="tx1"/>
                </a:solidFill>
                <a:effectLst/>
                <a:latin typeface="+mn-lt"/>
                <a:ea typeface="+mn-ea"/>
                <a:cs typeface="+mn-cs"/>
              </a:rPr>
              <a:t> IWRM</a:t>
            </a:r>
            <a:endParaRPr lang="en-US" altLang="ja-JP" dirty="0" smtClean="0"/>
          </a:p>
          <a:p>
            <a:pPr marL="285750" indent="-285750">
              <a:buBlip>
                <a:blip r:embed="rId3"/>
              </a:buBlip>
            </a:pPr>
            <a:r>
              <a:rPr lang="en-US" altLang="ja-JP" dirty="0" smtClean="0"/>
              <a:t>Every 8 seconds, a child dies from a water-related disease.</a:t>
            </a:r>
          </a:p>
          <a:p>
            <a:pPr marL="285750" indent="-285750">
              <a:buBlip>
                <a:blip r:embed="rId3"/>
              </a:buBlip>
            </a:pPr>
            <a:r>
              <a:rPr lang="en-US" altLang="ja-JP" dirty="0" smtClean="0"/>
              <a:t>50% of people in developing countries suffer from one or more </a:t>
            </a:r>
            <a:r>
              <a:rPr lang="en-US" altLang="ja-JP" dirty="0" err="1" smtClean="0"/>
              <a:t>waterrelated</a:t>
            </a:r>
            <a:r>
              <a:rPr lang="en-US" altLang="ja-JP" dirty="0" smtClean="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26</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19B07D9E-1F46-44C9-9EE6-923FC4CE0D28}" type="slidenum">
              <a:rPr lang="en-US"/>
              <a:pPr/>
              <a:t>3</a:t>
            </a:fld>
            <a:endParaRPr lang="en-US"/>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pPr eaLnBrk="1" hangingPunct="1"/>
            <a:endParaRPr lang="en-AU" smtClean="0"/>
          </a:p>
        </p:txBody>
      </p:sp>
    </p:spTree>
    <p:extLst>
      <p:ext uri="{BB962C8B-B14F-4D97-AF65-F5344CB8AC3E}">
        <p14:creationId xmlns:p14="http://schemas.microsoft.com/office/powerpoint/2010/main" val="1854552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smtClean="0">
                <a:solidFill>
                  <a:schemeClr val="tx1"/>
                </a:solidFill>
                <a:effectLst/>
                <a:latin typeface="+mn-lt"/>
                <a:ea typeface="+mn-ea"/>
                <a:cs typeface="+mn-cs"/>
              </a:rPr>
              <a:t>My presentation include 6 part </a:t>
            </a:r>
            <a:endParaRPr kumimoji="1" lang="ja-JP" altLang="ja-JP" sz="1200" kern="1200" dirty="0" smtClean="0">
              <a:solidFill>
                <a:schemeClr val="tx1"/>
              </a:solidFill>
              <a:effectLst/>
              <a:latin typeface="+mn-lt"/>
              <a:ea typeface="+mn-ea"/>
              <a:cs typeface="+mn-cs"/>
            </a:endParaRP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5</a:t>
            </a:fld>
            <a:endParaRPr kumimoji="1" lang="ja-JP" altLang="en-US"/>
          </a:p>
        </p:txBody>
      </p:sp>
    </p:spTree>
    <p:extLst>
      <p:ext uri="{BB962C8B-B14F-4D97-AF65-F5344CB8AC3E}">
        <p14:creationId xmlns:p14="http://schemas.microsoft.com/office/powerpoint/2010/main" val="3476492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smtClean="0">
                <a:solidFill>
                  <a:schemeClr val="tx1"/>
                </a:solidFill>
                <a:effectLst/>
                <a:latin typeface="+mn-lt"/>
                <a:ea typeface="+mn-ea"/>
                <a:cs typeface="+mn-cs"/>
              </a:rPr>
              <a:t>My presentation include 4 part </a:t>
            </a:r>
            <a:endParaRPr kumimoji="1" lang="ja-JP" altLang="ja-JP" sz="1200" kern="1200" dirty="0" smtClean="0">
              <a:solidFill>
                <a:schemeClr val="tx1"/>
              </a:solidFill>
              <a:effectLst/>
              <a:latin typeface="+mn-lt"/>
              <a:ea typeface="+mn-ea"/>
              <a:cs typeface="+mn-cs"/>
            </a:endParaRP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6</a:t>
            </a:fld>
            <a:endParaRPr kumimoji="1" lang="ja-JP" altLang="en-US"/>
          </a:p>
        </p:txBody>
      </p:sp>
    </p:spTree>
    <p:extLst>
      <p:ext uri="{BB962C8B-B14F-4D97-AF65-F5344CB8AC3E}">
        <p14:creationId xmlns:p14="http://schemas.microsoft.com/office/powerpoint/2010/main" val="3476492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8</a:t>
            </a:fld>
            <a:endParaRPr kumimoji="1" lang="ja-JP" altLang="en-US"/>
          </a:p>
        </p:txBody>
      </p:sp>
    </p:spTree>
    <p:extLst>
      <p:ext uri="{BB962C8B-B14F-4D97-AF65-F5344CB8AC3E}">
        <p14:creationId xmlns:p14="http://schemas.microsoft.com/office/powerpoint/2010/main" val="372745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smtClean="0">
                <a:solidFill>
                  <a:schemeClr val="tx1"/>
                </a:solidFill>
                <a:effectLst/>
                <a:latin typeface="+mn-lt"/>
                <a:ea typeface="+mn-ea"/>
                <a:cs typeface="+mn-cs"/>
              </a:rPr>
              <a:t>Firstly I will talk about the important of</a:t>
            </a:r>
            <a:r>
              <a:rPr kumimoji="1" lang="en-US" altLang="ja-JP" sz="1200" kern="1200" baseline="0" dirty="0" smtClean="0">
                <a:solidFill>
                  <a:schemeClr val="tx1"/>
                </a:solidFill>
                <a:effectLst/>
                <a:latin typeface="+mn-lt"/>
                <a:ea typeface="+mn-ea"/>
                <a:cs typeface="+mn-cs"/>
              </a:rPr>
              <a:t> IWRM</a:t>
            </a:r>
            <a:endParaRPr lang="en-US" altLang="ja-JP" dirty="0" smtClean="0"/>
          </a:p>
          <a:p>
            <a:pPr marL="285750" indent="-285750">
              <a:buBlip>
                <a:blip r:embed="rId3"/>
              </a:buBlip>
            </a:pPr>
            <a:r>
              <a:rPr lang="en-US" altLang="ja-JP" dirty="0" smtClean="0"/>
              <a:t>Every 8 seconds, a child dies from a water-related disease.</a:t>
            </a:r>
          </a:p>
          <a:p>
            <a:pPr marL="285750" indent="-285750">
              <a:buBlip>
                <a:blip r:embed="rId3"/>
              </a:buBlip>
            </a:pPr>
            <a:r>
              <a:rPr lang="en-US" altLang="ja-JP" dirty="0" smtClean="0"/>
              <a:t>50% of people in developing countries suffer from one or more </a:t>
            </a:r>
            <a:r>
              <a:rPr lang="en-US" altLang="ja-JP" dirty="0" err="1" smtClean="0"/>
              <a:t>waterrelated</a:t>
            </a:r>
            <a:r>
              <a:rPr lang="en-US" altLang="ja-JP" dirty="0" smtClean="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17</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smtClean="0">
                <a:solidFill>
                  <a:schemeClr val="tx1"/>
                </a:solidFill>
                <a:effectLst/>
                <a:latin typeface="+mn-lt"/>
                <a:ea typeface="+mn-ea"/>
                <a:cs typeface="+mn-cs"/>
              </a:rPr>
              <a:t>Firstly I will talk about the important of</a:t>
            </a:r>
            <a:r>
              <a:rPr kumimoji="1" lang="en-US" altLang="ja-JP" sz="1200" kern="1200" baseline="0" dirty="0" smtClean="0">
                <a:solidFill>
                  <a:schemeClr val="tx1"/>
                </a:solidFill>
                <a:effectLst/>
                <a:latin typeface="+mn-lt"/>
                <a:ea typeface="+mn-ea"/>
                <a:cs typeface="+mn-cs"/>
              </a:rPr>
              <a:t> IWRM</a:t>
            </a:r>
            <a:endParaRPr lang="en-US" altLang="ja-JP" dirty="0" smtClean="0"/>
          </a:p>
          <a:p>
            <a:pPr marL="285750" indent="-285750">
              <a:buBlip>
                <a:blip r:embed="rId3"/>
              </a:buBlip>
            </a:pPr>
            <a:r>
              <a:rPr lang="en-US" altLang="ja-JP" dirty="0" smtClean="0"/>
              <a:t>Every 8 seconds, a child dies from a water-related disease.</a:t>
            </a:r>
          </a:p>
          <a:p>
            <a:pPr marL="285750" indent="-285750">
              <a:buBlip>
                <a:blip r:embed="rId3"/>
              </a:buBlip>
            </a:pPr>
            <a:r>
              <a:rPr lang="en-US" altLang="ja-JP" dirty="0" smtClean="0"/>
              <a:t>50% of people in developing countries suffer from one or more </a:t>
            </a:r>
            <a:r>
              <a:rPr lang="en-US" altLang="ja-JP" dirty="0" err="1" smtClean="0"/>
              <a:t>waterrelated</a:t>
            </a:r>
            <a:r>
              <a:rPr lang="en-US" altLang="ja-JP" dirty="0" smtClean="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19</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smtClean="0">
                <a:solidFill>
                  <a:schemeClr val="tx1"/>
                </a:solidFill>
                <a:effectLst/>
                <a:latin typeface="+mn-lt"/>
                <a:ea typeface="+mn-ea"/>
                <a:cs typeface="+mn-cs"/>
              </a:rPr>
              <a:t>Firstly I will talk about the important of</a:t>
            </a:r>
            <a:r>
              <a:rPr kumimoji="1" lang="en-US" altLang="ja-JP" sz="1200" kern="1200" baseline="0" dirty="0" smtClean="0">
                <a:solidFill>
                  <a:schemeClr val="tx1"/>
                </a:solidFill>
                <a:effectLst/>
                <a:latin typeface="+mn-lt"/>
                <a:ea typeface="+mn-ea"/>
                <a:cs typeface="+mn-cs"/>
              </a:rPr>
              <a:t> IWRM</a:t>
            </a:r>
            <a:endParaRPr lang="en-US" altLang="ja-JP" dirty="0" smtClean="0"/>
          </a:p>
          <a:p>
            <a:pPr marL="285750" indent="-285750">
              <a:buBlip>
                <a:blip r:embed="rId3"/>
              </a:buBlip>
            </a:pPr>
            <a:r>
              <a:rPr lang="en-US" altLang="ja-JP" dirty="0" smtClean="0"/>
              <a:t>Every 8 seconds, a child dies from a water-related disease.</a:t>
            </a:r>
          </a:p>
          <a:p>
            <a:pPr marL="285750" indent="-285750">
              <a:buBlip>
                <a:blip r:embed="rId3"/>
              </a:buBlip>
            </a:pPr>
            <a:r>
              <a:rPr lang="en-US" altLang="ja-JP" dirty="0" smtClean="0"/>
              <a:t>50% of people in developing countries suffer from one or more </a:t>
            </a:r>
            <a:r>
              <a:rPr lang="en-US" altLang="ja-JP" dirty="0" err="1" smtClean="0"/>
              <a:t>waterrelated</a:t>
            </a:r>
            <a:r>
              <a:rPr lang="en-US" altLang="ja-JP" dirty="0" smtClean="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21</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smtClean="0">
                <a:solidFill>
                  <a:schemeClr val="tx1"/>
                </a:solidFill>
                <a:effectLst/>
                <a:latin typeface="+mn-lt"/>
                <a:ea typeface="+mn-ea"/>
                <a:cs typeface="+mn-cs"/>
              </a:rPr>
              <a:t>Firstly I will talk about the important of</a:t>
            </a:r>
            <a:r>
              <a:rPr kumimoji="1" lang="en-US" altLang="ja-JP" sz="1200" kern="1200" baseline="0" dirty="0" smtClean="0">
                <a:solidFill>
                  <a:schemeClr val="tx1"/>
                </a:solidFill>
                <a:effectLst/>
                <a:latin typeface="+mn-lt"/>
                <a:ea typeface="+mn-ea"/>
                <a:cs typeface="+mn-cs"/>
              </a:rPr>
              <a:t> IWRM</a:t>
            </a:r>
            <a:endParaRPr lang="en-US" altLang="ja-JP" dirty="0" smtClean="0"/>
          </a:p>
          <a:p>
            <a:pPr marL="285750" indent="-285750">
              <a:buBlip>
                <a:blip r:embed="rId3"/>
              </a:buBlip>
            </a:pPr>
            <a:r>
              <a:rPr lang="en-US" altLang="ja-JP" dirty="0" smtClean="0"/>
              <a:t>Every 8 seconds, a child dies from a water-related disease.</a:t>
            </a:r>
          </a:p>
          <a:p>
            <a:pPr marL="285750" indent="-285750">
              <a:buBlip>
                <a:blip r:embed="rId3"/>
              </a:buBlip>
            </a:pPr>
            <a:r>
              <a:rPr lang="en-US" altLang="ja-JP" dirty="0" smtClean="0"/>
              <a:t>50% of people in developing countries suffer from one or more </a:t>
            </a:r>
            <a:r>
              <a:rPr lang="en-US" altLang="ja-JP" dirty="0" err="1" smtClean="0"/>
              <a:t>waterrelated</a:t>
            </a:r>
            <a:r>
              <a:rPr lang="en-US" altLang="ja-JP" dirty="0" smtClean="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22</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E84A64B-765D-41AB-8275-2BF034D06086}" type="datetimeFigureOut">
              <a:rPr kumimoji="1" lang="ja-JP" altLang="en-US" smtClean="0"/>
              <a:t>2019/4/17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983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E84A64B-765D-41AB-8275-2BF034D06086}" type="datetimeFigureOut">
              <a:rPr kumimoji="1" lang="ja-JP" altLang="en-US" smtClean="0"/>
              <a:t>2019/4/17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extLst>
      <p:ext uri="{BB962C8B-B14F-4D97-AF65-F5344CB8AC3E}">
        <p14:creationId xmlns:p14="http://schemas.microsoft.com/office/powerpoint/2010/main" val="3834075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E84A64B-765D-41AB-8275-2BF034D06086}" type="datetimeFigureOut">
              <a:rPr kumimoji="1" lang="ja-JP" altLang="en-US" smtClean="0"/>
              <a:t>2019/4/17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extLst>
      <p:ext uri="{BB962C8B-B14F-4D97-AF65-F5344CB8AC3E}">
        <p14:creationId xmlns:p14="http://schemas.microsoft.com/office/powerpoint/2010/main" val="25269563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8001000" cy="944562"/>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295400"/>
            <a:ext cx="8458200" cy="4830763"/>
          </a:xfrm>
        </p:spPr>
        <p:txBody>
          <a:bodyPr/>
          <a:lstStyle/>
          <a:p>
            <a:r>
              <a:rPr lang="en-US" smtClean="0"/>
              <a:t>Click icon to add chart</a:t>
            </a:r>
            <a:endParaRPr lang="en-US"/>
          </a:p>
        </p:txBody>
      </p:sp>
      <p:sp>
        <p:nvSpPr>
          <p:cNvPr id="4" name="Date Placeholder 3"/>
          <p:cNvSpPr>
            <a:spLocks noGrp="1"/>
          </p:cNvSpPr>
          <p:nvPr>
            <p:ph type="dt" sz="half" idx="10"/>
          </p:nvPr>
        </p:nvSpPr>
        <p:spPr>
          <a:xfrm>
            <a:off x="457200" y="6430963"/>
            <a:ext cx="2133600" cy="290512"/>
          </a:xfrm>
        </p:spPr>
        <p:txBody>
          <a:bodyPr/>
          <a:lstStyle>
            <a:lvl1pPr>
              <a:defRPr/>
            </a:lvl1pPr>
          </a:lstStyle>
          <a:p>
            <a:endParaRPr lang="en-US"/>
          </a:p>
        </p:txBody>
      </p:sp>
      <p:sp>
        <p:nvSpPr>
          <p:cNvPr id="5" name="Footer Placeholder 4"/>
          <p:cNvSpPr>
            <a:spLocks noGrp="1"/>
          </p:cNvSpPr>
          <p:nvPr>
            <p:ph type="ftr" sz="quarter" idx="11"/>
          </p:nvPr>
        </p:nvSpPr>
        <p:spPr>
          <a:xfrm>
            <a:off x="6019800" y="6505575"/>
            <a:ext cx="2209800" cy="196850"/>
          </a:xfrm>
        </p:spPr>
        <p:txBody>
          <a:bodyPr/>
          <a:lstStyle>
            <a:lvl1pPr>
              <a:defRPr/>
            </a:lvl1pPr>
          </a:lstStyle>
          <a:p>
            <a:r>
              <a:rPr lang="en-US"/>
              <a:t>www.themegallery.com</a:t>
            </a:r>
          </a:p>
        </p:txBody>
      </p:sp>
      <p:sp>
        <p:nvSpPr>
          <p:cNvPr id="6" name="Slide Number Placeholder 5"/>
          <p:cNvSpPr>
            <a:spLocks noGrp="1"/>
          </p:cNvSpPr>
          <p:nvPr>
            <p:ph type="sldNum" sz="quarter" idx="12"/>
          </p:nvPr>
        </p:nvSpPr>
        <p:spPr>
          <a:xfrm>
            <a:off x="4876800" y="6434138"/>
            <a:ext cx="990600" cy="290512"/>
          </a:xfrm>
        </p:spPr>
        <p:txBody>
          <a:bodyPr/>
          <a:lstStyle>
            <a:lvl1pPr>
              <a:defRPr/>
            </a:lvl1pPr>
          </a:lstStyle>
          <a:p>
            <a:fld id="{8C6D6FD7-068B-4713-9518-BA9813E93C0C}" type="slidenum">
              <a:rPr lang="en-US"/>
              <a:pPr/>
              <a:t>‹#›</a:t>
            </a:fld>
            <a:endParaRPr lang="en-US"/>
          </a:p>
        </p:txBody>
      </p:sp>
    </p:spTree>
    <p:extLst>
      <p:ext uri="{BB962C8B-B14F-4D97-AF65-F5344CB8AC3E}">
        <p14:creationId xmlns:p14="http://schemas.microsoft.com/office/powerpoint/2010/main" val="3994688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E84A64B-765D-41AB-8275-2BF034D06086}" type="datetimeFigureOut">
              <a:rPr kumimoji="1" lang="ja-JP" altLang="en-US" smtClean="0"/>
              <a:t>2019/4/17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extLst>
      <p:ext uri="{BB962C8B-B14F-4D97-AF65-F5344CB8AC3E}">
        <p14:creationId xmlns:p14="http://schemas.microsoft.com/office/powerpoint/2010/main" val="2254457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E84A64B-765D-41AB-8275-2BF034D06086}" type="datetimeFigureOut">
              <a:rPr kumimoji="1" lang="ja-JP" altLang="en-US" smtClean="0"/>
              <a:t>2019/4/17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7162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E84A64B-765D-41AB-8275-2BF034D06086}" type="datetimeFigureOut">
              <a:rPr kumimoji="1" lang="ja-JP" altLang="en-US" smtClean="0"/>
              <a:t>2019/4/17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extLst>
      <p:ext uri="{BB962C8B-B14F-4D97-AF65-F5344CB8AC3E}">
        <p14:creationId xmlns:p14="http://schemas.microsoft.com/office/powerpoint/2010/main" val="1320875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E84A64B-765D-41AB-8275-2BF034D06086}" type="datetimeFigureOut">
              <a:rPr kumimoji="1" lang="ja-JP" altLang="en-US" smtClean="0"/>
              <a:t>2019/4/17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extLst>
      <p:ext uri="{BB962C8B-B14F-4D97-AF65-F5344CB8AC3E}">
        <p14:creationId xmlns:p14="http://schemas.microsoft.com/office/powerpoint/2010/main" val="175712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E84A64B-765D-41AB-8275-2BF034D06086}" type="datetimeFigureOut">
              <a:rPr kumimoji="1" lang="ja-JP" altLang="en-US" smtClean="0"/>
              <a:t>2019/4/17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extLst>
      <p:ext uri="{BB962C8B-B14F-4D97-AF65-F5344CB8AC3E}">
        <p14:creationId xmlns:p14="http://schemas.microsoft.com/office/powerpoint/2010/main" val="2236369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E84A64B-765D-41AB-8275-2BF034D06086}" type="datetimeFigureOut">
              <a:rPr kumimoji="1" lang="ja-JP" altLang="en-US" smtClean="0"/>
              <a:t>2019/4/17</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extLst>
      <p:ext uri="{BB962C8B-B14F-4D97-AF65-F5344CB8AC3E}">
        <p14:creationId xmlns:p14="http://schemas.microsoft.com/office/powerpoint/2010/main" val="3991901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1E84A64B-765D-41AB-8275-2BF034D06086}" type="datetimeFigureOut">
              <a:rPr kumimoji="1" lang="ja-JP" altLang="en-US" smtClean="0"/>
              <a:t>2019/4/17</a:t>
            </a:fld>
            <a:endParaRPr kumimoji="1" lang="ja-JP" alt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6663720-EBAB-402D-952A-F94E5B6FC253}" type="slidenum">
              <a:rPr kumimoji="1" lang="ja-JP" altLang="en-US" smtClean="0"/>
              <a:t>‹#›</a:t>
            </a:fld>
            <a:endParaRPr kumimoji="1" lang="ja-JP" altLang="en-US"/>
          </a:p>
        </p:txBody>
      </p:sp>
    </p:spTree>
    <p:extLst>
      <p:ext uri="{BB962C8B-B14F-4D97-AF65-F5344CB8AC3E}">
        <p14:creationId xmlns:p14="http://schemas.microsoft.com/office/powerpoint/2010/main" val="1897028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E84A64B-765D-41AB-8275-2BF034D06086}" type="datetimeFigureOut">
              <a:rPr kumimoji="1" lang="ja-JP" altLang="en-US" smtClean="0"/>
              <a:t>2019/4/17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extLst>
      <p:ext uri="{BB962C8B-B14F-4D97-AF65-F5344CB8AC3E}">
        <p14:creationId xmlns:p14="http://schemas.microsoft.com/office/powerpoint/2010/main" val="2104513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1E84A64B-765D-41AB-8275-2BF034D06086}" type="datetimeFigureOut">
              <a:rPr kumimoji="1" lang="ja-JP" altLang="en-US" smtClean="0"/>
              <a:t>2019/4/17</a:t>
            </a:fld>
            <a:endParaRPr kumimoji="1" lang="ja-JP" alt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B6663720-EBAB-402D-952A-F94E5B6FC253}" type="slidenum">
              <a:rPr kumimoji="1" lang="ja-JP" altLang="en-US" smtClean="0"/>
              <a:t>‹#›</a:t>
            </a:fld>
            <a:endParaRPr kumimoji="1" lang="ja-JP" alt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2648854"/>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 id="2147483926"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mailto:Chunhung.vnies@gmail.com"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 descr="_40376591_boat2ap203"/>
          <p:cNvSpPr txBox="1">
            <a:spLocks noChangeArrowheads="1"/>
          </p:cNvSpPr>
          <p:nvPr/>
        </p:nvSpPr>
        <p:spPr bwMode="auto">
          <a:xfrm>
            <a:off x="261357" y="75176"/>
            <a:ext cx="8713787" cy="1015663"/>
          </a:xfrm>
          <a:prstGeom prst="rect">
            <a:avLst/>
          </a:prstGeom>
          <a:noFill/>
          <a:ln>
            <a:noFill/>
          </a:ln>
          <a:effectLst/>
          <a:extLst>
            <a:ext uri="{909E8E84-426E-40DD-AFC4-6F175D3DCCD1}">
              <a14:hiddenFill xmlns:a14="http://schemas.microsoft.com/office/drawing/2010/main">
                <a:blipFill dpi="0" rotWithShape="1">
                  <a:blip r:embed="rId3"/>
                  <a:srcRect/>
                  <a:stretch>
                    <a:fillRect/>
                  </a:stretch>
                </a:blipFill>
              </a14:hiddenFill>
            </a:ext>
            <a:ext uri="{91240B29-F687-4F45-9708-019B960494DF}">
              <a14:hiddenLine xmlns:a14="http://schemas.microsoft.com/office/drawing/2010/main" w="2857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algn="ctr" eaLnBrk="0" fontAlgn="base" hangingPunct="0">
              <a:spcBef>
                <a:spcPct val="0"/>
              </a:spcBef>
              <a:spcAft>
                <a:spcPct val="0"/>
              </a:spcAft>
              <a:defRPr sz="2400">
                <a:solidFill>
                  <a:schemeClr val="tx1"/>
                </a:solidFill>
                <a:latin typeface="Times" pitchFamily="18" charset="0"/>
              </a:defRPr>
            </a:lvl6pPr>
            <a:lvl7pPr marL="2971800" indent="-228600" algn="ctr" eaLnBrk="0" fontAlgn="base" hangingPunct="0">
              <a:spcBef>
                <a:spcPct val="0"/>
              </a:spcBef>
              <a:spcAft>
                <a:spcPct val="0"/>
              </a:spcAft>
              <a:defRPr sz="2400">
                <a:solidFill>
                  <a:schemeClr val="tx1"/>
                </a:solidFill>
                <a:latin typeface="Times" pitchFamily="18" charset="0"/>
              </a:defRPr>
            </a:lvl7pPr>
            <a:lvl8pPr marL="3429000" indent="-228600" algn="ctr" eaLnBrk="0" fontAlgn="base" hangingPunct="0">
              <a:spcBef>
                <a:spcPct val="0"/>
              </a:spcBef>
              <a:spcAft>
                <a:spcPct val="0"/>
              </a:spcAft>
              <a:defRPr sz="2400">
                <a:solidFill>
                  <a:schemeClr val="tx1"/>
                </a:solidFill>
                <a:latin typeface="Times" pitchFamily="18" charset="0"/>
              </a:defRPr>
            </a:lvl8pPr>
            <a:lvl9pPr marL="3886200" indent="-228600" algn="ctr" eaLnBrk="0" fontAlgn="base" hangingPunct="0">
              <a:spcBef>
                <a:spcPct val="0"/>
              </a:spcBef>
              <a:spcAft>
                <a:spcPct val="0"/>
              </a:spcAft>
              <a:defRPr sz="2400">
                <a:solidFill>
                  <a:schemeClr val="tx1"/>
                </a:solidFill>
                <a:latin typeface="Times" pitchFamily="18" charset="0"/>
              </a:defRPr>
            </a:lvl9pPr>
          </a:lstStyle>
          <a:p>
            <a:pPr algn="ctr"/>
            <a:r>
              <a:rPr lang="en-GB" altLang="zh-CN" sz="2000" dirty="0" smtClean="0"/>
              <a:t>BỘ GIÁO DỤC VÀ ĐÀO TẠO</a:t>
            </a:r>
          </a:p>
          <a:p>
            <a:pPr algn="ctr"/>
            <a:r>
              <a:rPr lang="en-GB" altLang="zh-CN" sz="2000" b="1" dirty="0" smtClean="0"/>
              <a:t>CỤC NHÀ GIÁO VÀ CÁN BỘ QUẢN LÝ GIÁO DỤC</a:t>
            </a:r>
          </a:p>
          <a:p>
            <a:pPr algn="ctr"/>
            <a:endParaRPr lang="en-GB" altLang="ja-JP" sz="1800" b="1" dirty="0">
              <a:ea typeface="MS PGothic" pitchFamily="34" charset="-128"/>
            </a:endParaRPr>
          </a:p>
        </p:txBody>
      </p:sp>
      <p:sp>
        <p:nvSpPr>
          <p:cNvPr id="5" name="Text Box 13"/>
          <p:cNvSpPr txBox="1">
            <a:spLocks noChangeArrowheads="1"/>
          </p:cNvSpPr>
          <p:nvPr/>
        </p:nvSpPr>
        <p:spPr bwMode="auto">
          <a:xfrm>
            <a:off x="261357" y="1268760"/>
            <a:ext cx="8868867"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defRPr/>
            </a:pPr>
            <a:r>
              <a:rPr lang="en-GB" altLang="ja-JP" sz="2600" b="1" dirty="0" smtClean="0">
                <a:effectLst>
                  <a:outerShdw blurRad="38100" dist="38100" dir="2700000" algn="tl">
                    <a:srgbClr val="C0C0C0"/>
                  </a:outerShdw>
                </a:effectLst>
                <a:latin typeface="Times New Roman" pitchFamily="18" charset="0"/>
                <a:ea typeface="ＭＳ Ｐゴシック" pitchFamily="34" charset="-128"/>
                <a:cs typeface="Arial" pitchFamily="34" charset="0"/>
              </a:rPr>
              <a:t>HƯỚNG DẪN SỬ DỤNG CHUẨN </a:t>
            </a:r>
          </a:p>
          <a:p>
            <a:pPr algn="ctr">
              <a:defRPr/>
            </a:pPr>
            <a:r>
              <a:rPr lang="en-GB" altLang="ja-JP" sz="2600" b="1" dirty="0" smtClean="0">
                <a:effectLst>
                  <a:outerShdw blurRad="38100" dist="38100" dir="2700000" algn="tl">
                    <a:srgbClr val="C0C0C0"/>
                  </a:outerShdw>
                </a:effectLst>
                <a:latin typeface="Times New Roman" pitchFamily="18" charset="0"/>
                <a:ea typeface="ＭＳ Ｐゴシック" pitchFamily="34" charset="-128"/>
                <a:cs typeface="Arial" pitchFamily="34" charset="0"/>
              </a:rPr>
              <a:t>HIỆU TRƯỞNG CƠ SỞ GIÁO </a:t>
            </a:r>
            <a:r>
              <a:rPr lang="en-GB" altLang="ja-JP" sz="2600" b="1" smtClean="0">
                <a:effectLst>
                  <a:outerShdw blurRad="38100" dist="38100" dir="2700000" algn="tl">
                    <a:srgbClr val="C0C0C0"/>
                  </a:outerShdw>
                </a:effectLst>
                <a:latin typeface="Times New Roman" pitchFamily="18" charset="0"/>
                <a:ea typeface="ＭＳ Ｐゴシック" pitchFamily="34" charset="-128"/>
                <a:cs typeface="Arial" pitchFamily="34" charset="0"/>
              </a:rPr>
              <a:t>DỤC MẦM NON  </a:t>
            </a:r>
            <a:endParaRPr lang="en-GB" altLang="ja-JP" sz="2600" b="1" dirty="0" smtClean="0">
              <a:effectLst>
                <a:outerShdw blurRad="38100" dist="38100" dir="2700000" algn="tl">
                  <a:srgbClr val="C0C0C0"/>
                </a:outerShdw>
              </a:effectLst>
              <a:latin typeface="Times New Roman" pitchFamily="18" charset="0"/>
              <a:ea typeface="ＭＳ Ｐゴシック" pitchFamily="34" charset="-128"/>
              <a:cs typeface="Arial" pitchFamily="34" charset="0"/>
            </a:endParaRPr>
          </a:p>
          <a:p>
            <a:pPr algn="ctr">
              <a:defRPr/>
            </a:pPr>
            <a:r>
              <a:rPr lang="en-GB" altLang="ja-JP" sz="2400" i="1" dirty="0" smtClean="0">
                <a:effectLst>
                  <a:outerShdw blurRad="38100" dist="38100" dir="2700000" algn="tl">
                    <a:srgbClr val="C0C0C0"/>
                  </a:outerShdw>
                </a:effectLst>
                <a:latin typeface="Times New Roman" pitchFamily="18" charset="0"/>
                <a:ea typeface="ＭＳ Ｐゴシック" pitchFamily="34" charset="-128"/>
                <a:cs typeface="Arial" pitchFamily="34" charset="0"/>
              </a:rPr>
              <a:t>(Ban </a:t>
            </a:r>
            <a:r>
              <a:rPr lang="en-GB" altLang="ja-JP" sz="2400" i="1" dirty="0" err="1" smtClean="0">
                <a:effectLst>
                  <a:outerShdw blurRad="38100" dist="38100" dir="2700000" algn="tl">
                    <a:srgbClr val="C0C0C0"/>
                  </a:outerShdw>
                </a:effectLst>
                <a:latin typeface="Times New Roman" pitchFamily="18" charset="0"/>
                <a:ea typeface="ＭＳ Ｐゴシック" pitchFamily="34" charset="-128"/>
                <a:cs typeface="Arial" pitchFamily="34" charset="0"/>
              </a:rPr>
              <a:t>hành</a:t>
            </a:r>
            <a:r>
              <a:rPr lang="en-GB" altLang="ja-JP" sz="2400" i="1" dirty="0" smtClean="0">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smtClean="0">
                <a:effectLst>
                  <a:outerShdw blurRad="38100" dist="38100" dir="2700000" algn="tl">
                    <a:srgbClr val="C0C0C0"/>
                  </a:outerShdw>
                </a:effectLst>
                <a:latin typeface="Times New Roman" pitchFamily="18" charset="0"/>
                <a:ea typeface="ＭＳ Ｐゴシック" pitchFamily="34" charset="-128"/>
                <a:cs typeface="Arial" pitchFamily="34" charset="0"/>
              </a:rPr>
              <a:t>kèm</a:t>
            </a:r>
            <a:r>
              <a:rPr lang="en-GB" altLang="ja-JP" sz="2400" i="1" dirty="0" smtClean="0">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smtClean="0">
                <a:effectLst>
                  <a:outerShdw blurRad="38100" dist="38100" dir="2700000" algn="tl">
                    <a:srgbClr val="C0C0C0"/>
                  </a:outerShdw>
                </a:effectLst>
                <a:latin typeface="Times New Roman" pitchFamily="18" charset="0"/>
                <a:ea typeface="ＭＳ Ｐゴシック" pitchFamily="34" charset="-128"/>
                <a:cs typeface="Arial" pitchFamily="34" charset="0"/>
              </a:rPr>
              <a:t>theo</a:t>
            </a:r>
            <a:r>
              <a:rPr lang="en-GB" altLang="ja-JP" sz="2400" i="1" dirty="0" smtClean="0">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smtClean="0">
                <a:effectLst>
                  <a:outerShdw blurRad="38100" dist="38100" dir="2700000" algn="tl">
                    <a:srgbClr val="C0C0C0"/>
                  </a:outerShdw>
                </a:effectLst>
                <a:latin typeface="Times New Roman" pitchFamily="18" charset="0"/>
                <a:ea typeface="ＭＳ Ｐゴシック" pitchFamily="34" charset="-128"/>
                <a:cs typeface="Arial" pitchFamily="34" charset="0"/>
              </a:rPr>
              <a:t>Thông</a:t>
            </a:r>
            <a:r>
              <a:rPr lang="en-GB" altLang="ja-JP" sz="2400" i="1" dirty="0" smtClean="0">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smtClean="0">
                <a:effectLst>
                  <a:outerShdw blurRad="38100" dist="38100" dir="2700000" algn="tl">
                    <a:srgbClr val="C0C0C0"/>
                  </a:outerShdw>
                </a:effectLst>
                <a:latin typeface="Times New Roman" pitchFamily="18" charset="0"/>
                <a:ea typeface="ＭＳ Ｐゴシック" pitchFamily="34" charset="-128"/>
                <a:cs typeface="Arial" pitchFamily="34" charset="0"/>
              </a:rPr>
              <a:t>tư</a:t>
            </a:r>
            <a:r>
              <a:rPr lang="en-GB" altLang="ja-JP" sz="2400" i="1" dirty="0" smtClean="0">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err="1" smtClean="0">
                <a:effectLst>
                  <a:outerShdw blurRad="38100" dist="38100" dir="2700000" algn="tl">
                    <a:srgbClr val="C0C0C0"/>
                  </a:outerShdw>
                </a:effectLst>
                <a:latin typeface="Times New Roman" pitchFamily="18" charset="0"/>
                <a:ea typeface="ＭＳ Ｐゴシック" pitchFamily="34" charset="-128"/>
                <a:cs typeface="Arial" pitchFamily="34" charset="0"/>
              </a:rPr>
              <a:t>số</a:t>
            </a:r>
            <a:r>
              <a:rPr lang="en-GB" altLang="ja-JP" sz="2400" i="1" smtClean="0">
                <a:effectLst>
                  <a:outerShdw blurRad="38100" dist="38100" dir="2700000" algn="tl">
                    <a:srgbClr val="C0C0C0"/>
                  </a:outerShdw>
                </a:effectLst>
                <a:latin typeface="Times New Roman" pitchFamily="18" charset="0"/>
                <a:ea typeface="ＭＳ Ｐゴシック" pitchFamily="34" charset="-128"/>
                <a:cs typeface="Arial" pitchFamily="34" charset="0"/>
              </a:rPr>
              <a:t> 25/2018/TT-BGDĐT </a:t>
            </a:r>
            <a:r>
              <a:rPr lang="en-GB" altLang="ja-JP" sz="2400" i="1" err="1" smtClean="0">
                <a:effectLst>
                  <a:outerShdw blurRad="38100" dist="38100" dir="2700000" algn="tl">
                    <a:srgbClr val="C0C0C0"/>
                  </a:outerShdw>
                </a:effectLst>
                <a:latin typeface="Times New Roman" pitchFamily="18" charset="0"/>
                <a:ea typeface="ＭＳ Ｐゴシック" pitchFamily="34" charset="-128"/>
                <a:cs typeface="Arial" pitchFamily="34" charset="0"/>
              </a:rPr>
              <a:t>ngày</a:t>
            </a:r>
            <a:r>
              <a:rPr lang="en-GB" altLang="ja-JP" sz="2400" i="1" smtClean="0">
                <a:effectLst>
                  <a:outerShdw blurRad="38100" dist="38100" dir="2700000" algn="tl">
                    <a:srgbClr val="C0C0C0"/>
                  </a:outerShdw>
                </a:effectLst>
                <a:latin typeface="Times New Roman" pitchFamily="18" charset="0"/>
                <a:ea typeface="ＭＳ Ｐゴシック" pitchFamily="34" charset="-128"/>
                <a:cs typeface="Arial" pitchFamily="34" charset="0"/>
              </a:rPr>
              <a:t> 08/10/2018 </a:t>
            </a:r>
            <a:r>
              <a:rPr lang="en-GB" altLang="ja-JP" sz="2400" i="1" dirty="0" err="1" smtClean="0">
                <a:effectLst>
                  <a:outerShdw blurRad="38100" dist="38100" dir="2700000" algn="tl">
                    <a:srgbClr val="C0C0C0"/>
                  </a:outerShdw>
                </a:effectLst>
                <a:latin typeface="Times New Roman" pitchFamily="18" charset="0"/>
                <a:ea typeface="ＭＳ Ｐゴシック" pitchFamily="34" charset="-128"/>
                <a:cs typeface="Arial" pitchFamily="34" charset="0"/>
              </a:rPr>
              <a:t>của</a:t>
            </a:r>
            <a:r>
              <a:rPr lang="en-GB" altLang="ja-JP" sz="2400" i="1" dirty="0" smtClean="0">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smtClean="0">
                <a:effectLst>
                  <a:outerShdw blurRad="38100" dist="38100" dir="2700000" algn="tl">
                    <a:srgbClr val="C0C0C0"/>
                  </a:outerShdw>
                </a:effectLst>
                <a:latin typeface="Times New Roman" pitchFamily="18" charset="0"/>
                <a:ea typeface="ＭＳ Ｐゴシック" pitchFamily="34" charset="-128"/>
                <a:cs typeface="Arial" pitchFamily="34" charset="0"/>
              </a:rPr>
              <a:t>Bộ</a:t>
            </a:r>
            <a:r>
              <a:rPr lang="en-GB" altLang="ja-JP" sz="2400" i="1" dirty="0" smtClean="0">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smtClean="0">
                <a:effectLst>
                  <a:outerShdw blurRad="38100" dist="38100" dir="2700000" algn="tl">
                    <a:srgbClr val="C0C0C0"/>
                  </a:outerShdw>
                </a:effectLst>
                <a:latin typeface="Times New Roman" pitchFamily="18" charset="0"/>
                <a:ea typeface="ＭＳ Ｐゴシック" pitchFamily="34" charset="-128"/>
                <a:cs typeface="Arial" pitchFamily="34" charset="0"/>
              </a:rPr>
              <a:t>trưởng</a:t>
            </a:r>
            <a:r>
              <a:rPr lang="en-GB" altLang="ja-JP" sz="2400" i="1" dirty="0" smtClean="0">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smtClean="0">
                <a:effectLst>
                  <a:outerShdw blurRad="38100" dist="38100" dir="2700000" algn="tl">
                    <a:srgbClr val="C0C0C0"/>
                  </a:outerShdw>
                </a:effectLst>
                <a:latin typeface="Times New Roman" pitchFamily="18" charset="0"/>
                <a:ea typeface="ＭＳ Ｐゴシック" pitchFamily="34" charset="-128"/>
                <a:cs typeface="Arial" pitchFamily="34" charset="0"/>
              </a:rPr>
              <a:t>Bộ</a:t>
            </a:r>
            <a:r>
              <a:rPr lang="en-GB" altLang="ja-JP" sz="2400" i="1" dirty="0" smtClean="0">
                <a:effectLst>
                  <a:outerShdw blurRad="38100" dist="38100" dir="2700000" algn="tl">
                    <a:srgbClr val="C0C0C0"/>
                  </a:outerShdw>
                </a:effectLst>
                <a:latin typeface="Times New Roman" pitchFamily="18" charset="0"/>
                <a:ea typeface="ＭＳ Ｐゴシック" pitchFamily="34" charset="-128"/>
                <a:cs typeface="Arial" pitchFamily="34" charset="0"/>
              </a:rPr>
              <a:t> GD&amp;ĐT)</a:t>
            </a:r>
          </a:p>
        </p:txBody>
      </p:sp>
      <p:sp>
        <p:nvSpPr>
          <p:cNvPr id="7" name="Text Box 18"/>
          <p:cNvSpPr txBox="1">
            <a:spLocks noChangeArrowheads="1"/>
          </p:cNvSpPr>
          <p:nvPr/>
        </p:nvSpPr>
        <p:spPr bwMode="auto">
          <a:xfrm>
            <a:off x="755577" y="4439376"/>
            <a:ext cx="799288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algn="ctr" eaLnBrk="0" fontAlgn="base" hangingPunct="0">
              <a:spcBef>
                <a:spcPct val="0"/>
              </a:spcBef>
              <a:spcAft>
                <a:spcPct val="0"/>
              </a:spcAft>
              <a:defRPr sz="2400">
                <a:solidFill>
                  <a:schemeClr val="tx1"/>
                </a:solidFill>
                <a:latin typeface="Times" pitchFamily="18" charset="0"/>
              </a:defRPr>
            </a:lvl6pPr>
            <a:lvl7pPr marL="2971800" indent="-228600" algn="ctr" eaLnBrk="0" fontAlgn="base" hangingPunct="0">
              <a:spcBef>
                <a:spcPct val="0"/>
              </a:spcBef>
              <a:spcAft>
                <a:spcPct val="0"/>
              </a:spcAft>
              <a:defRPr sz="2400">
                <a:solidFill>
                  <a:schemeClr val="tx1"/>
                </a:solidFill>
                <a:latin typeface="Times" pitchFamily="18" charset="0"/>
              </a:defRPr>
            </a:lvl7pPr>
            <a:lvl8pPr marL="3429000" indent="-228600" algn="ctr" eaLnBrk="0" fontAlgn="base" hangingPunct="0">
              <a:spcBef>
                <a:spcPct val="0"/>
              </a:spcBef>
              <a:spcAft>
                <a:spcPct val="0"/>
              </a:spcAft>
              <a:defRPr sz="2400">
                <a:solidFill>
                  <a:schemeClr val="tx1"/>
                </a:solidFill>
                <a:latin typeface="Times" pitchFamily="18" charset="0"/>
              </a:defRPr>
            </a:lvl8pPr>
            <a:lvl9pPr marL="3886200" indent="-228600" algn="ctr" eaLnBrk="0" fontAlgn="base" hangingPunct="0">
              <a:spcBef>
                <a:spcPct val="0"/>
              </a:spcBef>
              <a:spcAft>
                <a:spcPct val="0"/>
              </a:spcAft>
              <a:defRPr sz="2400">
                <a:solidFill>
                  <a:schemeClr val="tx1"/>
                </a:solidFill>
                <a:latin typeface="Times" pitchFamily="18" charset="0"/>
              </a:defRPr>
            </a:lvl9pPr>
          </a:lstStyle>
          <a:p>
            <a:pPr algn="ctr"/>
            <a:r>
              <a:rPr lang="fr-CH" altLang="ja-JP" b="1" i="1" smtClean="0">
                <a:ea typeface="MS PGothic" pitchFamily="34" charset="-128"/>
              </a:rPr>
              <a:t>TS. Chu Thị Hồng Nhung, Trưởng phòng NC cơ bản </a:t>
            </a:r>
          </a:p>
          <a:p>
            <a:pPr algn="ctr"/>
            <a:r>
              <a:rPr lang="fr-CH" altLang="ja-JP" b="1" i="1" smtClean="0">
                <a:ea typeface="MS PGothic" pitchFamily="34" charset="-128"/>
              </a:rPr>
              <a:t>về GDMN - Viện Khoa học Giáo dục Việt Nam </a:t>
            </a:r>
            <a:endParaRPr lang="fr-CH" altLang="ja-JP" b="1" i="1" dirty="0">
              <a:ea typeface="MS PGothic" pitchFamily="34" charset="-128"/>
            </a:endParaRPr>
          </a:p>
        </p:txBody>
      </p:sp>
    </p:spTree>
    <p:extLst>
      <p:ext uri="{BB962C8B-B14F-4D97-AF65-F5344CB8AC3E}">
        <p14:creationId xmlns:p14="http://schemas.microsoft.com/office/powerpoint/2010/main" val="1390291706"/>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smtClean="0">
                <a:solidFill>
                  <a:srgbClr val="C00000"/>
                </a:solidFill>
              </a:rPr>
              <a:t>CÁCH ĐẶT CÂU HỎI ĐỂ TÌM MINH CHỨNG</a:t>
            </a:r>
            <a:endParaRPr lang="ja-JP" altLang="en-US" sz="2400" b="1" dirty="0">
              <a:solidFill>
                <a:srgbClr val="C00000"/>
              </a:solidFill>
            </a:endParaRPr>
          </a:p>
        </p:txBody>
      </p:sp>
      <p:cxnSp>
        <p:nvCxnSpPr>
          <p:cNvPr id="6" name="Straight Connector 5"/>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Content Placeholder 2"/>
          <p:cNvSpPr>
            <a:spLocks noGrp="1"/>
          </p:cNvSpPr>
          <p:nvPr>
            <p:ph idx="1"/>
          </p:nvPr>
        </p:nvSpPr>
        <p:spPr>
          <a:xfrm>
            <a:off x="457200" y="1052736"/>
            <a:ext cx="8229600" cy="5544615"/>
          </a:xfrm>
        </p:spPr>
        <p:txBody>
          <a:bodyPr>
            <a:noAutofit/>
          </a:bodyPr>
          <a:lstStyle/>
          <a:p>
            <a:pPr marL="0" indent="0" algn="just">
              <a:buNone/>
            </a:pPr>
            <a:r>
              <a:rPr lang="en-US" altLang="ja-JP" sz="2000" b="1" smtClean="0">
                <a:solidFill>
                  <a:srgbClr val="4F271C">
                    <a:satMod val="130000"/>
                  </a:srgbClr>
                </a:solidFill>
                <a:latin typeface="Tahoma" pitchFamily="34" charset="0"/>
                <a:ea typeface="Tahoma" pitchFamily="34" charset="0"/>
                <a:cs typeface="Tahoma" pitchFamily="34" charset="0"/>
              </a:rPr>
              <a:t>Ví </a:t>
            </a:r>
            <a:r>
              <a:rPr lang="en-US" altLang="ja-JP" sz="2000" b="1" dirty="0" err="1" smtClean="0">
                <a:solidFill>
                  <a:srgbClr val="4F271C">
                    <a:satMod val="130000"/>
                  </a:srgbClr>
                </a:solidFill>
                <a:latin typeface="Tahoma" pitchFamily="34" charset="0"/>
                <a:ea typeface="Tahoma" pitchFamily="34" charset="0"/>
                <a:cs typeface="Tahoma" pitchFamily="34" charset="0"/>
              </a:rPr>
              <a:t>dụ</a:t>
            </a:r>
            <a:r>
              <a:rPr lang="en-US" altLang="ja-JP" sz="2000" b="1" dirty="0" smtClean="0">
                <a:solidFill>
                  <a:srgbClr val="4F271C">
                    <a:satMod val="130000"/>
                  </a:srgbClr>
                </a:solidFill>
                <a:latin typeface="Tahoma" pitchFamily="34" charset="0"/>
                <a:ea typeface="Tahoma" pitchFamily="34" charset="0"/>
                <a:cs typeface="Tahoma" pitchFamily="34" charset="0"/>
              </a:rPr>
              <a:t> </a:t>
            </a:r>
            <a:r>
              <a:rPr lang="en-US" altLang="ja-JP" sz="2000" b="1" dirty="0" err="1" smtClean="0">
                <a:solidFill>
                  <a:srgbClr val="4F271C">
                    <a:satMod val="130000"/>
                  </a:srgbClr>
                </a:solidFill>
                <a:latin typeface="Tahoma" pitchFamily="34" charset="0"/>
                <a:ea typeface="Tahoma" pitchFamily="34" charset="0"/>
                <a:cs typeface="Tahoma" pitchFamily="34" charset="0"/>
              </a:rPr>
              <a:t>cho</a:t>
            </a:r>
            <a:r>
              <a:rPr lang="en-US" altLang="ja-JP" sz="2000" b="1" dirty="0" smtClean="0">
                <a:solidFill>
                  <a:srgbClr val="4F271C">
                    <a:satMod val="130000"/>
                  </a:srgbClr>
                </a:solidFill>
                <a:latin typeface="Tahoma" pitchFamily="34" charset="0"/>
                <a:ea typeface="Tahoma" pitchFamily="34" charset="0"/>
                <a:cs typeface="Tahoma" pitchFamily="34" charset="0"/>
              </a:rPr>
              <a:t> </a:t>
            </a:r>
            <a:r>
              <a:rPr lang="en-US" altLang="ja-JP" sz="2000" b="1" dirty="0" err="1" smtClean="0">
                <a:solidFill>
                  <a:srgbClr val="4F271C">
                    <a:satMod val="130000"/>
                  </a:srgbClr>
                </a:solidFill>
                <a:latin typeface="Tahoma" pitchFamily="34" charset="0"/>
                <a:ea typeface="Tahoma" pitchFamily="34" charset="0"/>
                <a:cs typeface="Tahoma" pitchFamily="34" charset="0"/>
              </a:rPr>
              <a:t>tiêu</a:t>
            </a:r>
            <a:r>
              <a:rPr lang="en-US" altLang="ja-JP" sz="2000" b="1" dirty="0" smtClean="0">
                <a:solidFill>
                  <a:srgbClr val="4F271C">
                    <a:satMod val="130000"/>
                  </a:srgbClr>
                </a:solidFill>
                <a:latin typeface="Tahoma" pitchFamily="34" charset="0"/>
                <a:ea typeface="Tahoma" pitchFamily="34" charset="0"/>
                <a:cs typeface="Tahoma" pitchFamily="34" charset="0"/>
              </a:rPr>
              <a:t> </a:t>
            </a:r>
            <a:r>
              <a:rPr lang="en-US" altLang="ja-JP" sz="2000" b="1" err="1" smtClean="0">
                <a:solidFill>
                  <a:srgbClr val="4F271C">
                    <a:satMod val="130000"/>
                  </a:srgbClr>
                </a:solidFill>
                <a:latin typeface="Tahoma" pitchFamily="34" charset="0"/>
                <a:ea typeface="Tahoma" pitchFamily="34" charset="0"/>
                <a:cs typeface="Tahoma" pitchFamily="34" charset="0"/>
              </a:rPr>
              <a:t>chí</a:t>
            </a:r>
            <a:r>
              <a:rPr lang="en-US" altLang="ja-JP" sz="2000" b="1" smtClean="0">
                <a:solidFill>
                  <a:srgbClr val="4F271C">
                    <a:satMod val="130000"/>
                  </a:srgbClr>
                </a:solidFill>
                <a:latin typeface="Tahoma" pitchFamily="34" charset="0"/>
                <a:ea typeface="Tahoma" pitchFamily="34" charset="0"/>
                <a:cs typeface="Tahoma" pitchFamily="34" charset="0"/>
              </a:rPr>
              <a:t> 1. Đạo đức nghề nghiệp, phong cách làm việc</a:t>
            </a:r>
            <a:endParaRPr lang="en-US" altLang="ja-JP" sz="2000" b="1" dirty="0" smtClean="0">
              <a:solidFill>
                <a:srgbClr val="4F271C">
                  <a:satMod val="130000"/>
                </a:srgbClr>
              </a:solidFill>
              <a:latin typeface="Tahoma" pitchFamily="34" charset="0"/>
              <a:ea typeface="Tahoma" pitchFamily="34" charset="0"/>
              <a:cs typeface="Tahoma" pitchFamily="34" charset="0"/>
            </a:endParaRPr>
          </a:p>
          <a:p>
            <a:r>
              <a:rPr lang="en-US" sz="2400" smtClean="0"/>
              <a:t>1. HT </a:t>
            </a:r>
            <a:r>
              <a:rPr lang="en-US" sz="2400"/>
              <a:t>có các hành động nào để chứng tỏ </a:t>
            </a:r>
            <a:r>
              <a:rPr lang="en-US" sz="2400" smtClean="0"/>
              <a:t>thực hiện tốt và chỉ đạo thực hiện nghiêm túc ĐĐNN trong nhà trường? </a:t>
            </a:r>
          </a:p>
          <a:p>
            <a:r>
              <a:rPr lang="en-US" sz="2400" smtClean="0"/>
              <a:t>2. HT có hành động nào chứng tỏ có phương pháp làm việc phù hợp với công việc, phương pháp làm việc khoa học? </a:t>
            </a:r>
          </a:p>
          <a:p>
            <a:r>
              <a:rPr lang="en-US" sz="2400" smtClean="0"/>
              <a:t>3. HT </a:t>
            </a:r>
            <a:r>
              <a:rPr lang="en-US" sz="2400"/>
              <a:t>có các hành động nào để chứng </a:t>
            </a:r>
            <a:r>
              <a:rPr lang="en-US" sz="2400" smtClean="0"/>
              <a:t>tỏ thường xuyên tự rèn luyện đạo đức nghề nghiệp, giữ gìn phẩm chất uy tín, danh dự nào của nhà giáo </a:t>
            </a:r>
            <a:r>
              <a:rPr lang="en-US" sz="2400"/>
              <a:t>có uy tín, tác phong, lối sống lành mạnh, phù hợp với  ngành sư phạm mầm non</a:t>
            </a:r>
            <a:r>
              <a:rPr lang="vi-VN" sz="2400" smtClean="0"/>
              <a:t>?</a:t>
            </a:r>
            <a:endParaRPr lang="en-US" sz="2400" smtClean="0"/>
          </a:p>
          <a:p>
            <a:r>
              <a:rPr lang="en-US" sz="2400" smtClean="0"/>
              <a:t>4. HT có hành động nào chấn chỉnh kịp thời các biểu hiện vi phạm đạo đức của giáo viên, nhân viên? </a:t>
            </a:r>
          </a:p>
          <a:p>
            <a:r>
              <a:rPr lang="en-US" sz="2200" smtClean="0"/>
              <a:t>5. HT</a:t>
            </a:r>
            <a:r>
              <a:rPr lang="vi-VN" sz="2200" smtClean="0"/>
              <a:t> </a:t>
            </a:r>
            <a:r>
              <a:rPr lang="vi-VN" sz="2200"/>
              <a:t>có các thành công gì để làm gương cho các đồng nghiệp?</a:t>
            </a:r>
            <a:endParaRPr lang="en-US" sz="2200"/>
          </a:p>
        </p:txBody>
      </p:sp>
    </p:spTree>
    <p:extLst>
      <p:ext uri="{BB962C8B-B14F-4D97-AF65-F5344CB8AC3E}">
        <p14:creationId xmlns:p14="http://schemas.microsoft.com/office/powerpoint/2010/main" val="3602282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1000"/>
                                        <p:tgtEl>
                                          <p:spTgt spid="7">
                                            <p:txEl>
                                              <p:pRg st="0" end="0"/>
                                            </p:txEl>
                                          </p:spTgt>
                                        </p:tgtEl>
                                      </p:cBhvr>
                                    </p:animEffect>
                                    <p:anim calcmode="lin" valueType="num">
                                      <p:cBhvr>
                                        <p:cTn id="13"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xEl>
                                              <p:pRg st="1" end="1"/>
                                            </p:txEl>
                                          </p:spTgt>
                                        </p:tgtEl>
                                        <p:attrNameLst>
                                          <p:attrName>style.visibility</p:attrName>
                                        </p:attrNameLst>
                                      </p:cBhvr>
                                      <p:to>
                                        <p:strVal val="visible"/>
                                      </p:to>
                                    </p:set>
                                    <p:animEffect transition="in" filter="fade">
                                      <p:cBhvr>
                                        <p:cTn id="19" dur="1000"/>
                                        <p:tgtEl>
                                          <p:spTgt spid="7">
                                            <p:txEl>
                                              <p:pRg st="1" end="1"/>
                                            </p:txEl>
                                          </p:spTgt>
                                        </p:tgtEl>
                                      </p:cBhvr>
                                    </p:animEffect>
                                    <p:anim calcmode="lin" valueType="num">
                                      <p:cBhvr>
                                        <p:cTn id="20"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7">
                                            <p:txEl>
                                              <p:pRg st="2" end="2"/>
                                            </p:txEl>
                                          </p:spTgt>
                                        </p:tgtEl>
                                        <p:attrNameLst>
                                          <p:attrName>style.visibility</p:attrName>
                                        </p:attrNameLst>
                                      </p:cBhvr>
                                      <p:to>
                                        <p:strVal val="visible"/>
                                      </p:to>
                                    </p:set>
                                    <p:animEffect transition="in" filter="fade">
                                      <p:cBhvr>
                                        <p:cTn id="26" dur="1000"/>
                                        <p:tgtEl>
                                          <p:spTgt spid="7">
                                            <p:txEl>
                                              <p:pRg st="2" end="2"/>
                                            </p:txEl>
                                          </p:spTgt>
                                        </p:tgtEl>
                                      </p:cBhvr>
                                    </p:animEffect>
                                    <p:anim calcmode="lin" valueType="num">
                                      <p:cBhvr>
                                        <p:cTn id="27"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7">
                                            <p:txEl>
                                              <p:pRg st="3" end="3"/>
                                            </p:txEl>
                                          </p:spTgt>
                                        </p:tgtEl>
                                        <p:attrNameLst>
                                          <p:attrName>style.visibility</p:attrName>
                                        </p:attrNameLst>
                                      </p:cBhvr>
                                      <p:to>
                                        <p:strVal val="visible"/>
                                      </p:to>
                                    </p:set>
                                    <p:animEffect transition="in" filter="fade">
                                      <p:cBhvr>
                                        <p:cTn id="33" dur="1000"/>
                                        <p:tgtEl>
                                          <p:spTgt spid="7">
                                            <p:txEl>
                                              <p:pRg st="3" end="3"/>
                                            </p:txEl>
                                          </p:spTgt>
                                        </p:tgtEl>
                                      </p:cBhvr>
                                    </p:animEffect>
                                    <p:anim calcmode="lin" valueType="num">
                                      <p:cBhvr>
                                        <p:cTn id="34"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7">
                                            <p:txEl>
                                              <p:pRg st="4" end="4"/>
                                            </p:txEl>
                                          </p:spTgt>
                                        </p:tgtEl>
                                        <p:attrNameLst>
                                          <p:attrName>style.visibility</p:attrName>
                                        </p:attrNameLst>
                                      </p:cBhvr>
                                      <p:to>
                                        <p:strVal val="visible"/>
                                      </p:to>
                                    </p:set>
                                    <p:animEffect transition="in" filter="fade">
                                      <p:cBhvr>
                                        <p:cTn id="40" dur="1000"/>
                                        <p:tgtEl>
                                          <p:spTgt spid="7">
                                            <p:txEl>
                                              <p:pRg st="4" end="4"/>
                                            </p:txEl>
                                          </p:spTgt>
                                        </p:tgtEl>
                                      </p:cBhvr>
                                    </p:animEffect>
                                    <p:anim calcmode="lin" valueType="num">
                                      <p:cBhvr>
                                        <p:cTn id="41"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7">
                                            <p:txEl>
                                              <p:pRg st="5" end="5"/>
                                            </p:txEl>
                                          </p:spTgt>
                                        </p:tgtEl>
                                        <p:attrNameLst>
                                          <p:attrName>style.visibility</p:attrName>
                                        </p:attrNameLst>
                                      </p:cBhvr>
                                      <p:to>
                                        <p:strVal val="visible"/>
                                      </p:to>
                                    </p:set>
                                    <p:animEffect transition="in" filter="fade">
                                      <p:cBhvr>
                                        <p:cTn id="47" dur="1000"/>
                                        <p:tgtEl>
                                          <p:spTgt spid="7">
                                            <p:txEl>
                                              <p:pRg st="5" end="5"/>
                                            </p:txEl>
                                          </p:spTgt>
                                        </p:tgtEl>
                                      </p:cBhvr>
                                    </p:animEffect>
                                    <p:anim calcmode="lin" valueType="num">
                                      <p:cBhvr>
                                        <p:cTn id="48" dur="100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7">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smtClean="0"/>
              <a:t>Gợi ý minh chứng tiêu chí 1</a:t>
            </a:r>
            <a:endParaRPr lang="en-US" b="1"/>
          </a:p>
        </p:txBody>
      </p:sp>
      <p:sp>
        <p:nvSpPr>
          <p:cNvPr id="3" name="Content Placeholder 2"/>
          <p:cNvSpPr>
            <a:spLocks noGrp="1"/>
          </p:cNvSpPr>
          <p:nvPr>
            <p:ph idx="1"/>
          </p:nvPr>
        </p:nvSpPr>
        <p:spPr/>
        <p:txBody>
          <a:bodyPr/>
          <a:lstStyle/>
          <a:p>
            <a:r>
              <a:rPr lang="en-US" b="1" smtClean="0"/>
              <a:t>Mức đạt: </a:t>
            </a:r>
          </a:p>
          <a:p>
            <a:r>
              <a:rPr lang="pl-PL"/>
              <a:t>Bản đánh giá, xếp loại viên chức hàng năm thể hiện thực hiện tốt quy định đạo đức nhà giáo, có tác phong, phương pháp làm việc phù hợp với công việc.</a:t>
            </a:r>
            <a:endParaRPr lang="en-US"/>
          </a:p>
          <a:p>
            <a:r>
              <a:rPr lang="pl-PL"/>
              <a:t>- Bản đánh giá, phân loại đảng viên hàng năm thể hiện thực hiện tốt quy định đạo đức nhà giáo, có tác phong, phương pháp làm việc phù hợp với công việc.</a:t>
            </a:r>
            <a:endParaRPr lang="en-US"/>
          </a:p>
          <a:p>
            <a:r>
              <a:rPr lang="pl-PL"/>
              <a:t>- Văn bản có nội dung chỉ đạo về thực hiện nghiêm túc quy định đạo đức nhà giáo trong nhà trường.</a:t>
            </a:r>
            <a:endParaRPr lang="en-US"/>
          </a:p>
        </p:txBody>
      </p:sp>
    </p:spTree>
    <p:extLst>
      <p:ext uri="{BB962C8B-B14F-4D97-AF65-F5344CB8AC3E}">
        <p14:creationId xmlns:p14="http://schemas.microsoft.com/office/powerpoint/2010/main" val="1888572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t>Gợi ý minh chứng tiêu chí 1</a:t>
            </a:r>
            <a:endParaRPr lang="en-US"/>
          </a:p>
        </p:txBody>
      </p:sp>
      <p:sp>
        <p:nvSpPr>
          <p:cNvPr id="3" name="Content Placeholder 2"/>
          <p:cNvSpPr>
            <a:spLocks noGrp="1"/>
          </p:cNvSpPr>
          <p:nvPr>
            <p:ph idx="1"/>
          </p:nvPr>
        </p:nvSpPr>
        <p:spPr/>
        <p:txBody>
          <a:bodyPr/>
          <a:lstStyle/>
          <a:p>
            <a:r>
              <a:rPr lang="en-US" b="1" smtClean="0"/>
              <a:t>Mức Khá: </a:t>
            </a:r>
          </a:p>
          <a:p>
            <a:r>
              <a:rPr lang="pl-PL" sz="2400"/>
              <a:t>- Bản đánh giá, xếp loại viên chức hàng năm thể hiện thường xuyên tự rèn luyện đạo đức nghề nghiệp, giữ gìn phẩm chất, uy tín, danh dự nhà giáo; có ý thức rèn luyện tạo dựng phong cách làm việc khoa học.</a:t>
            </a:r>
            <a:endParaRPr lang="en-US" sz="2400"/>
          </a:p>
          <a:p>
            <a:r>
              <a:rPr lang="pl-PL" sz="2400"/>
              <a:t>- Văn bản, biên bản họp về chấn chỉnh, xử lý các biểu hiện vi phạm đạo đức của giáo viên, nhân viên, trẻ.</a:t>
            </a:r>
            <a:endParaRPr lang="en-US" sz="2400"/>
          </a:p>
          <a:p>
            <a:r>
              <a:rPr lang="pl-PL" sz="2400"/>
              <a:t>- Văn bản ban hành nội quy, quy định về đạo đức nhà giáo, bộ quy tắc ứng xử trong nhà trường thể hiện sự sáng tạo.</a:t>
            </a:r>
            <a:endParaRPr lang="en-US" sz="2400"/>
          </a:p>
        </p:txBody>
      </p:sp>
    </p:spTree>
    <p:extLst>
      <p:ext uri="{BB962C8B-B14F-4D97-AF65-F5344CB8AC3E}">
        <p14:creationId xmlns:p14="http://schemas.microsoft.com/office/powerpoint/2010/main" val="35479454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t>Gợi ý minh chứng tiêu chí 1</a:t>
            </a:r>
            <a:endParaRPr lang="en-US"/>
          </a:p>
        </p:txBody>
      </p:sp>
      <p:sp>
        <p:nvSpPr>
          <p:cNvPr id="3" name="Content Placeholder 2"/>
          <p:cNvSpPr>
            <a:spLocks noGrp="1"/>
          </p:cNvSpPr>
          <p:nvPr>
            <p:ph idx="1"/>
          </p:nvPr>
        </p:nvSpPr>
        <p:spPr/>
        <p:txBody>
          <a:bodyPr>
            <a:normAutofit fontScale="92500" lnSpcReduction="10000"/>
          </a:bodyPr>
          <a:lstStyle/>
          <a:p>
            <a:r>
              <a:rPr lang="en-US" b="1" smtClean="0"/>
              <a:t>Mức Tốt: </a:t>
            </a:r>
          </a:p>
          <a:p>
            <a:r>
              <a:rPr lang="pl-PL" sz="2400"/>
              <a:t>- Ý kiến ghi nhận của giáo viên, nhân viên trong nhà trường, của cơ quan quản lý cấp trên về việc là tấm gương mẫu mực trong nhà trường về đạo đức nghề nghiệp.</a:t>
            </a:r>
            <a:endParaRPr lang="en-US" sz="2400"/>
          </a:p>
          <a:p>
            <a:r>
              <a:rPr lang="pl-PL" sz="2400"/>
              <a:t>- Chuyên đề, báo cáo, bài viết liên quan đến tổ chức thực hiện các hoạt động giáo dục đạo đức trong nhà trường được đăng tải trên tạp chí, báo, website hoặc được cơ quan quản lý cấp trên xác nhận.</a:t>
            </a:r>
            <a:endParaRPr lang="en-US" sz="2400"/>
          </a:p>
          <a:p>
            <a:r>
              <a:rPr lang="pl-PL" sz="2400"/>
              <a:t>- Báo cáo đề xuất, giới thiệu các hình thức, phương pháp tổ chức thực hiện các hoạt động giáo dục đạo đức được chia sẻ với cán bộ quản lý cơ sở giáo dục mầm non trong hội thảo, tập huấn, sinh hoạt chuyên môn. </a:t>
            </a:r>
            <a:endParaRPr lang="en-US" sz="2400"/>
          </a:p>
          <a:p>
            <a:endParaRPr lang="en-US" sz="2400"/>
          </a:p>
        </p:txBody>
      </p:sp>
    </p:spTree>
    <p:extLst>
      <p:ext uri="{BB962C8B-B14F-4D97-AF65-F5344CB8AC3E}">
        <p14:creationId xmlns:p14="http://schemas.microsoft.com/office/powerpoint/2010/main" val="3439097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smtClean="0">
                <a:solidFill>
                  <a:srgbClr val="C00000"/>
                </a:solidFill>
              </a:rPr>
              <a:t>XẾP LOẠI ĐÁNH GIÁ CHUNG </a:t>
            </a:r>
            <a:endParaRPr lang="ja-JP" altLang="en-US" sz="2400" b="1" dirty="0">
              <a:solidFill>
                <a:srgbClr val="C00000"/>
              </a:solidFill>
            </a:endParaRPr>
          </a:p>
        </p:txBody>
      </p:sp>
      <p:cxnSp>
        <p:nvCxnSpPr>
          <p:cNvPr id="6" name="Straight Connector 5"/>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Content Placeholder 2"/>
          <p:cNvSpPr>
            <a:spLocks noGrp="1"/>
          </p:cNvSpPr>
          <p:nvPr>
            <p:ph idx="1"/>
          </p:nvPr>
        </p:nvSpPr>
        <p:spPr>
          <a:xfrm>
            <a:off x="457200" y="1196752"/>
            <a:ext cx="8435280" cy="5472608"/>
          </a:xfrm>
        </p:spPr>
        <p:txBody>
          <a:bodyPr>
            <a:noAutofit/>
          </a:bodyPr>
          <a:lstStyle/>
          <a:p>
            <a:pPr marL="342900" indent="-342900" algn="just">
              <a:buFont typeface="+mj-ea"/>
              <a:buAutoNum type="circleNumDbPlain"/>
            </a:pPr>
            <a:r>
              <a:rPr lang="vi-VN" altLang="ja-JP" sz="2000">
                <a:latin typeface="Tahoma" pitchFamily="34" charset="0"/>
                <a:ea typeface="Tahoma" pitchFamily="34" charset="0"/>
                <a:cs typeface="Tahoma" pitchFamily="34" charset="0"/>
              </a:rPr>
              <a:t>Đạt </a:t>
            </a:r>
            <a:r>
              <a:rPr lang="vi-VN" altLang="ja-JP" sz="2000" dirty="0">
                <a:latin typeface="Tahoma" pitchFamily="34" charset="0"/>
                <a:ea typeface="Tahoma" pitchFamily="34" charset="0"/>
                <a:cs typeface="Tahoma" pitchFamily="34" charset="0"/>
              </a:rPr>
              <a:t>chuẩn hiệu trưởng ở mức tốt: có tất cả các tiêu chí đạt từ mức khá trở lên, tối thiểu 2/3 tiêu chí đạt mức tốt, trong đó có các tiêu chí </a:t>
            </a:r>
            <a:r>
              <a:rPr lang="vi-VN" altLang="ja-JP" sz="2000" b="1">
                <a:latin typeface="Tahoma" pitchFamily="34" charset="0"/>
                <a:ea typeface="Tahoma" pitchFamily="34" charset="0"/>
                <a:cs typeface="Tahoma" pitchFamily="34" charset="0"/>
              </a:rPr>
              <a:t>1</a:t>
            </a:r>
            <a:r>
              <a:rPr lang="vi-VN" altLang="ja-JP" sz="2000" b="1" smtClean="0">
                <a:latin typeface="Tahoma" pitchFamily="34" charset="0"/>
                <a:ea typeface="Tahoma" pitchFamily="34" charset="0"/>
                <a:cs typeface="Tahoma" pitchFamily="34" charset="0"/>
              </a:rPr>
              <a:t>, </a:t>
            </a:r>
            <a:r>
              <a:rPr lang="vi-VN" altLang="ja-JP" sz="2000" b="1">
                <a:latin typeface="Tahoma" pitchFamily="34" charset="0"/>
                <a:ea typeface="Tahoma" pitchFamily="34" charset="0"/>
                <a:cs typeface="Tahoma" pitchFamily="34" charset="0"/>
              </a:rPr>
              <a:t>4</a:t>
            </a:r>
            <a:r>
              <a:rPr lang="vi-VN" altLang="ja-JP" sz="2000" b="1" smtClean="0">
                <a:latin typeface="Tahoma" pitchFamily="34" charset="0"/>
                <a:ea typeface="Tahoma" pitchFamily="34" charset="0"/>
                <a:cs typeface="Tahoma" pitchFamily="34" charset="0"/>
              </a:rPr>
              <a:t>,</a:t>
            </a:r>
            <a:r>
              <a:rPr lang="en-US" altLang="ja-JP" sz="2000" b="1" smtClean="0">
                <a:latin typeface="Tahoma" pitchFamily="34" charset="0"/>
                <a:ea typeface="Tahoma" pitchFamily="34" charset="0"/>
                <a:cs typeface="Tahoma" pitchFamily="34" charset="0"/>
              </a:rPr>
              <a:t> </a:t>
            </a:r>
            <a:r>
              <a:rPr lang="vi-VN" altLang="ja-JP" sz="2000" b="1" smtClean="0">
                <a:latin typeface="Tahoma" pitchFamily="34" charset="0"/>
                <a:ea typeface="Tahoma" pitchFamily="34" charset="0"/>
                <a:cs typeface="Tahoma" pitchFamily="34" charset="0"/>
              </a:rPr>
              <a:t>5</a:t>
            </a:r>
            <a:r>
              <a:rPr lang="vi-VN" altLang="ja-JP" sz="2000" b="1" dirty="0">
                <a:latin typeface="Tahoma" pitchFamily="34" charset="0"/>
                <a:ea typeface="Tahoma" pitchFamily="34" charset="0"/>
                <a:cs typeface="Tahoma" pitchFamily="34" charset="0"/>
              </a:rPr>
              <a:t>, 6</a:t>
            </a:r>
            <a:r>
              <a:rPr lang="vi-VN" altLang="ja-JP" sz="2000" b="1">
                <a:latin typeface="Tahoma" pitchFamily="34" charset="0"/>
                <a:ea typeface="Tahoma" pitchFamily="34" charset="0"/>
                <a:cs typeface="Tahoma" pitchFamily="34" charset="0"/>
              </a:rPr>
              <a:t>, </a:t>
            </a:r>
            <a:r>
              <a:rPr lang="en-US" altLang="ja-JP" sz="2000" b="1" smtClean="0">
                <a:latin typeface="Tahoma" pitchFamily="34" charset="0"/>
                <a:ea typeface="Tahoma" pitchFamily="34" charset="0"/>
                <a:cs typeface="Tahoma" pitchFamily="34" charset="0"/>
              </a:rPr>
              <a:t>7</a:t>
            </a:r>
            <a:r>
              <a:rPr lang="vi-VN" altLang="ja-JP" sz="2000" b="1" smtClean="0">
                <a:latin typeface="Tahoma" pitchFamily="34" charset="0"/>
                <a:ea typeface="Tahoma" pitchFamily="34" charset="0"/>
                <a:cs typeface="Tahoma" pitchFamily="34" charset="0"/>
              </a:rPr>
              <a:t>,</a:t>
            </a:r>
            <a:r>
              <a:rPr lang="en-US" altLang="ja-JP" sz="2000" b="1" smtClean="0">
                <a:latin typeface="Tahoma" pitchFamily="34" charset="0"/>
                <a:ea typeface="Tahoma" pitchFamily="34" charset="0"/>
                <a:cs typeface="Tahoma" pitchFamily="34" charset="0"/>
              </a:rPr>
              <a:t> 9</a:t>
            </a:r>
            <a:r>
              <a:rPr lang="vi-VN" altLang="ja-JP" sz="2000" b="1" smtClean="0">
                <a:latin typeface="Tahoma" pitchFamily="34" charset="0"/>
                <a:ea typeface="Tahoma" pitchFamily="34" charset="0"/>
                <a:cs typeface="Tahoma" pitchFamily="34" charset="0"/>
              </a:rPr>
              <a:t>, 1</a:t>
            </a:r>
            <a:r>
              <a:rPr lang="en-US" altLang="ja-JP" sz="2000" b="1" smtClean="0">
                <a:latin typeface="Tahoma" pitchFamily="34" charset="0"/>
                <a:ea typeface="Tahoma" pitchFamily="34" charset="0"/>
                <a:cs typeface="Tahoma" pitchFamily="34" charset="0"/>
              </a:rPr>
              <a:t>1</a:t>
            </a:r>
            <a:r>
              <a:rPr lang="vi-VN" altLang="ja-JP" sz="2000" b="1" smtClean="0">
                <a:latin typeface="Tahoma" pitchFamily="34" charset="0"/>
                <a:ea typeface="Tahoma" pitchFamily="34" charset="0"/>
                <a:cs typeface="Tahoma" pitchFamily="34" charset="0"/>
              </a:rPr>
              <a:t>, 13</a:t>
            </a:r>
            <a:r>
              <a:rPr lang="en-US" altLang="ja-JP" sz="2000" b="1" smtClean="0">
                <a:latin typeface="Tahoma" pitchFamily="34" charset="0"/>
                <a:ea typeface="Tahoma" pitchFamily="34" charset="0"/>
                <a:cs typeface="Tahoma" pitchFamily="34" charset="0"/>
              </a:rPr>
              <a:t>, 14</a:t>
            </a:r>
            <a:r>
              <a:rPr lang="vi-VN" altLang="ja-JP" sz="2000" smtClean="0">
                <a:latin typeface="Tahoma" pitchFamily="34" charset="0"/>
                <a:ea typeface="Tahoma" pitchFamily="34" charset="0"/>
                <a:cs typeface="Tahoma" pitchFamily="34" charset="0"/>
              </a:rPr>
              <a:t> </a:t>
            </a:r>
            <a:r>
              <a:rPr lang="vi-VN" altLang="ja-JP" sz="2000">
                <a:latin typeface="Tahoma" pitchFamily="34" charset="0"/>
                <a:ea typeface="Tahoma" pitchFamily="34" charset="0"/>
                <a:cs typeface="Tahoma" pitchFamily="34" charset="0"/>
              </a:rPr>
              <a:t>và </a:t>
            </a:r>
            <a:r>
              <a:rPr lang="vi-VN" altLang="ja-JP" sz="2000" b="1" smtClean="0">
                <a:latin typeface="Tahoma" pitchFamily="34" charset="0"/>
                <a:ea typeface="Tahoma" pitchFamily="34" charset="0"/>
                <a:cs typeface="Tahoma" pitchFamily="34" charset="0"/>
              </a:rPr>
              <a:t>1</a:t>
            </a:r>
            <a:r>
              <a:rPr lang="en-US" altLang="ja-JP" sz="2000" b="1" smtClean="0">
                <a:latin typeface="Tahoma" pitchFamily="34" charset="0"/>
                <a:ea typeface="Tahoma" pitchFamily="34" charset="0"/>
                <a:cs typeface="Tahoma" pitchFamily="34" charset="0"/>
              </a:rPr>
              <a:t>5</a:t>
            </a:r>
            <a:r>
              <a:rPr lang="vi-VN" altLang="ja-JP" sz="2000" smtClean="0">
                <a:latin typeface="Tahoma" pitchFamily="34" charset="0"/>
                <a:ea typeface="Tahoma" pitchFamily="34" charset="0"/>
                <a:cs typeface="Tahoma" pitchFamily="34" charset="0"/>
              </a:rPr>
              <a:t> </a:t>
            </a:r>
            <a:r>
              <a:rPr lang="vi-VN" altLang="ja-JP" sz="2000" dirty="0">
                <a:latin typeface="Tahoma" pitchFamily="34" charset="0"/>
                <a:ea typeface="Tahoma" pitchFamily="34" charset="0"/>
                <a:cs typeface="Tahoma" pitchFamily="34" charset="0"/>
              </a:rPr>
              <a:t>đạt mức </a:t>
            </a:r>
            <a:r>
              <a:rPr lang="vi-VN" altLang="ja-JP" sz="2000">
                <a:latin typeface="Tahoma" pitchFamily="34" charset="0"/>
                <a:ea typeface="Tahoma" pitchFamily="34" charset="0"/>
                <a:cs typeface="Tahoma" pitchFamily="34" charset="0"/>
              </a:rPr>
              <a:t>tốt</a:t>
            </a:r>
            <a:r>
              <a:rPr lang="vi-VN" altLang="ja-JP" sz="2000" smtClean="0">
                <a:latin typeface="Tahoma" pitchFamily="34" charset="0"/>
                <a:ea typeface="Tahoma" pitchFamily="34" charset="0"/>
                <a:cs typeface="Tahoma" pitchFamily="34" charset="0"/>
              </a:rPr>
              <a:t>;</a:t>
            </a:r>
            <a:endParaRPr lang="en-US" altLang="ja-JP" sz="2000" smtClean="0">
              <a:latin typeface="Tahoma" pitchFamily="34" charset="0"/>
              <a:ea typeface="Tahoma" pitchFamily="34" charset="0"/>
              <a:cs typeface="Tahoma" pitchFamily="34" charset="0"/>
            </a:endParaRPr>
          </a:p>
          <a:p>
            <a:pPr marL="342900" indent="-342900" algn="just">
              <a:buFont typeface="+mj-ea"/>
              <a:buAutoNum type="circleNumDbPlain"/>
            </a:pPr>
            <a:r>
              <a:rPr lang="vi-VN" altLang="ja-JP" sz="2000" smtClean="0">
                <a:latin typeface="Tahoma" pitchFamily="34" charset="0"/>
                <a:ea typeface="Tahoma" pitchFamily="34" charset="0"/>
                <a:cs typeface="Tahoma" pitchFamily="34" charset="0"/>
              </a:rPr>
              <a:t> </a:t>
            </a:r>
            <a:r>
              <a:rPr lang="vi-VN" altLang="ja-JP" sz="2000" dirty="0">
                <a:latin typeface="Tahoma" pitchFamily="34" charset="0"/>
                <a:ea typeface="Tahoma" pitchFamily="34" charset="0"/>
                <a:cs typeface="Tahoma" pitchFamily="34" charset="0"/>
              </a:rPr>
              <a:t>Đạt chuẩn hiệu trưởng ở khá: có tất cả các tiêu chí đạt từ mức đạt trở lên, tối thiểu 2/3 tiêu chí đạt từ mức khá trở lên, trong đó có các tiêu </a:t>
            </a:r>
            <a:r>
              <a:rPr lang="vi-VN" altLang="ja-JP" sz="2000">
                <a:latin typeface="Tahoma" pitchFamily="34" charset="0"/>
                <a:ea typeface="Tahoma" pitchFamily="34" charset="0"/>
                <a:cs typeface="Tahoma" pitchFamily="34" charset="0"/>
              </a:rPr>
              <a:t>chí </a:t>
            </a:r>
            <a:r>
              <a:rPr lang="vi-VN" altLang="ja-JP" sz="2000" b="1">
                <a:latin typeface="Tahoma" pitchFamily="34" charset="0"/>
                <a:ea typeface="Tahoma" pitchFamily="34" charset="0"/>
                <a:cs typeface="Tahoma" pitchFamily="34" charset="0"/>
              </a:rPr>
              <a:t>1, 4,</a:t>
            </a:r>
            <a:r>
              <a:rPr lang="en-US" altLang="ja-JP" sz="2000" b="1">
                <a:latin typeface="Tahoma" pitchFamily="34" charset="0"/>
                <a:ea typeface="Tahoma" pitchFamily="34" charset="0"/>
                <a:cs typeface="Tahoma" pitchFamily="34" charset="0"/>
              </a:rPr>
              <a:t> </a:t>
            </a:r>
            <a:r>
              <a:rPr lang="vi-VN" altLang="ja-JP" sz="2000" b="1">
                <a:latin typeface="Tahoma" pitchFamily="34" charset="0"/>
                <a:ea typeface="Tahoma" pitchFamily="34" charset="0"/>
                <a:cs typeface="Tahoma" pitchFamily="34" charset="0"/>
              </a:rPr>
              <a:t>5, 6, </a:t>
            </a:r>
            <a:r>
              <a:rPr lang="en-US" altLang="ja-JP" sz="2000" b="1">
                <a:latin typeface="Tahoma" pitchFamily="34" charset="0"/>
                <a:ea typeface="Tahoma" pitchFamily="34" charset="0"/>
                <a:cs typeface="Tahoma" pitchFamily="34" charset="0"/>
              </a:rPr>
              <a:t>7</a:t>
            </a:r>
            <a:r>
              <a:rPr lang="vi-VN" altLang="ja-JP" sz="2000" b="1">
                <a:latin typeface="Tahoma" pitchFamily="34" charset="0"/>
                <a:ea typeface="Tahoma" pitchFamily="34" charset="0"/>
                <a:cs typeface="Tahoma" pitchFamily="34" charset="0"/>
              </a:rPr>
              <a:t>,</a:t>
            </a:r>
            <a:r>
              <a:rPr lang="en-US" altLang="ja-JP" sz="2000" b="1">
                <a:latin typeface="Tahoma" pitchFamily="34" charset="0"/>
                <a:ea typeface="Tahoma" pitchFamily="34" charset="0"/>
                <a:cs typeface="Tahoma" pitchFamily="34" charset="0"/>
              </a:rPr>
              <a:t> 9</a:t>
            </a:r>
            <a:r>
              <a:rPr lang="vi-VN" altLang="ja-JP" sz="2000" b="1">
                <a:latin typeface="Tahoma" pitchFamily="34" charset="0"/>
                <a:ea typeface="Tahoma" pitchFamily="34" charset="0"/>
                <a:cs typeface="Tahoma" pitchFamily="34" charset="0"/>
              </a:rPr>
              <a:t>, 1</a:t>
            </a:r>
            <a:r>
              <a:rPr lang="en-US" altLang="ja-JP" sz="2000" b="1">
                <a:latin typeface="Tahoma" pitchFamily="34" charset="0"/>
                <a:ea typeface="Tahoma" pitchFamily="34" charset="0"/>
                <a:cs typeface="Tahoma" pitchFamily="34" charset="0"/>
              </a:rPr>
              <a:t>1</a:t>
            </a:r>
            <a:r>
              <a:rPr lang="vi-VN" altLang="ja-JP" sz="2000" b="1">
                <a:latin typeface="Tahoma" pitchFamily="34" charset="0"/>
                <a:ea typeface="Tahoma" pitchFamily="34" charset="0"/>
                <a:cs typeface="Tahoma" pitchFamily="34" charset="0"/>
              </a:rPr>
              <a:t>, 13</a:t>
            </a:r>
            <a:r>
              <a:rPr lang="en-US" altLang="ja-JP" sz="2000" b="1">
                <a:latin typeface="Tahoma" pitchFamily="34" charset="0"/>
                <a:ea typeface="Tahoma" pitchFamily="34" charset="0"/>
                <a:cs typeface="Tahoma" pitchFamily="34" charset="0"/>
              </a:rPr>
              <a:t>, 14</a:t>
            </a:r>
            <a:r>
              <a:rPr lang="vi-VN" altLang="ja-JP" sz="2000">
                <a:latin typeface="Tahoma" pitchFamily="34" charset="0"/>
                <a:ea typeface="Tahoma" pitchFamily="34" charset="0"/>
                <a:cs typeface="Tahoma" pitchFamily="34" charset="0"/>
              </a:rPr>
              <a:t> và </a:t>
            </a:r>
            <a:r>
              <a:rPr lang="vi-VN" altLang="ja-JP" sz="2000" b="1">
                <a:latin typeface="Tahoma" pitchFamily="34" charset="0"/>
                <a:ea typeface="Tahoma" pitchFamily="34" charset="0"/>
                <a:cs typeface="Tahoma" pitchFamily="34" charset="0"/>
              </a:rPr>
              <a:t>1</a:t>
            </a:r>
            <a:r>
              <a:rPr lang="en-US" altLang="ja-JP" sz="2000" b="1">
                <a:latin typeface="Tahoma" pitchFamily="34" charset="0"/>
                <a:ea typeface="Tahoma" pitchFamily="34" charset="0"/>
                <a:cs typeface="Tahoma" pitchFamily="34" charset="0"/>
              </a:rPr>
              <a:t>5</a:t>
            </a:r>
            <a:r>
              <a:rPr lang="vi-VN" altLang="ja-JP" sz="2000" smtClean="0">
                <a:latin typeface="Tahoma" pitchFamily="34" charset="0"/>
                <a:ea typeface="Tahoma" pitchFamily="34" charset="0"/>
                <a:cs typeface="Tahoma" pitchFamily="34" charset="0"/>
              </a:rPr>
              <a:t> </a:t>
            </a:r>
            <a:r>
              <a:rPr lang="vi-VN" altLang="ja-JP" sz="2000" dirty="0">
                <a:latin typeface="Tahoma" pitchFamily="34" charset="0"/>
                <a:ea typeface="Tahoma" pitchFamily="34" charset="0"/>
                <a:cs typeface="Tahoma" pitchFamily="34" charset="0"/>
              </a:rPr>
              <a:t>đạt từ mức khá trở lên;</a:t>
            </a:r>
          </a:p>
          <a:p>
            <a:pPr marL="342900" indent="-342900" algn="just">
              <a:buFont typeface="+mj-ea"/>
              <a:buAutoNum type="circleNumDbPlain"/>
            </a:pPr>
            <a:r>
              <a:rPr lang="vi-VN" altLang="ja-JP" sz="2000" dirty="0">
                <a:latin typeface="Tahoma" pitchFamily="34" charset="0"/>
                <a:ea typeface="Tahoma" pitchFamily="34" charset="0"/>
                <a:cs typeface="Tahoma" pitchFamily="34" charset="0"/>
              </a:rPr>
              <a:t> Đạt chuẩn hiệu trưởng: có tối thiểu 2/3  tiêu chí đạt từ mức đạt trở lên, trong đó có các tiêu </a:t>
            </a:r>
            <a:r>
              <a:rPr lang="vi-VN" altLang="ja-JP" sz="2000">
                <a:latin typeface="Tahoma" pitchFamily="34" charset="0"/>
                <a:ea typeface="Tahoma" pitchFamily="34" charset="0"/>
                <a:cs typeface="Tahoma" pitchFamily="34" charset="0"/>
              </a:rPr>
              <a:t>chí </a:t>
            </a:r>
            <a:r>
              <a:rPr lang="vi-VN" altLang="ja-JP" sz="2000" b="1">
                <a:latin typeface="Tahoma" pitchFamily="34" charset="0"/>
                <a:ea typeface="Tahoma" pitchFamily="34" charset="0"/>
                <a:cs typeface="Tahoma" pitchFamily="34" charset="0"/>
              </a:rPr>
              <a:t>1, 4,</a:t>
            </a:r>
            <a:r>
              <a:rPr lang="en-US" altLang="ja-JP" sz="2000" b="1">
                <a:latin typeface="Tahoma" pitchFamily="34" charset="0"/>
                <a:ea typeface="Tahoma" pitchFamily="34" charset="0"/>
                <a:cs typeface="Tahoma" pitchFamily="34" charset="0"/>
              </a:rPr>
              <a:t> </a:t>
            </a:r>
            <a:r>
              <a:rPr lang="vi-VN" altLang="ja-JP" sz="2000" b="1">
                <a:latin typeface="Tahoma" pitchFamily="34" charset="0"/>
                <a:ea typeface="Tahoma" pitchFamily="34" charset="0"/>
                <a:cs typeface="Tahoma" pitchFamily="34" charset="0"/>
              </a:rPr>
              <a:t>5, 6, </a:t>
            </a:r>
            <a:r>
              <a:rPr lang="en-US" altLang="ja-JP" sz="2000" b="1">
                <a:latin typeface="Tahoma" pitchFamily="34" charset="0"/>
                <a:ea typeface="Tahoma" pitchFamily="34" charset="0"/>
                <a:cs typeface="Tahoma" pitchFamily="34" charset="0"/>
              </a:rPr>
              <a:t>7</a:t>
            </a:r>
            <a:r>
              <a:rPr lang="vi-VN" altLang="ja-JP" sz="2000" b="1">
                <a:latin typeface="Tahoma" pitchFamily="34" charset="0"/>
                <a:ea typeface="Tahoma" pitchFamily="34" charset="0"/>
                <a:cs typeface="Tahoma" pitchFamily="34" charset="0"/>
              </a:rPr>
              <a:t>,</a:t>
            </a:r>
            <a:r>
              <a:rPr lang="en-US" altLang="ja-JP" sz="2000" b="1">
                <a:latin typeface="Tahoma" pitchFamily="34" charset="0"/>
                <a:ea typeface="Tahoma" pitchFamily="34" charset="0"/>
                <a:cs typeface="Tahoma" pitchFamily="34" charset="0"/>
              </a:rPr>
              <a:t> 9</a:t>
            </a:r>
            <a:r>
              <a:rPr lang="vi-VN" altLang="ja-JP" sz="2000" b="1">
                <a:latin typeface="Tahoma" pitchFamily="34" charset="0"/>
                <a:ea typeface="Tahoma" pitchFamily="34" charset="0"/>
                <a:cs typeface="Tahoma" pitchFamily="34" charset="0"/>
              </a:rPr>
              <a:t>, 1</a:t>
            </a:r>
            <a:r>
              <a:rPr lang="en-US" altLang="ja-JP" sz="2000" b="1">
                <a:latin typeface="Tahoma" pitchFamily="34" charset="0"/>
                <a:ea typeface="Tahoma" pitchFamily="34" charset="0"/>
                <a:cs typeface="Tahoma" pitchFamily="34" charset="0"/>
              </a:rPr>
              <a:t>1</a:t>
            </a:r>
            <a:r>
              <a:rPr lang="vi-VN" altLang="ja-JP" sz="2000" b="1">
                <a:latin typeface="Tahoma" pitchFamily="34" charset="0"/>
                <a:ea typeface="Tahoma" pitchFamily="34" charset="0"/>
                <a:cs typeface="Tahoma" pitchFamily="34" charset="0"/>
              </a:rPr>
              <a:t>, 13</a:t>
            </a:r>
            <a:r>
              <a:rPr lang="en-US" altLang="ja-JP" sz="2000" b="1">
                <a:latin typeface="Tahoma" pitchFamily="34" charset="0"/>
                <a:ea typeface="Tahoma" pitchFamily="34" charset="0"/>
                <a:cs typeface="Tahoma" pitchFamily="34" charset="0"/>
              </a:rPr>
              <a:t>, 14</a:t>
            </a:r>
            <a:r>
              <a:rPr lang="vi-VN" altLang="ja-JP" sz="2000">
                <a:latin typeface="Tahoma" pitchFamily="34" charset="0"/>
                <a:ea typeface="Tahoma" pitchFamily="34" charset="0"/>
                <a:cs typeface="Tahoma" pitchFamily="34" charset="0"/>
              </a:rPr>
              <a:t> và </a:t>
            </a:r>
            <a:r>
              <a:rPr lang="vi-VN" altLang="ja-JP" sz="2000" b="1">
                <a:latin typeface="Tahoma" pitchFamily="34" charset="0"/>
                <a:ea typeface="Tahoma" pitchFamily="34" charset="0"/>
                <a:cs typeface="Tahoma" pitchFamily="34" charset="0"/>
              </a:rPr>
              <a:t>1</a:t>
            </a:r>
            <a:r>
              <a:rPr lang="en-US" altLang="ja-JP" sz="2000" b="1">
                <a:latin typeface="Tahoma" pitchFamily="34" charset="0"/>
                <a:ea typeface="Tahoma" pitchFamily="34" charset="0"/>
                <a:cs typeface="Tahoma" pitchFamily="34" charset="0"/>
              </a:rPr>
              <a:t>5</a:t>
            </a:r>
            <a:r>
              <a:rPr lang="vi-VN" altLang="ja-JP" sz="2000">
                <a:latin typeface="Tahoma" pitchFamily="34" charset="0"/>
                <a:ea typeface="Tahoma" pitchFamily="34" charset="0"/>
                <a:cs typeface="Tahoma" pitchFamily="34" charset="0"/>
              </a:rPr>
              <a:t> </a:t>
            </a:r>
            <a:r>
              <a:rPr lang="vi-VN" altLang="ja-JP" sz="2000" smtClean="0">
                <a:latin typeface="Tahoma" pitchFamily="34" charset="0"/>
                <a:ea typeface="Tahoma" pitchFamily="34" charset="0"/>
                <a:cs typeface="Tahoma" pitchFamily="34" charset="0"/>
              </a:rPr>
              <a:t>đạt </a:t>
            </a:r>
            <a:r>
              <a:rPr lang="vi-VN" altLang="ja-JP" sz="2000" dirty="0">
                <a:latin typeface="Tahoma" pitchFamily="34" charset="0"/>
                <a:ea typeface="Tahoma" pitchFamily="34" charset="0"/>
                <a:cs typeface="Tahoma" pitchFamily="34" charset="0"/>
              </a:rPr>
              <a:t>từ mức đạt trở lên;</a:t>
            </a:r>
          </a:p>
          <a:p>
            <a:pPr marL="342900" indent="-342900" algn="just">
              <a:buFont typeface="+mj-ea"/>
              <a:buAutoNum type="circleNumDbPlain"/>
            </a:pPr>
            <a:r>
              <a:rPr lang="vi-VN" altLang="ja-JP" sz="2000" dirty="0">
                <a:latin typeface="Tahoma" pitchFamily="34" charset="0"/>
                <a:ea typeface="Tahoma" pitchFamily="34" charset="0"/>
                <a:cs typeface="Tahoma" pitchFamily="34" charset="0"/>
              </a:rPr>
              <a:t> Chưa đạt chuẩn hiệu trưởng: có trên 1/3 tiêu chí được đánh giá chưa đạt hoặc có tối thiểu 01 (một) tiêu chí trong số các </a:t>
            </a:r>
            <a:r>
              <a:rPr lang="vi-VN" altLang="ja-JP" sz="2000">
                <a:latin typeface="Tahoma" pitchFamily="34" charset="0"/>
                <a:ea typeface="Tahoma" pitchFamily="34" charset="0"/>
                <a:cs typeface="Tahoma" pitchFamily="34" charset="0"/>
              </a:rPr>
              <a:t>tiêu </a:t>
            </a:r>
            <a:r>
              <a:rPr lang="vi-VN" altLang="ja-JP" sz="2000" b="1">
                <a:latin typeface="Tahoma" pitchFamily="34" charset="0"/>
                <a:ea typeface="Tahoma" pitchFamily="34" charset="0"/>
                <a:cs typeface="Tahoma" pitchFamily="34" charset="0"/>
              </a:rPr>
              <a:t>1, 4,</a:t>
            </a:r>
            <a:r>
              <a:rPr lang="en-US" altLang="ja-JP" sz="2000" b="1">
                <a:latin typeface="Tahoma" pitchFamily="34" charset="0"/>
                <a:ea typeface="Tahoma" pitchFamily="34" charset="0"/>
                <a:cs typeface="Tahoma" pitchFamily="34" charset="0"/>
              </a:rPr>
              <a:t> </a:t>
            </a:r>
            <a:r>
              <a:rPr lang="vi-VN" altLang="ja-JP" sz="2000" b="1">
                <a:latin typeface="Tahoma" pitchFamily="34" charset="0"/>
                <a:ea typeface="Tahoma" pitchFamily="34" charset="0"/>
                <a:cs typeface="Tahoma" pitchFamily="34" charset="0"/>
              </a:rPr>
              <a:t>5, 6, </a:t>
            </a:r>
            <a:r>
              <a:rPr lang="en-US" altLang="ja-JP" sz="2000" b="1">
                <a:latin typeface="Tahoma" pitchFamily="34" charset="0"/>
                <a:ea typeface="Tahoma" pitchFamily="34" charset="0"/>
                <a:cs typeface="Tahoma" pitchFamily="34" charset="0"/>
              </a:rPr>
              <a:t>7</a:t>
            </a:r>
            <a:r>
              <a:rPr lang="vi-VN" altLang="ja-JP" sz="2000" b="1">
                <a:latin typeface="Tahoma" pitchFamily="34" charset="0"/>
                <a:ea typeface="Tahoma" pitchFamily="34" charset="0"/>
                <a:cs typeface="Tahoma" pitchFamily="34" charset="0"/>
              </a:rPr>
              <a:t>,</a:t>
            </a:r>
            <a:r>
              <a:rPr lang="en-US" altLang="ja-JP" sz="2000" b="1">
                <a:latin typeface="Tahoma" pitchFamily="34" charset="0"/>
                <a:ea typeface="Tahoma" pitchFamily="34" charset="0"/>
                <a:cs typeface="Tahoma" pitchFamily="34" charset="0"/>
              </a:rPr>
              <a:t> 9</a:t>
            </a:r>
            <a:r>
              <a:rPr lang="vi-VN" altLang="ja-JP" sz="2000" b="1">
                <a:latin typeface="Tahoma" pitchFamily="34" charset="0"/>
                <a:ea typeface="Tahoma" pitchFamily="34" charset="0"/>
                <a:cs typeface="Tahoma" pitchFamily="34" charset="0"/>
              </a:rPr>
              <a:t>, 1</a:t>
            </a:r>
            <a:r>
              <a:rPr lang="en-US" altLang="ja-JP" sz="2000" b="1">
                <a:latin typeface="Tahoma" pitchFamily="34" charset="0"/>
                <a:ea typeface="Tahoma" pitchFamily="34" charset="0"/>
                <a:cs typeface="Tahoma" pitchFamily="34" charset="0"/>
              </a:rPr>
              <a:t>1</a:t>
            </a:r>
            <a:r>
              <a:rPr lang="vi-VN" altLang="ja-JP" sz="2000" b="1">
                <a:latin typeface="Tahoma" pitchFamily="34" charset="0"/>
                <a:ea typeface="Tahoma" pitchFamily="34" charset="0"/>
                <a:cs typeface="Tahoma" pitchFamily="34" charset="0"/>
              </a:rPr>
              <a:t>, 13</a:t>
            </a:r>
            <a:r>
              <a:rPr lang="en-US" altLang="ja-JP" sz="2000" b="1">
                <a:latin typeface="Tahoma" pitchFamily="34" charset="0"/>
                <a:ea typeface="Tahoma" pitchFamily="34" charset="0"/>
                <a:cs typeface="Tahoma" pitchFamily="34" charset="0"/>
              </a:rPr>
              <a:t>, 14</a:t>
            </a:r>
            <a:r>
              <a:rPr lang="vi-VN" altLang="ja-JP" sz="2000">
                <a:latin typeface="Tahoma" pitchFamily="34" charset="0"/>
                <a:ea typeface="Tahoma" pitchFamily="34" charset="0"/>
                <a:cs typeface="Tahoma" pitchFamily="34" charset="0"/>
              </a:rPr>
              <a:t> và </a:t>
            </a:r>
            <a:r>
              <a:rPr lang="vi-VN" altLang="ja-JP" sz="2000" b="1">
                <a:latin typeface="Tahoma" pitchFamily="34" charset="0"/>
                <a:ea typeface="Tahoma" pitchFamily="34" charset="0"/>
                <a:cs typeface="Tahoma" pitchFamily="34" charset="0"/>
              </a:rPr>
              <a:t>1</a:t>
            </a:r>
            <a:r>
              <a:rPr lang="en-US" altLang="ja-JP" sz="2000" b="1">
                <a:latin typeface="Tahoma" pitchFamily="34" charset="0"/>
                <a:ea typeface="Tahoma" pitchFamily="34" charset="0"/>
                <a:cs typeface="Tahoma" pitchFamily="34" charset="0"/>
              </a:rPr>
              <a:t>5</a:t>
            </a:r>
            <a:r>
              <a:rPr lang="vi-VN" altLang="ja-JP" sz="2000" smtClean="0">
                <a:latin typeface="Tahoma" pitchFamily="34" charset="0"/>
                <a:ea typeface="Tahoma" pitchFamily="34" charset="0"/>
                <a:cs typeface="Tahoma" pitchFamily="34" charset="0"/>
              </a:rPr>
              <a:t>  </a:t>
            </a:r>
            <a:r>
              <a:rPr lang="vi-VN" altLang="ja-JP" sz="2000" dirty="0">
                <a:latin typeface="Tahoma" pitchFamily="34" charset="0"/>
                <a:ea typeface="Tahoma" pitchFamily="34" charset="0"/>
                <a:cs typeface="Tahoma" pitchFamily="34" charset="0"/>
              </a:rPr>
              <a:t>được đánh giá chưa đạt.</a:t>
            </a:r>
          </a:p>
        </p:txBody>
      </p:sp>
    </p:spTree>
    <p:extLst>
      <p:ext uri="{BB962C8B-B14F-4D97-AF65-F5344CB8AC3E}">
        <p14:creationId xmlns:p14="http://schemas.microsoft.com/office/powerpoint/2010/main" val="415572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 calcmode="lin" valueType="num">
                                      <p:cBhvr additive="base">
                                        <p:cTn id="12"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7">
                                            <p:txEl>
                                              <p:pRg st="1" end="1"/>
                                            </p:txEl>
                                          </p:spTgt>
                                        </p:tgtEl>
                                        <p:attrNameLst>
                                          <p:attrName>style.visibility</p:attrName>
                                        </p:attrNameLst>
                                      </p:cBhvr>
                                      <p:to>
                                        <p:strVal val="visible"/>
                                      </p:to>
                                    </p:set>
                                    <p:anim calcmode="lin" valueType="num">
                                      <p:cBhvr additive="base">
                                        <p:cTn id="18"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7">
                                            <p:txEl>
                                              <p:pRg st="2" end="2"/>
                                            </p:txEl>
                                          </p:spTgt>
                                        </p:tgtEl>
                                        <p:attrNameLst>
                                          <p:attrName>style.visibility</p:attrName>
                                        </p:attrNameLst>
                                      </p:cBhvr>
                                      <p:to>
                                        <p:strVal val="visible"/>
                                      </p:to>
                                    </p:set>
                                    <p:anim calcmode="lin" valueType="num">
                                      <p:cBhvr additive="base">
                                        <p:cTn id="24"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7">
                                            <p:txEl>
                                              <p:pRg st="3" end="3"/>
                                            </p:txEl>
                                          </p:spTgt>
                                        </p:tgtEl>
                                        <p:attrNameLst>
                                          <p:attrName>style.visibility</p:attrName>
                                        </p:attrNameLst>
                                      </p:cBhvr>
                                      <p:to>
                                        <p:strVal val="visible"/>
                                      </p:to>
                                    </p:set>
                                    <p:anim calcmode="lin" valueType="num">
                                      <p:cBhvr additive="base">
                                        <p:cTn id="30"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smtClean="0">
                <a:solidFill>
                  <a:srgbClr val="C00000"/>
                </a:solidFill>
              </a:rPr>
              <a:t>BƯỚC 2. NHÀ TRƯỜNG TỔ CHỨC LẤY Ý KIẾN GIÁO VIÊN, NHÂN VIÊN TRONG NHÀ TRƯỜNG</a:t>
            </a:r>
            <a:endParaRPr lang="ja-JP" altLang="en-US" sz="2400" b="1" dirty="0">
              <a:solidFill>
                <a:srgbClr val="C00000"/>
              </a:solidFill>
            </a:endParaRPr>
          </a:p>
        </p:txBody>
      </p:sp>
      <p:cxnSp>
        <p:nvCxnSpPr>
          <p:cNvPr id="6" name="Straight Connector 5"/>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Content Placeholder 2"/>
          <p:cNvSpPr>
            <a:spLocks noGrp="1"/>
          </p:cNvSpPr>
          <p:nvPr>
            <p:ph idx="1"/>
          </p:nvPr>
        </p:nvSpPr>
        <p:spPr>
          <a:xfrm>
            <a:off x="457200" y="1052737"/>
            <a:ext cx="8229600" cy="5271863"/>
          </a:xfrm>
        </p:spPr>
        <p:txBody>
          <a:bodyPr>
            <a:normAutofit/>
          </a:bodyPr>
          <a:lstStyle/>
          <a:p>
            <a:pPr algn="just">
              <a:buFontTx/>
              <a:buChar char="-"/>
            </a:pPr>
            <a:r>
              <a:rPr lang="en-US" altLang="ja-JP" smtClean="0"/>
              <a:t>Phổ </a:t>
            </a:r>
            <a:r>
              <a:rPr lang="en-US" altLang="ja-JP" dirty="0" err="1" smtClean="0"/>
              <a:t>biến</a:t>
            </a:r>
            <a:r>
              <a:rPr lang="en-US" altLang="ja-JP" dirty="0" smtClean="0"/>
              <a:t> </a:t>
            </a:r>
            <a:r>
              <a:rPr lang="en-US" altLang="ja-JP" dirty="0" err="1" smtClean="0"/>
              <a:t>trong</a:t>
            </a:r>
            <a:r>
              <a:rPr lang="en-US" altLang="ja-JP" dirty="0" smtClean="0"/>
              <a:t> </a:t>
            </a:r>
            <a:r>
              <a:rPr lang="en-US" altLang="ja-JP" dirty="0" err="1" smtClean="0"/>
              <a:t>nhà</a:t>
            </a:r>
            <a:r>
              <a:rPr lang="en-US" altLang="ja-JP" dirty="0" smtClean="0"/>
              <a:t> </a:t>
            </a:r>
            <a:r>
              <a:rPr lang="en-US" altLang="ja-JP" dirty="0" err="1" smtClean="0"/>
              <a:t>trường</a:t>
            </a:r>
            <a:r>
              <a:rPr lang="en-US" altLang="ja-JP" dirty="0" smtClean="0"/>
              <a:t> </a:t>
            </a:r>
            <a:r>
              <a:rPr lang="en-US" altLang="ja-JP" dirty="0" err="1" smtClean="0"/>
              <a:t>về</a:t>
            </a:r>
            <a:r>
              <a:rPr lang="en-US" altLang="ja-JP" dirty="0" smtClean="0"/>
              <a:t> </a:t>
            </a:r>
            <a:r>
              <a:rPr lang="en-US" altLang="ja-JP" dirty="0" err="1" smtClean="0"/>
              <a:t>hệ</a:t>
            </a:r>
            <a:r>
              <a:rPr lang="en-US" altLang="ja-JP" dirty="0" smtClean="0"/>
              <a:t> </a:t>
            </a:r>
            <a:r>
              <a:rPr lang="en-US" altLang="ja-JP" dirty="0" err="1" smtClean="0"/>
              <a:t>thống</a:t>
            </a:r>
            <a:r>
              <a:rPr lang="en-US" altLang="ja-JP" dirty="0" smtClean="0"/>
              <a:t> </a:t>
            </a:r>
            <a:r>
              <a:rPr lang="en-US" altLang="ja-JP" dirty="0" err="1" smtClean="0"/>
              <a:t>tiêu</a:t>
            </a:r>
            <a:r>
              <a:rPr lang="en-US" altLang="ja-JP" dirty="0" smtClean="0"/>
              <a:t> </a:t>
            </a:r>
            <a:r>
              <a:rPr lang="en-US" altLang="ja-JP" dirty="0" err="1" smtClean="0"/>
              <a:t>chuẩn</a:t>
            </a:r>
            <a:r>
              <a:rPr lang="en-US" altLang="ja-JP" dirty="0" smtClean="0"/>
              <a:t>, </a:t>
            </a:r>
            <a:r>
              <a:rPr lang="en-US" altLang="ja-JP" dirty="0" err="1" smtClean="0"/>
              <a:t>tiêu</a:t>
            </a:r>
            <a:r>
              <a:rPr lang="en-US" altLang="ja-JP" dirty="0" smtClean="0"/>
              <a:t> </a:t>
            </a:r>
            <a:r>
              <a:rPr lang="en-US" altLang="ja-JP" dirty="0" err="1" smtClean="0"/>
              <a:t>chí</a:t>
            </a:r>
            <a:r>
              <a:rPr lang="en-US" altLang="ja-JP" dirty="0" smtClean="0"/>
              <a:t> </a:t>
            </a:r>
            <a:r>
              <a:rPr lang="en-US" altLang="ja-JP" dirty="0" err="1" smtClean="0"/>
              <a:t>của</a:t>
            </a:r>
            <a:r>
              <a:rPr lang="en-US" altLang="ja-JP" dirty="0" smtClean="0"/>
              <a:t> </a:t>
            </a:r>
            <a:r>
              <a:rPr lang="en-US" altLang="ja-JP" dirty="0" err="1" smtClean="0"/>
              <a:t>chuẩn</a:t>
            </a:r>
            <a:r>
              <a:rPr lang="en-US" altLang="ja-JP" dirty="0" smtClean="0"/>
              <a:t> </a:t>
            </a:r>
            <a:r>
              <a:rPr lang="en-US" altLang="ja-JP" dirty="0" err="1" smtClean="0"/>
              <a:t>hiệu</a:t>
            </a:r>
            <a:r>
              <a:rPr lang="en-US" altLang="ja-JP" dirty="0" smtClean="0"/>
              <a:t> </a:t>
            </a:r>
            <a:r>
              <a:rPr lang="en-US" altLang="ja-JP" dirty="0" err="1" smtClean="0"/>
              <a:t>trưởng</a:t>
            </a:r>
            <a:r>
              <a:rPr lang="en-US" altLang="ja-JP" dirty="0" smtClean="0"/>
              <a:t> </a:t>
            </a:r>
            <a:r>
              <a:rPr lang="en-US" altLang="ja-JP" dirty="0" err="1" smtClean="0"/>
              <a:t>cơ</a:t>
            </a:r>
            <a:r>
              <a:rPr lang="en-US" altLang="ja-JP" dirty="0" smtClean="0"/>
              <a:t> </a:t>
            </a:r>
            <a:r>
              <a:rPr lang="en-US" altLang="ja-JP" dirty="0" err="1" smtClean="0"/>
              <a:t>sở</a:t>
            </a:r>
            <a:r>
              <a:rPr lang="en-US" altLang="ja-JP" dirty="0" smtClean="0"/>
              <a:t> </a:t>
            </a:r>
            <a:r>
              <a:rPr lang="en-US" altLang="ja-JP" dirty="0" err="1" smtClean="0"/>
              <a:t>giáo</a:t>
            </a:r>
            <a:r>
              <a:rPr lang="en-US" altLang="ja-JP" dirty="0" smtClean="0"/>
              <a:t> </a:t>
            </a:r>
            <a:r>
              <a:rPr lang="en-US" altLang="ja-JP" smtClean="0"/>
              <a:t>dục mầm non</a:t>
            </a:r>
            <a:endParaRPr lang="en-US" altLang="ja-JP" dirty="0" smtClean="0"/>
          </a:p>
          <a:p>
            <a:pPr algn="just">
              <a:buFontTx/>
              <a:buChar char="-"/>
            </a:pPr>
            <a:r>
              <a:rPr lang="en-US" altLang="ja-JP" dirty="0" err="1" smtClean="0"/>
              <a:t>Tổ</a:t>
            </a:r>
            <a:r>
              <a:rPr lang="en-US" altLang="ja-JP" dirty="0" smtClean="0"/>
              <a:t> </a:t>
            </a:r>
            <a:r>
              <a:rPr lang="en-US" altLang="ja-JP" dirty="0" err="1" smtClean="0"/>
              <a:t>chức</a:t>
            </a:r>
            <a:r>
              <a:rPr lang="en-US" altLang="ja-JP" dirty="0" smtClean="0"/>
              <a:t> </a:t>
            </a:r>
            <a:r>
              <a:rPr lang="en-US" altLang="ja-JP" dirty="0" err="1" smtClean="0"/>
              <a:t>lấy</a:t>
            </a:r>
            <a:r>
              <a:rPr lang="en-US" altLang="ja-JP" dirty="0" smtClean="0"/>
              <a:t> ý </a:t>
            </a:r>
            <a:r>
              <a:rPr lang="en-US" altLang="ja-JP" dirty="0" err="1" smtClean="0"/>
              <a:t>kiến</a:t>
            </a:r>
            <a:r>
              <a:rPr lang="en-US" altLang="ja-JP" dirty="0" smtClean="0"/>
              <a:t> </a:t>
            </a:r>
            <a:r>
              <a:rPr lang="en-US" altLang="ja-JP" dirty="0" err="1" smtClean="0"/>
              <a:t>giáo</a:t>
            </a:r>
            <a:r>
              <a:rPr lang="en-US" altLang="ja-JP" dirty="0" smtClean="0"/>
              <a:t> </a:t>
            </a:r>
            <a:r>
              <a:rPr lang="en-US" altLang="ja-JP" dirty="0" err="1" smtClean="0"/>
              <a:t>viên</a:t>
            </a:r>
            <a:r>
              <a:rPr lang="en-US" altLang="ja-JP" dirty="0" smtClean="0"/>
              <a:t>, </a:t>
            </a:r>
            <a:r>
              <a:rPr lang="en-US" altLang="ja-JP" dirty="0" err="1" smtClean="0"/>
              <a:t>nhân</a:t>
            </a:r>
            <a:r>
              <a:rPr lang="en-US" altLang="ja-JP" dirty="0" smtClean="0"/>
              <a:t> </a:t>
            </a:r>
            <a:r>
              <a:rPr lang="en-US" altLang="ja-JP" dirty="0" err="1" smtClean="0"/>
              <a:t>viên</a:t>
            </a:r>
            <a:r>
              <a:rPr lang="en-US" altLang="ja-JP" dirty="0" smtClean="0"/>
              <a:t> </a:t>
            </a:r>
            <a:r>
              <a:rPr lang="en-US" altLang="ja-JP" dirty="0" err="1" smtClean="0"/>
              <a:t>trong</a:t>
            </a:r>
            <a:r>
              <a:rPr lang="en-US" altLang="ja-JP" dirty="0" smtClean="0"/>
              <a:t> </a:t>
            </a:r>
            <a:r>
              <a:rPr lang="en-US" altLang="ja-JP" dirty="0" err="1" smtClean="0"/>
              <a:t>nhà</a:t>
            </a:r>
            <a:r>
              <a:rPr lang="en-US" altLang="ja-JP" dirty="0" smtClean="0"/>
              <a:t> </a:t>
            </a:r>
            <a:r>
              <a:rPr lang="en-US" altLang="ja-JP" dirty="0" err="1" smtClean="0"/>
              <a:t>trường</a:t>
            </a:r>
            <a:r>
              <a:rPr lang="en-US" altLang="ja-JP" dirty="0" smtClean="0"/>
              <a:t> </a:t>
            </a:r>
            <a:r>
              <a:rPr lang="en-US" altLang="ja-JP" dirty="0" err="1" smtClean="0"/>
              <a:t>đối</a:t>
            </a:r>
            <a:r>
              <a:rPr lang="en-US" altLang="ja-JP" dirty="0" smtClean="0"/>
              <a:t> </a:t>
            </a:r>
            <a:r>
              <a:rPr lang="en-US" altLang="ja-JP" dirty="0" err="1" smtClean="0"/>
              <a:t>với</a:t>
            </a:r>
            <a:r>
              <a:rPr lang="en-US" altLang="ja-JP" dirty="0" smtClean="0"/>
              <a:t> </a:t>
            </a:r>
            <a:r>
              <a:rPr lang="en-US" altLang="ja-JP" dirty="0" err="1" smtClean="0"/>
              <a:t>hiệu</a:t>
            </a:r>
            <a:r>
              <a:rPr lang="en-US" altLang="ja-JP" dirty="0" smtClean="0"/>
              <a:t> </a:t>
            </a:r>
            <a:r>
              <a:rPr lang="en-US" altLang="ja-JP" dirty="0" err="1" smtClean="0"/>
              <a:t>trưởng</a:t>
            </a:r>
            <a:r>
              <a:rPr lang="en-US" altLang="ja-JP" dirty="0" smtClean="0"/>
              <a:t> (</a:t>
            </a:r>
            <a:r>
              <a:rPr lang="en-US" altLang="ja-JP" dirty="0" err="1" smtClean="0"/>
              <a:t>lưu</a:t>
            </a:r>
            <a:r>
              <a:rPr lang="en-US" altLang="ja-JP" dirty="0" smtClean="0"/>
              <a:t> ý: “</a:t>
            </a:r>
            <a:r>
              <a:rPr lang="en-US" altLang="ja-JP" dirty="0" err="1" smtClean="0"/>
              <a:t>lấy</a:t>
            </a:r>
            <a:r>
              <a:rPr lang="en-US" altLang="ja-JP" dirty="0" smtClean="0"/>
              <a:t> ý </a:t>
            </a:r>
            <a:r>
              <a:rPr lang="en-US" altLang="ja-JP" dirty="0" err="1" smtClean="0"/>
              <a:t>kiến</a:t>
            </a:r>
            <a:r>
              <a:rPr lang="en-US" altLang="ja-JP" dirty="0" smtClean="0"/>
              <a:t>” </a:t>
            </a:r>
            <a:r>
              <a:rPr lang="en-US" altLang="ja-JP" dirty="0" err="1" smtClean="0"/>
              <a:t>không</a:t>
            </a:r>
            <a:r>
              <a:rPr lang="en-US" altLang="ja-JP" dirty="0" smtClean="0"/>
              <a:t> </a:t>
            </a:r>
            <a:r>
              <a:rPr lang="en-US" altLang="ja-JP" dirty="0" err="1" smtClean="0"/>
              <a:t>phải</a:t>
            </a:r>
            <a:r>
              <a:rPr lang="en-US" altLang="ja-JP" dirty="0" smtClean="0"/>
              <a:t> “</a:t>
            </a:r>
            <a:r>
              <a:rPr lang="en-US" altLang="ja-JP" dirty="0" err="1" smtClean="0"/>
              <a:t>tham</a:t>
            </a:r>
            <a:r>
              <a:rPr lang="en-US" altLang="ja-JP" dirty="0" smtClean="0"/>
              <a:t> </a:t>
            </a:r>
            <a:r>
              <a:rPr lang="en-US" altLang="ja-JP" dirty="0" err="1" smtClean="0"/>
              <a:t>gia</a:t>
            </a:r>
            <a:r>
              <a:rPr lang="en-US" altLang="ja-JP" dirty="0" smtClean="0"/>
              <a:t> </a:t>
            </a:r>
            <a:r>
              <a:rPr lang="en-US" altLang="ja-JP" dirty="0" err="1" smtClean="0"/>
              <a:t>đánh</a:t>
            </a:r>
            <a:r>
              <a:rPr lang="en-US" altLang="ja-JP" dirty="0" smtClean="0"/>
              <a:t> </a:t>
            </a:r>
            <a:r>
              <a:rPr lang="en-US" altLang="ja-JP" dirty="0" err="1" smtClean="0"/>
              <a:t>giá</a:t>
            </a:r>
            <a:r>
              <a:rPr lang="en-US" altLang="ja-JP" dirty="0" smtClean="0"/>
              <a:t>”)</a:t>
            </a:r>
          </a:p>
          <a:p>
            <a:pPr algn="just">
              <a:buFontTx/>
              <a:buChar char="-"/>
            </a:pPr>
            <a:r>
              <a:rPr lang="en-US" altLang="ja-JP" dirty="0" err="1" smtClean="0"/>
              <a:t>Công</a:t>
            </a:r>
            <a:r>
              <a:rPr lang="en-US" altLang="ja-JP" dirty="0" smtClean="0"/>
              <a:t> </a:t>
            </a:r>
            <a:r>
              <a:rPr lang="en-US" altLang="ja-JP" dirty="0" err="1" smtClean="0"/>
              <a:t>cụ</a:t>
            </a:r>
            <a:r>
              <a:rPr lang="en-US" altLang="ja-JP" dirty="0" smtClean="0"/>
              <a:t> </a:t>
            </a:r>
            <a:r>
              <a:rPr lang="en-US" altLang="ja-JP" dirty="0" err="1" smtClean="0"/>
              <a:t>lấy</a:t>
            </a:r>
            <a:r>
              <a:rPr lang="en-US" altLang="ja-JP" dirty="0" smtClean="0"/>
              <a:t> ý </a:t>
            </a:r>
            <a:r>
              <a:rPr lang="en-US" altLang="ja-JP" dirty="0" err="1" smtClean="0"/>
              <a:t>kiến</a:t>
            </a:r>
            <a:r>
              <a:rPr lang="en-US" altLang="ja-JP" dirty="0" smtClean="0"/>
              <a:t> </a:t>
            </a:r>
            <a:r>
              <a:rPr lang="en-US" altLang="ja-JP" dirty="0" err="1" smtClean="0"/>
              <a:t>của</a:t>
            </a:r>
            <a:r>
              <a:rPr lang="en-US" altLang="ja-JP" dirty="0" smtClean="0"/>
              <a:t> </a:t>
            </a:r>
            <a:r>
              <a:rPr lang="en-US" altLang="ja-JP" dirty="0" err="1" smtClean="0"/>
              <a:t>giáo</a:t>
            </a:r>
            <a:r>
              <a:rPr lang="en-US" altLang="ja-JP" dirty="0" smtClean="0"/>
              <a:t> </a:t>
            </a:r>
            <a:r>
              <a:rPr lang="en-US" altLang="ja-JP" dirty="0" err="1" smtClean="0"/>
              <a:t>viên</a:t>
            </a:r>
            <a:r>
              <a:rPr lang="en-US" altLang="ja-JP" dirty="0" smtClean="0"/>
              <a:t>, </a:t>
            </a:r>
            <a:r>
              <a:rPr lang="en-US" altLang="ja-JP" dirty="0" err="1" smtClean="0"/>
              <a:t>nhân</a:t>
            </a:r>
            <a:r>
              <a:rPr lang="en-US" altLang="ja-JP" dirty="0" smtClean="0"/>
              <a:t> </a:t>
            </a:r>
            <a:r>
              <a:rPr lang="en-US" altLang="ja-JP" dirty="0" err="1" smtClean="0"/>
              <a:t>viên</a:t>
            </a:r>
            <a:r>
              <a:rPr lang="en-US" altLang="ja-JP" dirty="0" smtClean="0"/>
              <a:t> (</a:t>
            </a:r>
            <a:r>
              <a:rPr lang="en-US" altLang="ja-JP" dirty="0" err="1" smtClean="0"/>
              <a:t>cần</a:t>
            </a:r>
            <a:r>
              <a:rPr lang="en-US" altLang="ja-JP" dirty="0" smtClean="0"/>
              <a:t> </a:t>
            </a:r>
            <a:r>
              <a:rPr lang="en-US" altLang="ja-JP" dirty="0" err="1" smtClean="0"/>
              <a:t>bám</a:t>
            </a:r>
            <a:r>
              <a:rPr lang="en-US" altLang="ja-JP" dirty="0" smtClean="0"/>
              <a:t> </a:t>
            </a:r>
            <a:r>
              <a:rPr lang="en-US" altLang="ja-JP" dirty="0" err="1" smtClean="0"/>
              <a:t>sát</a:t>
            </a:r>
            <a:r>
              <a:rPr lang="en-US" altLang="ja-JP" dirty="0" smtClean="0"/>
              <a:t> </a:t>
            </a:r>
            <a:r>
              <a:rPr lang="en-US" altLang="ja-JP" dirty="0" err="1" smtClean="0"/>
              <a:t>theo</a:t>
            </a:r>
            <a:r>
              <a:rPr lang="en-US" altLang="ja-JP" dirty="0" smtClean="0"/>
              <a:t> </a:t>
            </a:r>
            <a:r>
              <a:rPr lang="en-US" altLang="ja-JP" dirty="0" err="1" smtClean="0"/>
              <a:t>các</a:t>
            </a:r>
            <a:r>
              <a:rPr lang="en-US" altLang="ja-JP" dirty="0" smtClean="0"/>
              <a:t> </a:t>
            </a:r>
            <a:r>
              <a:rPr lang="en-US" altLang="ja-JP" dirty="0" err="1" smtClean="0"/>
              <a:t>tiêu</a:t>
            </a:r>
            <a:r>
              <a:rPr lang="en-US" altLang="ja-JP" dirty="0" smtClean="0"/>
              <a:t> </a:t>
            </a:r>
            <a:r>
              <a:rPr lang="en-US" altLang="ja-JP" dirty="0" err="1" smtClean="0"/>
              <a:t>chuẩn</a:t>
            </a:r>
            <a:r>
              <a:rPr lang="en-US" altLang="ja-JP" dirty="0" smtClean="0"/>
              <a:t>, </a:t>
            </a:r>
            <a:r>
              <a:rPr lang="en-US" altLang="ja-JP" dirty="0" err="1" smtClean="0"/>
              <a:t>tiêu</a:t>
            </a:r>
            <a:r>
              <a:rPr lang="en-US" altLang="ja-JP" dirty="0" smtClean="0"/>
              <a:t> </a:t>
            </a:r>
            <a:r>
              <a:rPr lang="en-US" altLang="ja-JP" dirty="0" err="1" smtClean="0"/>
              <a:t>chí</a:t>
            </a:r>
            <a:r>
              <a:rPr lang="en-US" altLang="ja-JP" dirty="0" smtClean="0"/>
              <a:t>)</a:t>
            </a:r>
          </a:p>
          <a:p>
            <a:pPr marL="0" indent="0" algn="just">
              <a:buNone/>
            </a:pPr>
            <a:r>
              <a:rPr lang="en-US" altLang="ja-JP" smtClean="0"/>
              <a:t>    </a:t>
            </a:r>
            <a:endParaRPr lang="vi-VN" altLang="ja-JP" dirty="0"/>
          </a:p>
          <a:p>
            <a:pPr algn="just"/>
            <a:endParaRPr kumimoji="1" lang="ja-JP" altLang="en-US" dirty="0"/>
          </a:p>
        </p:txBody>
      </p:sp>
    </p:spTree>
    <p:extLst>
      <p:ext uri="{BB962C8B-B14F-4D97-AF65-F5344CB8AC3E}">
        <p14:creationId xmlns:p14="http://schemas.microsoft.com/office/powerpoint/2010/main" val="3822752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fade">
                                      <p:cBhvr>
                                        <p:cTn id="14" dur="1000"/>
                                        <p:tgtEl>
                                          <p:spTgt spid="7">
                                            <p:txEl>
                                              <p:pRg st="0" end="0"/>
                                            </p:txEl>
                                          </p:spTgt>
                                        </p:tgtEl>
                                      </p:cBhvr>
                                    </p:animEffect>
                                    <p:anim calcmode="lin" valueType="num">
                                      <p:cBhvr>
                                        <p:cTn id="15"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xEl>
                                              <p:pRg st="1" end="1"/>
                                            </p:txEl>
                                          </p:spTgt>
                                        </p:tgtEl>
                                        <p:attrNameLst>
                                          <p:attrName>style.visibility</p:attrName>
                                        </p:attrNameLst>
                                      </p:cBhvr>
                                      <p:to>
                                        <p:strVal val="visible"/>
                                      </p:to>
                                    </p:set>
                                    <p:animEffect transition="in" filter="fade">
                                      <p:cBhvr>
                                        <p:cTn id="21" dur="1000"/>
                                        <p:tgtEl>
                                          <p:spTgt spid="7">
                                            <p:txEl>
                                              <p:pRg st="1" end="1"/>
                                            </p:txEl>
                                          </p:spTgt>
                                        </p:tgtEl>
                                      </p:cBhvr>
                                    </p:animEffect>
                                    <p:anim calcmode="lin" valueType="num">
                                      <p:cBhvr>
                                        <p:cTn id="22"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xEl>
                                              <p:pRg st="2" end="2"/>
                                            </p:txEl>
                                          </p:spTgt>
                                        </p:tgtEl>
                                        <p:attrNameLst>
                                          <p:attrName>style.visibility</p:attrName>
                                        </p:attrNameLst>
                                      </p:cBhvr>
                                      <p:to>
                                        <p:strVal val="visible"/>
                                      </p:to>
                                    </p:set>
                                    <p:animEffect transition="in" filter="fade">
                                      <p:cBhvr>
                                        <p:cTn id="28" dur="1000"/>
                                        <p:tgtEl>
                                          <p:spTgt spid="7">
                                            <p:txEl>
                                              <p:pRg st="2" end="2"/>
                                            </p:txEl>
                                          </p:spTgt>
                                        </p:tgtEl>
                                      </p:cBhvr>
                                    </p:animEffect>
                                    <p:anim calcmode="lin" valueType="num">
                                      <p:cBhvr>
                                        <p:cTn id="29"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xEl>
                                              <p:pRg st="3" end="3"/>
                                            </p:txEl>
                                          </p:spTgt>
                                        </p:tgtEl>
                                        <p:attrNameLst>
                                          <p:attrName>style.visibility</p:attrName>
                                        </p:attrNameLst>
                                      </p:cBhvr>
                                      <p:to>
                                        <p:strVal val="visible"/>
                                      </p:to>
                                    </p:set>
                                    <p:animEffect transition="in" filter="fade">
                                      <p:cBhvr>
                                        <p:cTn id="35" dur="1000"/>
                                        <p:tgtEl>
                                          <p:spTgt spid="7">
                                            <p:txEl>
                                              <p:pRg st="3" end="3"/>
                                            </p:txEl>
                                          </p:spTgt>
                                        </p:tgtEl>
                                      </p:cBhvr>
                                    </p:animEffect>
                                    <p:anim calcmode="lin" valueType="num">
                                      <p:cBhvr>
                                        <p:cTn id="36"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smtClean="0">
                <a:solidFill>
                  <a:srgbClr val="C00000"/>
                </a:solidFill>
              </a:rPr>
              <a:t>BƯỚC 3. THỦ TRƯỞNG CƠ QUAN QUẢN LÝ TRỰC TIẾP ĐÁNH GIÁ</a:t>
            </a:r>
            <a:endParaRPr lang="ja-JP" altLang="en-US" sz="2400" b="1" dirty="0">
              <a:solidFill>
                <a:srgbClr val="C00000"/>
              </a:solidFill>
            </a:endParaRPr>
          </a:p>
        </p:txBody>
      </p:sp>
      <p:cxnSp>
        <p:nvCxnSpPr>
          <p:cNvPr id="6" name="Straight Connector 5"/>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Content Placeholder 2"/>
          <p:cNvSpPr>
            <a:spLocks noGrp="1"/>
          </p:cNvSpPr>
          <p:nvPr>
            <p:ph idx="1"/>
          </p:nvPr>
        </p:nvSpPr>
        <p:spPr>
          <a:xfrm>
            <a:off x="457200" y="1052737"/>
            <a:ext cx="8229600" cy="5271863"/>
          </a:xfrm>
        </p:spPr>
        <p:txBody>
          <a:bodyPr>
            <a:normAutofit/>
          </a:bodyPr>
          <a:lstStyle/>
          <a:p>
            <a:pPr marL="0" indent="0" algn="just">
              <a:buNone/>
            </a:pPr>
            <a:r>
              <a:rPr lang="en-US" altLang="ja-JP" sz="2800" b="1" u="sng" smtClean="0">
                <a:effectLst>
                  <a:outerShdw blurRad="38100" dist="38100" dir="2700000" algn="tl">
                    <a:srgbClr val="000000">
                      <a:alpha val="43137"/>
                    </a:srgbClr>
                  </a:outerShdw>
                </a:effectLst>
              </a:rPr>
              <a:t>Căn cứ đánh giá</a:t>
            </a:r>
            <a:endParaRPr lang="en-US" altLang="ja-JP" sz="2800" b="1" u="sng" dirty="0" smtClean="0">
              <a:effectLst>
                <a:outerShdw blurRad="38100" dist="38100" dir="2700000" algn="tl">
                  <a:srgbClr val="000000">
                    <a:alpha val="43137"/>
                  </a:srgbClr>
                </a:outerShdw>
              </a:effectLst>
            </a:endParaRPr>
          </a:p>
          <a:p>
            <a:pPr marL="457200" lvl="0" indent="-457200">
              <a:buAutoNum type="arabicParenBoth"/>
            </a:pPr>
            <a:r>
              <a:rPr lang="en-US" altLang="ja-JP" sz="2800" dirty="0" err="1" smtClean="0">
                <a:latin typeface="Times" pitchFamily="18" charset="0"/>
                <a:cs typeface="Times" pitchFamily="18" charset="0"/>
              </a:rPr>
              <a:t>Kết</a:t>
            </a:r>
            <a:r>
              <a:rPr lang="en-US" altLang="ja-JP" sz="2800" dirty="0" smtClean="0">
                <a:latin typeface="Times" pitchFamily="18" charset="0"/>
                <a:cs typeface="Times" pitchFamily="18" charset="0"/>
              </a:rPr>
              <a:t> </a:t>
            </a:r>
            <a:r>
              <a:rPr lang="en-US" altLang="ja-JP" sz="2800" dirty="0" err="1">
                <a:latin typeface="Times" pitchFamily="18" charset="0"/>
                <a:cs typeface="Times" pitchFamily="18" charset="0"/>
              </a:rPr>
              <a:t>quả</a:t>
            </a:r>
            <a:r>
              <a:rPr lang="en-US" altLang="ja-JP" sz="2800" dirty="0">
                <a:latin typeface="Times" pitchFamily="18" charset="0"/>
                <a:cs typeface="Times" pitchFamily="18" charset="0"/>
              </a:rPr>
              <a:t> </a:t>
            </a:r>
            <a:r>
              <a:rPr lang="en-US" altLang="ja-JP" sz="2800" dirty="0" err="1">
                <a:latin typeface="Times" pitchFamily="18" charset="0"/>
                <a:cs typeface="Times" pitchFamily="18" charset="0"/>
              </a:rPr>
              <a:t>tự</a:t>
            </a:r>
            <a:r>
              <a:rPr lang="en-US" altLang="ja-JP" sz="2800" dirty="0">
                <a:latin typeface="Times" pitchFamily="18" charset="0"/>
                <a:cs typeface="Times" pitchFamily="18" charset="0"/>
              </a:rPr>
              <a:t> </a:t>
            </a:r>
            <a:r>
              <a:rPr lang="en-US" altLang="ja-JP" sz="2800" err="1">
                <a:latin typeface="Times" pitchFamily="18" charset="0"/>
                <a:cs typeface="Times" pitchFamily="18" charset="0"/>
              </a:rPr>
              <a:t>đánh</a:t>
            </a:r>
            <a:r>
              <a:rPr lang="en-US" altLang="ja-JP" sz="2800">
                <a:latin typeface="Times" pitchFamily="18" charset="0"/>
                <a:cs typeface="Times" pitchFamily="18" charset="0"/>
              </a:rPr>
              <a:t> </a:t>
            </a:r>
            <a:r>
              <a:rPr lang="en-US" altLang="ja-JP" sz="2800" smtClean="0">
                <a:latin typeface="Times" pitchFamily="18" charset="0"/>
                <a:cs typeface="Times" pitchFamily="18" charset="0"/>
              </a:rPr>
              <a:t>giá của Hiệu trưởng; </a:t>
            </a:r>
            <a:endParaRPr lang="en-US" altLang="ja-JP" sz="2800" dirty="0" smtClean="0">
              <a:latin typeface="Times" pitchFamily="18" charset="0"/>
              <a:cs typeface="Times" pitchFamily="18" charset="0"/>
            </a:endParaRPr>
          </a:p>
          <a:p>
            <a:pPr marL="457200" lvl="0" indent="-457200">
              <a:buAutoNum type="arabicParenBoth"/>
            </a:pPr>
            <a:r>
              <a:rPr lang="en-US" altLang="ja-JP" sz="2800" dirty="0">
                <a:latin typeface="Times" pitchFamily="18" charset="0"/>
                <a:cs typeface="Times" pitchFamily="18" charset="0"/>
              </a:rPr>
              <a:t>Ý</a:t>
            </a:r>
            <a:r>
              <a:rPr lang="en-US" altLang="ja-JP" sz="2800" dirty="0" smtClean="0">
                <a:latin typeface="Times" pitchFamily="18" charset="0"/>
                <a:cs typeface="Times" pitchFamily="18" charset="0"/>
              </a:rPr>
              <a:t> </a:t>
            </a:r>
            <a:r>
              <a:rPr lang="en-US" altLang="ja-JP" sz="2800" dirty="0" err="1">
                <a:latin typeface="Times" pitchFamily="18" charset="0"/>
                <a:cs typeface="Times" pitchFamily="18" charset="0"/>
              </a:rPr>
              <a:t>kiến</a:t>
            </a:r>
            <a:r>
              <a:rPr lang="en-US" altLang="ja-JP" sz="2800" dirty="0">
                <a:latin typeface="Times" pitchFamily="18" charset="0"/>
                <a:cs typeface="Times" pitchFamily="18" charset="0"/>
              </a:rPr>
              <a:t> </a:t>
            </a:r>
            <a:r>
              <a:rPr lang="en-US" altLang="ja-JP" sz="2800" dirty="0" err="1">
                <a:latin typeface="Times" pitchFamily="18" charset="0"/>
                <a:cs typeface="Times" pitchFamily="18" charset="0"/>
              </a:rPr>
              <a:t>của</a:t>
            </a:r>
            <a:r>
              <a:rPr lang="en-US" altLang="ja-JP" sz="2800" dirty="0">
                <a:latin typeface="Times" pitchFamily="18" charset="0"/>
                <a:cs typeface="Times" pitchFamily="18" charset="0"/>
              </a:rPr>
              <a:t> </a:t>
            </a:r>
            <a:r>
              <a:rPr lang="en-US" altLang="ja-JP" sz="2800" dirty="0" err="1">
                <a:latin typeface="Times" pitchFamily="18" charset="0"/>
                <a:cs typeface="Times" pitchFamily="18" charset="0"/>
              </a:rPr>
              <a:t>giáo</a:t>
            </a:r>
            <a:r>
              <a:rPr lang="en-US" altLang="ja-JP" sz="2800" dirty="0">
                <a:latin typeface="Times" pitchFamily="18" charset="0"/>
                <a:cs typeface="Times" pitchFamily="18" charset="0"/>
              </a:rPr>
              <a:t> </a:t>
            </a:r>
            <a:r>
              <a:rPr lang="en-US" altLang="ja-JP" sz="2800" dirty="0" err="1">
                <a:latin typeface="Times" pitchFamily="18" charset="0"/>
                <a:cs typeface="Times" pitchFamily="18" charset="0"/>
              </a:rPr>
              <a:t>viên</a:t>
            </a:r>
            <a:r>
              <a:rPr lang="en-US" altLang="ja-JP" sz="2800" dirty="0">
                <a:latin typeface="Times" pitchFamily="18" charset="0"/>
                <a:cs typeface="Times" pitchFamily="18" charset="0"/>
              </a:rPr>
              <a:t>, </a:t>
            </a:r>
            <a:r>
              <a:rPr lang="en-US" altLang="ja-JP" sz="2800" err="1">
                <a:latin typeface="Times" pitchFamily="18" charset="0"/>
                <a:cs typeface="Times" pitchFamily="18" charset="0"/>
              </a:rPr>
              <a:t>nhân</a:t>
            </a:r>
            <a:r>
              <a:rPr lang="en-US" altLang="ja-JP" sz="2800">
                <a:latin typeface="Times" pitchFamily="18" charset="0"/>
                <a:cs typeface="Times" pitchFamily="18" charset="0"/>
              </a:rPr>
              <a:t> </a:t>
            </a:r>
            <a:r>
              <a:rPr lang="en-US" altLang="ja-JP" sz="2800" smtClean="0">
                <a:latin typeface="Times" pitchFamily="18" charset="0"/>
                <a:cs typeface="Times" pitchFamily="18" charset="0"/>
              </a:rPr>
              <a:t>viên trong nhà trường; </a:t>
            </a:r>
            <a:endParaRPr lang="en-US" altLang="ja-JP" sz="2800" dirty="0" smtClean="0">
              <a:latin typeface="Times" pitchFamily="18" charset="0"/>
              <a:cs typeface="Times" pitchFamily="18" charset="0"/>
            </a:endParaRPr>
          </a:p>
          <a:p>
            <a:pPr marL="457200" lvl="0" indent="-457200">
              <a:buAutoNum type="arabicParenBoth"/>
            </a:pPr>
            <a:r>
              <a:rPr lang="en-US" altLang="ja-JP" sz="2800" dirty="0" err="1" smtClean="0">
                <a:latin typeface="Times" pitchFamily="18" charset="0"/>
                <a:cs typeface="Times" pitchFamily="18" charset="0"/>
              </a:rPr>
              <a:t>Thực</a:t>
            </a:r>
            <a:r>
              <a:rPr lang="en-US" altLang="ja-JP" sz="2800" dirty="0" smtClean="0">
                <a:latin typeface="Times" pitchFamily="18" charset="0"/>
                <a:cs typeface="Times" pitchFamily="18" charset="0"/>
              </a:rPr>
              <a:t> </a:t>
            </a:r>
            <a:r>
              <a:rPr lang="en-US" altLang="ja-JP" sz="2800" dirty="0" err="1">
                <a:latin typeface="Times" pitchFamily="18" charset="0"/>
                <a:cs typeface="Times" pitchFamily="18" charset="0"/>
              </a:rPr>
              <a:t>tiễn</a:t>
            </a:r>
            <a:r>
              <a:rPr lang="en-US" altLang="ja-JP" sz="2800" dirty="0">
                <a:latin typeface="Times" pitchFamily="18" charset="0"/>
                <a:cs typeface="Times" pitchFamily="18" charset="0"/>
              </a:rPr>
              <a:t> </a:t>
            </a:r>
            <a:r>
              <a:rPr lang="en-US" altLang="ja-JP" sz="2800" dirty="0" err="1">
                <a:latin typeface="Times" pitchFamily="18" charset="0"/>
                <a:cs typeface="Times" pitchFamily="18" charset="0"/>
              </a:rPr>
              <a:t>thực</a:t>
            </a:r>
            <a:r>
              <a:rPr lang="en-US" altLang="ja-JP" sz="2800" dirty="0">
                <a:latin typeface="Times" pitchFamily="18" charset="0"/>
                <a:cs typeface="Times" pitchFamily="18" charset="0"/>
              </a:rPr>
              <a:t> </a:t>
            </a:r>
            <a:r>
              <a:rPr lang="en-US" altLang="ja-JP" sz="2800" dirty="0" err="1">
                <a:latin typeface="Times" pitchFamily="18" charset="0"/>
                <a:cs typeface="Times" pitchFamily="18" charset="0"/>
              </a:rPr>
              <a:t>hiện</a:t>
            </a:r>
            <a:r>
              <a:rPr lang="en-US" altLang="ja-JP" sz="2800" dirty="0">
                <a:latin typeface="Times" pitchFamily="18" charset="0"/>
                <a:cs typeface="Times" pitchFamily="18" charset="0"/>
              </a:rPr>
              <a:t> </a:t>
            </a:r>
            <a:r>
              <a:rPr lang="en-US" altLang="ja-JP" sz="2800" dirty="0" err="1">
                <a:latin typeface="Times" pitchFamily="18" charset="0"/>
                <a:cs typeface="Times" pitchFamily="18" charset="0"/>
              </a:rPr>
              <a:t>nhiệm</a:t>
            </a:r>
            <a:r>
              <a:rPr lang="en-US" altLang="ja-JP" sz="2800" dirty="0">
                <a:latin typeface="Times" pitchFamily="18" charset="0"/>
                <a:cs typeface="Times" pitchFamily="18" charset="0"/>
              </a:rPr>
              <a:t> </a:t>
            </a:r>
            <a:r>
              <a:rPr lang="en-US" altLang="ja-JP" sz="2800" dirty="0" err="1">
                <a:latin typeface="Times" pitchFamily="18" charset="0"/>
                <a:cs typeface="Times" pitchFamily="18" charset="0"/>
              </a:rPr>
              <a:t>vụ</a:t>
            </a:r>
            <a:r>
              <a:rPr lang="en-US" altLang="ja-JP" sz="2800" dirty="0">
                <a:latin typeface="Times" pitchFamily="18" charset="0"/>
                <a:cs typeface="Times" pitchFamily="18" charset="0"/>
              </a:rPr>
              <a:t> </a:t>
            </a:r>
            <a:r>
              <a:rPr lang="en-US" altLang="ja-JP" sz="2800" dirty="0" err="1">
                <a:latin typeface="Times" pitchFamily="18" charset="0"/>
                <a:cs typeface="Times" pitchFamily="18" charset="0"/>
              </a:rPr>
              <a:t>và</a:t>
            </a:r>
            <a:r>
              <a:rPr lang="en-US" altLang="ja-JP" sz="2800" dirty="0">
                <a:latin typeface="Times" pitchFamily="18" charset="0"/>
                <a:cs typeface="Times" pitchFamily="18" charset="0"/>
              </a:rPr>
              <a:t> </a:t>
            </a:r>
            <a:r>
              <a:rPr lang="en-US" altLang="ja-JP" sz="2800" dirty="0" err="1">
                <a:latin typeface="Times" pitchFamily="18" charset="0"/>
                <a:cs typeface="Times" pitchFamily="18" charset="0"/>
              </a:rPr>
              <a:t>có</a:t>
            </a:r>
            <a:r>
              <a:rPr lang="en-US" altLang="ja-JP" sz="2800" dirty="0">
                <a:latin typeface="Times" pitchFamily="18" charset="0"/>
                <a:cs typeface="Times" pitchFamily="18" charset="0"/>
              </a:rPr>
              <a:t> minh </a:t>
            </a:r>
            <a:r>
              <a:rPr lang="en-US" altLang="ja-JP" sz="2800" dirty="0" err="1">
                <a:latin typeface="Times" pitchFamily="18" charset="0"/>
                <a:cs typeface="Times" pitchFamily="18" charset="0"/>
              </a:rPr>
              <a:t>chứng</a:t>
            </a:r>
            <a:r>
              <a:rPr lang="en-US" altLang="ja-JP" sz="2800" dirty="0">
                <a:latin typeface="Times" pitchFamily="18" charset="0"/>
                <a:cs typeface="Times" pitchFamily="18" charset="0"/>
              </a:rPr>
              <a:t> </a:t>
            </a:r>
            <a:r>
              <a:rPr lang="en-US" altLang="ja-JP" sz="2800" dirty="0" err="1">
                <a:latin typeface="Times" pitchFamily="18" charset="0"/>
                <a:cs typeface="Times" pitchFamily="18" charset="0"/>
              </a:rPr>
              <a:t>xác</a:t>
            </a:r>
            <a:r>
              <a:rPr lang="en-US" altLang="ja-JP" sz="2800" dirty="0">
                <a:latin typeface="Times" pitchFamily="18" charset="0"/>
                <a:cs typeface="Times" pitchFamily="18" charset="0"/>
              </a:rPr>
              <a:t> </a:t>
            </a:r>
            <a:r>
              <a:rPr lang="en-US" altLang="ja-JP" sz="2800" dirty="0" err="1" smtClean="0">
                <a:latin typeface="Times" pitchFamily="18" charset="0"/>
                <a:cs typeface="Times" pitchFamily="18" charset="0"/>
              </a:rPr>
              <a:t>thực</a:t>
            </a:r>
            <a:r>
              <a:rPr lang="en-US" altLang="ja-JP" sz="2800" dirty="0" smtClean="0">
                <a:latin typeface="Times" pitchFamily="18" charset="0"/>
                <a:cs typeface="Times" pitchFamily="18" charset="0"/>
              </a:rPr>
              <a:t>.</a:t>
            </a:r>
          </a:p>
          <a:p>
            <a:pPr marL="0" lvl="0" indent="0">
              <a:buNone/>
            </a:pPr>
            <a:r>
              <a:rPr lang="en-US" altLang="ja-JP" sz="2400">
                <a:latin typeface="Times" pitchFamily="18" charset="0"/>
                <a:cs typeface="Times" pitchFamily="18" charset="0"/>
              </a:rPr>
              <a:t> </a:t>
            </a:r>
            <a:r>
              <a:rPr lang="en-US" altLang="ja-JP" sz="2400" smtClean="0">
                <a:latin typeface="Times" pitchFamily="18" charset="0"/>
                <a:cs typeface="Times" pitchFamily="18" charset="0"/>
              </a:rPr>
              <a:t>   </a:t>
            </a:r>
            <a:endParaRPr kumimoji="1" lang="ja-JP" altLang="en-US" dirty="0"/>
          </a:p>
        </p:txBody>
      </p:sp>
    </p:spTree>
    <p:extLst>
      <p:ext uri="{BB962C8B-B14F-4D97-AF65-F5344CB8AC3E}">
        <p14:creationId xmlns:p14="http://schemas.microsoft.com/office/powerpoint/2010/main" val="1491208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1000"/>
                                        <p:tgtEl>
                                          <p:spTgt spid="7">
                                            <p:txEl>
                                              <p:pRg st="0" end="0"/>
                                            </p:txEl>
                                          </p:spTgt>
                                        </p:tgtEl>
                                      </p:cBhvr>
                                    </p:animEffect>
                                    <p:anim calcmode="lin" valueType="num">
                                      <p:cBhvr>
                                        <p:cTn id="13"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xEl>
                                              <p:pRg st="1" end="1"/>
                                            </p:txEl>
                                          </p:spTgt>
                                        </p:tgtEl>
                                        <p:attrNameLst>
                                          <p:attrName>style.visibility</p:attrName>
                                        </p:attrNameLst>
                                      </p:cBhvr>
                                      <p:to>
                                        <p:strVal val="visible"/>
                                      </p:to>
                                    </p:set>
                                    <p:animEffect transition="in" filter="fade">
                                      <p:cBhvr>
                                        <p:cTn id="19" dur="1000"/>
                                        <p:tgtEl>
                                          <p:spTgt spid="7">
                                            <p:txEl>
                                              <p:pRg st="1" end="1"/>
                                            </p:txEl>
                                          </p:spTgt>
                                        </p:tgtEl>
                                      </p:cBhvr>
                                    </p:animEffect>
                                    <p:anim calcmode="lin" valueType="num">
                                      <p:cBhvr>
                                        <p:cTn id="20"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7">
                                            <p:txEl>
                                              <p:pRg st="2" end="2"/>
                                            </p:txEl>
                                          </p:spTgt>
                                        </p:tgtEl>
                                        <p:attrNameLst>
                                          <p:attrName>style.visibility</p:attrName>
                                        </p:attrNameLst>
                                      </p:cBhvr>
                                      <p:to>
                                        <p:strVal val="visible"/>
                                      </p:to>
                                    </p:set>
                                    <p:animEffect transition="in" filter="fade">
                                      <p:cBhvr>
                                        <p:cTn id="26" dur="1000"/>
                                        <p:tgtEl>
                                          <p:spTgt spid="7">
                                            <p:txEl>
                                              <p:pRg st="2" end="2"/>
                                            </p:txEl>
                                          </p:spTgt>
                                        </p:tgtEl>
                                      </p:cBhvr>
                                    </p:animEffect>
                                    <p:anim calcmode="lin" valueType="num">
                                      <p:cBhvr>
                                        <p:cTn id="27"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7">
                                            <p:txEl>
                                              <p:pRg st="3" end="3"/>
                                            </p:txEl>
                                          </p:spTgt>
                                        </p:tgtEl>
                                        <p:attrNameLst>
                                          <p:attrName>style.visibility</p:attrName>
                                        </p:attrNameLst>
                                      </p:cBhvr>
                                      <p:to>
                                        <p:strVal val="visible"/>
                                      </p:to>
                                    </p:set>
                                    <p:animEffect transition="in" filter="fade">
                                      <p:cBhvr>
                                        <p:cTn id="33" dur="1000"/>
                                        <p:tgtEl>
                                          <p:spTgt spid="7">
                                            <p:txEl>
                                              <p:pRg st="3" end="3"/>
                                            </p:txEl>
                                          </p:spTgt>
                                        </p:tgtEl>
                                      </p:cBhvr>
                                    </p:animEffect>
                                    <p:anim calcmode="lin" valueType="num">
                                      <p:cBhvr>
                                        <p:cTn id="34"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7">
                                            <p:txEl>
                                              <p:pRg st="4" end="4"/>
                                            </p:txEl>
                                          </p:spTgt>
                                        </p:tgtEl>
                                        <p:attrNameLst>
                                          <p:attrName>style.visibility</p:attrName>
                                        </p:attrNameLst>
                                      </p:cBhvr>
                                      <p:to>
                                        <p:strVal val="visible"/>
                                      </p:to>
                                    </p:set>
                                    <p:animEffect transition="in" filter="fade">
                                      <p:cBhvr>
                                        <p:cTn id="40" dur="1000"/>
                                        <p:tgtEl>
                                          <p:spTgt spid="7">
                                            <p:txEl>
                                              <p:pRg st="4" end="4"/>
                                            </p:txEl>
                                          </p:spTgt>
                                        </p:tgtEl>
                                      </p:cBhvr>
                                    </p:animEffect>
                                    <p:anim calcmode="lin" valueType="num">
                                      <p:cBhvr>
                                        <p:cTn id="41"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smtClean="0">
                <a:solidFill>
                  <a:srgbClr val="C00000"/>
                </a:solidFill>
              </a:rPr>
              <a:t>3. XẾP LOẠI ĐÁNH GIÁ</a:t>
            </a:r>
            <a:endParaRPr lang="ja-JP" altLang="en-US" sz="2400" b="1" dirty="0">
              <a:solidFill>
                <a:srgbClr val="C00000"/>
              </a:solidFill>
            </a:endParaRPr>
          </a:p>
        </p:txBody>
      </p:sp>
      <p:cxnSp>
        <p:nvCxnSpPr>
          <p:cNvPr id="12" name="Straight Connector 11"/>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graphicFrame>
        <p:nvGraphicFramePr>
          <p:cNvPr id="7" name="Diagram 6"/>
          <p:cNvGraphicFramePr/>
          <p:nvPr>
            <p:extLst>
              <p:ext uri="{D42A27DB-BD31-4B8C-83A1-F6EECF244321}">
                <p14:modId xmlns:p14="http://schemas.microsoft.com/office/powerpoint/2010/main" val="3128812861"/>
              </p:ext>
            </p:extLst>
          </p:nvPr>
        </p:nvGraphicFramePr>
        <p:xfrm>
          <a:off x="764148" y="1052737"/>
          <a:ext cx="7848872" cy="53285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48132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Graphic spid="7" grpId="0">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7"/>
            <a:ext cx="8507288" cy="5271863"/>
          </a:xfrm>
        </p:spPr>
        <p:txBody>
          <a:bodyPr>
            <a:noAutofit/>
          </a:bodyPr>
          <a:lstStyle/>
          <a:p>
            <a:pPr marL="0" indent="0" algn="just">
              <a:buNone/>
            </a:pPr>
            <a:r>
              <a:rPr lang="vi-VN" altLang="ja-JP" sz="2200" dirty="0"/>
              <a:t>Xếp loại kết quả đánh giá: căn cứ mức đạt được của từng tiêu chí, cụ thể như sau:</a:t>
            </a:r>
          </a:p>
          <a:p>
            <a:pPr marL="0" indent="0" algn="just">
              <a:buNone/>
            </a:pPr>
            <a:r>
              <a:rPr lang="vi-VN" altLang="ja-JP" sz="2200" dirty="0"/>
              <a:t>a) Đạt chuẩn hiệu trưởng ở mức tốt</a:t>
            </a:r>
            <a:r>
              <a:rPr lang="vi-VN" altLang="ja-JP" sz="2200"/>
              <a:t>: có tất cả các tiêu chí đạt từ mức khá trở lên, tối thiểu 2/3 tiêu chí đạt mức tốt, trong đó có các tiêu chí 1, 4,</a:t>
            </a:r>
            <a:r>
              <a:rPr lang="en-US" altLang="ja-JP" sz="2200"/>
              <a:t> </a:t>
            </a:r>
            <a:r>
              <a:rPr lang="vi-VN" altLang="ja-JP" sz="2200"/>
              <a:t>5, 6, </a:t>
            </a:r>
            <a:r>
              <a:rPr lang="en-US" altLang="ja-JP" sz="2200"/>
              <a:t>7</a:t>
            </a:r>
            <a:r>
              <a:rPr lang="vi-VN" altLang="ja-JP" sz="2200"/>
              <a:t>,</a:t>
            </a:r>
            <a:r>
              <a:rPr lang="en-US" altLang="ja-JP" sz="2200"/>
              <a:t> 9</a:t>
            </a:r>
            <a:r>
              <a:rPr lang="vi-VN" altLang="ja-JP" sz="2200"/>
              <a:t>, 1</a:t>
            </a:r>
            <a:r>
              <a:rPr lang="en-US" altLang="ja-JP" sz="2200"/>
              <a:t>1</a:t>
            </a:r>
            <a:r>
              <a:rPr lang="vi-VN" altLang="ja-JP" sz="2200"/>
              <a:t>, 13</a:t>
            </a:r>
            <a:r>
              <a:rPr lang="en-US" altLang="ja-JP" sz="2200"/>
              <a:t>, 14</a:t>
            </a:r>
            <a:r>
              <a:rPr lang="vi-VN" altLang="ja-JP" sz="2200"/>
              <a:t> và 1</a:t>
            </a:r>
            <a:r>
              <a:rPr lang="en-US" altLang="ja-JP" sz="2200"/>
              <a:t>5</a:t>
            </a:r>
            <a:r>
              <a:rPr lang="vi-VN" altLang="ja-JP" sz="2200"/>
              <a:t> đạt mức tốt;</a:t>
            </a:r>
            <a:endParaRPr lang="en-US" altLang="ja-JP" sz="2200"/>
          </a:p>
          <a:p>
            <a:pPr marL="0" indent="0" algn="just">
              <a:buNone/>
            </a:pPr>
            <a:r>
              <a:rPr lang="vi-VN" altLang="ja-JP" sz="2200"/>
              <a:t>b</a:t>
            </a:r>
            <a:r>
              <a:rPr lang="vi-VN" altLang="ja-JP" sz="2200" dirty="0"/>
              <a:t>) Đạt chuẩn hiệu trưởng ở mức khá: có tất cả các tiêu chí đạt từ mức đạt trở lên, tối thiểu 2/3 tiêu chí đạt từ mức khá trở lên, trong đó các tiêu </a:t>
            </a:r>
            <a:r>
              <a:rPr lang="vi-VN" altLang="ja-JP" sz="2200"/>
              <a:t>chí chí 1, 4,</a:t>
            </a:r>
            <a:r>
              <a:rPr lang="en-US" altLang="ja-JP" sz="2200"/>
              <a:t> </a:t>
            </a:r>
            <a:r>
              <a:rPr lang="vi-VN" altLang="ja-JP" sz="2200"/>
              <a:t>5, 6, </a:t>
            </a:r>
            <a:r>
              <a:rPr lang="en-US" altLang="ja-JP" sz="2200"/>
              <a:t>7</a:t>
            </a:r>
            <a:r>
              <a:rPr lang="vi-VN" altLang="ja-JP" sz="2200"/>
              <a:t>,</a:t>
            </a:r>
            <a:r>
              <a:rPr lang="en-US" altLang="ja-JP" sz="2200"/>
              <a:t> 9</a:t>
            </a:r>
            <a:r>
              <a:rPr lang="vi-VN" altLang="ja-JP" sz="2200"/>
              <a:t>, 1</a:t>
            </a:r>
            <a:r>
              <a:rPr lang="en-US" altLang="ja-JP" sz="2200"/>
              <a:t>1</a:t>
            </a:r>
            <a:r>
              <a:rPr lang="vi-VN" altLang="ja-JP" sz="2200"/>
              <a:t>, 13</a:t>
            </a:r>
            <a:r>
              <a:rPr lang="en-US" altLang="ja-JP" sz="2200"/>
              <a:t>, 14</a:t>
            </a:r>
            <a:r>
              <a:rPr lang="vi-VN" altLang="ja-JP" sz="2200"/>
              <a:t> và 1</a:t>
            </a:r>
            <a:r>
              <a:rPr lang="en-US" altLang="ja-JP" sz="2200"/>
              <a:t>5 </a:t>
            </a:r>
            <a:r>
              <a:rPr lang="vi-VN" altLang="ja-JP" sz="2200"/>
              <a:t>đạt </a:t>
            </a:r>
            <a:r>
              <a:rPr lang="vi-VN" altLang="ja-JP" sz="2200" dirty="0"/>
              <a:t>từ mức khá trở lên;</a:t>
            </a:r>
          </a:p>
          <a:p>
            <a:pPr marL="0" indent="0" algn="just">
              <a:buNone/>
            </a:pPr>
            <a:r>
              <a:rPr lang="vi-VN" altLang="ja-JP" sz="2200" dirty="0"/>
              <a:t>c) Đạt chuẩn hiệu trưởng: </a:t>
            </a:r>
            <a:r>
              <a:rPr lang="vi-VN" altLang="ja-JP" sz="2200"/>
              <a:t>có </a:t>
            </a:r>
            <a:r>
              <a:rPr lang="en-US" altLang="ja-JP" sz="2200" smtClean="0"/>
              <a:t>tất cả các tiêu chí ở mức đạt trở lên</a:t>
            </a:r>
            <a:endParaRPr lang="vi-VN" altLang="ja-JP" sz="2200" dirty="0"/>
          </a:p>
          <a:p>
            <a:pPr marL="0" indent="0" algn="just">
              <a:buNone/>
            </a:pPr>
            <a:r>
              <a:rPr lang="vi-VN" altLang="ja-JP" sz="2200" dirty="0"/>
              <a:t>d) Chưa đạt chuẩn hiệu trưởng</a:t>
            </a:r>
            <a:r>
              <a:rPr lang="vi-VN" altLang="ja-JP" sz="2200"/>
              <a:t>: </a:t>
            </a:r>
            <a:r>
              <a:rPr lang="en-US" altLang="ja-JP" sz="2200" smtClean="0"/>
              <a:t>Có tiêu chí </a:t>
            </a:r>
            <a:r>
              <a:rPr lang="vi-VN" altLang="ja-JP" sz="2200" smtClean="0"/>
              <a:t>được </a:t>
            </a:r>
            <a:r>
              <a:rPr lang="vi-VN" altLang="ja-JP" sz="2200" dirty="0"/>
              <a:t>đánh giá </a:t>
            </a:r>
            <a:r>
              <a:rPr lang="vi-VN" altLang="ja-JP" sz="2200"/>
              <a:t>chưa </a:t>
            </a:r>
            <a:r>
              <a:rPr lang="vi-VN" altLang="ja-JP" sz="2200" smtClean="0"/>
              <a:t>đạt</a:t>
            </a:r>
            <a:endParaRPr lang="vi-VN" altLang="ja-JP" sz="2200" dirty="0"/>
          </a:p>
          <a:p>
            <a:pPr algn="just"/>
            <a:endParaRPr lang="ja-JP" altLang="en-US" dirty="0"/>
          </a:p>
        </p:txBody>
      </p:sp>
      <p:sp>
        <p:nvSpPr>
          <p:cNvPr id="5"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smtClean="0">
                <a:solidFill>
                  <a:srgbClr val="C00000"/>
                </a:solidFill>
              </a:rPr>
              <a:t>3. XẾP LOẠI KẾT QUẢ ĐÁNH GIÁ</a:t>
            </a:r>
            <a:endParaRPr lang="ja-JP" altLang="en-US" sz="2400" b="1" dirty="0">
              <a:solidFill>
                <a:srgbClr val="C00000"/>
              </a:solidFill>
            </a:endParaRPr>
          </a:p>
        </p:txBody>
      </p:sp>
      <p:cxnSp>
        <p:nvCxnSpPr>
          <p:cNvPr id="6" name="Straight Connector 5"/>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2373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smtClean="0">
                <a:solidFill>
                  <a:srgbClr val="C00000"/>
                </a:solidFill>
              </a:rPr>
              <a:t>4. CHU KỲ ĐÁNH GIÁ</a:t>
            </a:r>
            <a:endParaRPr lang="ja-JP" altLang="en-US" sz="2400" b="1" dirty="0">
              <a:solidFill>
                <a:srgbClr val="C00000"/>
              </a:solidFill>
            </a:endParaRPr>
          </a:p>
        </p:txBody>
      </p:sp>
      <p:cxnSp>
        <p:nvCxnSpPr>
          <p:cNvPr id="12" name="Straight Connector 11"/>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48" y="1052737"/>
            <a:ext cx="7781988" cy="50874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35576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mtClean="0"/>
              <a:t>NỘI DUNG </a:t>
            </a:r>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93318786"/>
              </p:ext>
            </p:extLst>
          </p:nvPr>
        </p:nvGraphicFramePr>
        <p:xfrm>
          <a:off x="822325" y="1846263"/>
          <a:ext cx="75438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35886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64672"/>
          </a:xfrm>
        </p:spPr>
        <p:txBody>
          <a:bodyPr>
            <a:normAutofit/>
          </a:bodyPr>
          <a:lstStyle/>
          <a:p>
            <a:pPr algn="ctr"/>
            <a:r>
              <a:rPr lang="en-US" sz="2400" b="1" smtClean="0">
                <a:solidFill>
                  <a:srgbClr val="C00000"/>
                </a:solidFill>
              </a:rPr>
              <a:t>5. THẨM QUYỀN ĐÁNH GIÁ</a:t>
            </a:r>
            <a:endParaRPr lang="en-US" sz="2400" b="1">
              <a:solidFill>
                <a:srgbClr val="C0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70580901"/>
              </p:ext>
            </p:extLst>
          </p:nvPr>
        </p:nvGraphicFramePr>
        <p:xfrm>
          <a:off x="822325" y="1846263"/>
          <a:ext cx="75438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19934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528" y="1052736"/>
            <a:ext cx="8259519" cy="3693319"/>
          </a:xfrm>
          <a:prstGeom prst="rect">
            <a:avLst/>
          </a:prstGeom>
        </p:spPr>
        <p:txBody>
          <a:bodyPr wrap="square">
            <a:spAutoFit/>
          </a:bodyPr>
          <a:lstStyle/>
          <a:p>
            <a:pPr marL="342900" indent="-342900" algn="just">
              <a:lnSpc>
                <a:spcPct val="150000"/>
              </a:lnSpc>
              <a:buFontTx/>
              <a:buChar char="-"/>
            </a:pPr>
            <a:r>
              <a:rPr lang="en-US" altLang="ja-JP" sz="2600">
                <a:latin typeface="Times" pitchFamily="18" charset="0"/>
                <a:cs typeface="Times" pitchFamily="18" charset="0"/>
              </a:rPr>
              <a:t>Thẩm </a:t>
            </a:r>
            <a:r>
              <a:rPr lang="en-US" altLang="ja-JP" sz="2600" dirty="0" err="1">
                <a:latin typeface="Times" pitchFamily="18" charset="0"/>
                <a:cs typeface="Times" pitchFamily="18" charset="0"/>
              </a:rPr>
              <a:t>quyền</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hiệu</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trưởng</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vận</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dụng</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chuẩn</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hiệu</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trưởng</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để</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chỉ</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đạo</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tổ</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chức</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triển</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khai</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đánh</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giá</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phó</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hiệu</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trưởng</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theo</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các</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tiêu</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chí</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phù</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hợp</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với</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nhiệm</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vụ</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được</a:t>
            </a:r>
            <a:r>
              <a:rPr lang="en-US" altLang="ja-JP" sz="2600" dirty="0">
                <a:latin typeface="Times" pitchFamily="18" charset="0"/>
                <a:cs typeface="Times" pitchFamily="18" charset="0"/>
              </a:rPr>
              <a:t> </a:t>
            </a:r>
            <a:r>
              <a:rPr lang="en-US" altLang="ja-JP" sz="2600" err="1">
                <a:latin typeface="Times" pitchFamily="18" charset="0"/>
                <a:cs typeface="Times" pitchFamily="18" charset="0"/>
              </a:rPr>
              <a:t>phân</a:t>
            </a:r>
            <a:r>
              <a:rPr lang="en-US" altLang="ja-JP" sz="2600">
                <a:latin typeface="Times" pitchFamily="18" charset="0"/>
                <a:cs typeface="Times" pitchFamily="18" charset="0"/>
              </a:rPr>
              <a:t> </a:t>
            </a:r>
            <a:r>
              <a:rPr lang="en-US" altLang="ja-JP" sz="2600" smtClean="0">
                <a:latin typeface="Times" pitchFamily="18" charset="0"/>
                <a:cs typeface="Times" pitchFamily="18" charset="0"/>
              </a:rPr>
              <a:t>công</a:t>
            </a:r>
            <a:endParaRPr lang="en-US" altLang="ja-JP" sz="2600" dirty="0">
              <a:latin typeface="Times" pitchFamily="18" charset="0"/>
              <a:cs typeface="Times" pitchFamily="18" charset="0"/>
            </a:endParaRPr>
          </a:p>
          <a:p>
            <a:pPr marL="342900" indent="-342900" algn="just">
              <a:lnSpc>
                <a:spcPct val="150000"/>
              </a:lnSpc>
              <a:buFontTx/>
              <a:buChar char="-"/>
            </a:pPr>
            <a:r>
              <a:rPr lang="en-US" altLang="ja-JP" sz="2600" dirty="0" err="1">
                <a:latin typeface="Times" pitchFamily="18" charset="0"/>
                <a:cs typeface="Times" pitchFamily="18" charset="0"/>
              </a:rPr>
              <a:t>Vận</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dụng</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Các</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quy</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định</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về</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tiêu</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chuẩn</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tiêu</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chí</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quy</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trình</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xếp</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loại</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kết</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quả</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đánh</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giá</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và</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chu</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kỳ</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đánh</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giá</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trong</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chuẩn</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hiệu</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trưởng</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để</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đánh</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giá</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phó</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hiệu</a:t>
            </a:r>
            <a:r>
              <a:rPr lang="en-US" altLang="ja-JP" sz="2600" dirty="0">
                <a:latin typeface="Times" pitchFamily="18" charset="0"/>
                <a:cs typeface="Times" pitchFamily="18" charset="0"/>
              </a:rPr>
              <a:t> </a:t>
            </a:r>
            <a:r>
              <a:rPr lang="en-US" altLang="ja-JP" sz="2600" dirty="0" err="1">
                <a:latin typeface="Times" pitchFamily="18" charset="0"/>
                <a:cs typeface="Times" pitchFamily="18" charset="0"/>
              </a:rPr>
              <a:t>trưởng</a:t>
            </a:r>
            <a:r>
              <a:rPr lang="en-US" altLang="ja-JP" sz="2600" dirty="0">
                <a:latin typeface="Times" pitchFamily="18" charset="0"/>
                <a:cs typeface="Times" pitchFamily="18" charset="0"/>
              </a:rPr>
              <a:t>.</a:t>
            </a:r>
          </a:p>
        </p:txBody>
      </p:sp>
      <p:sp>
        <p:nvSpPr>
          <p:cNvPr id="9"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smtClean="0">
                <a:solidFill>
                  <a:srgbClr val="C00000"/>
                </a:solidFill>
              </a:rPr>
              <a:t>ĐÁNH GIÁ PHÓ HIỆU TRƯỞNG</a:t>
            </a:r>
            <a:endParaRPr lang="ja-JP" altLang="en-US" sz="2400" b="1" dirty="0">
              <a:solidFill>
                <a:srgbClr val="C00000"/>
              </a:solidFill>
            </a:endParaRPr>
          </a:p>
        </p:txBody>
      </p:sp>
      <p:cxnSp>
        <p:nvCxnSpPr>
          <p:cNvPr id="10" name="Straight Connector 9"/>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0926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052737"/>
            <a:ext cx="8617930" cy="4385816"/>
          </a:xfrm>
          <a:prstGeom prst="rect">
            <a:avLst/>
          </a:prstGeom>
        </p:spPr>
        <p:txBody>
          <a:bodyPr wrap="square">
            <a:spAutoFit/>
          </a:bodyPr>
          <a:lstStyle/>
          <a:p>
            <a:pPr lvl="0" algn="just">
              <a:lnSpc>
                <a:spcPct val="150000"/>
              </a:lnSpc>
            </a:pPr>
            <a:r>
              <a:rPr lang="en-US" altLang="ja-JP" sz="2600" b="1" dirty="0" err="1" smtClean="0">
                <a:solidFill>
                  <a:srgbClr val="4F271C">
                    <a:satMod val="130000"/>
                  </a:srgbClr>
                </a:solidFill>
                <a:latin typeface="Times" pitchFamily="18" charset="0"/>
                <a:cs typeface="Times" pitchFamily="18" charset="0"/>
              </a:rPr>
              <a:t>Tiêu</a:t>
            </a:r>
            <a:r>
              <a:rPr lang="en-US" altLang="ja-JP" sz="2600" b="1" dirty="0" smtClean="0">
                <a:solidFill>
                  <a:srgbClr val="4F271C">
                    <a:satMod val="130000"/>
                  </a:srgbClr>
                </a:solidFill>
                <a:latin typeface="Times" pitchFamily="18" charset="0"/>
                <a:cs typeface="Times" pitchFamily="18" charset="0"/>
              </a:rPr>
              <a:t> </a:t>
            </a:r>
            <a:r>
              <a:rPr lang="en-US" altLang="ja-JP" sz="2600" b="1" dirty="0" err="1" smtClean="0">
                <a:solidFill>
                  <a:srgbClr val="4F271C">
                    <a:satMod val="130000"/>
                  </a:srgbClr>
                </a:solidFill>
                <a:latin typeface="Times" pitchFamily="18" charset="0"/>
                <a:cs typeface="Times" pitchFamily="18" charset="0"/>
              </a:rPr>
              <a:t>chuẩn</a:t>
            </a:r>
            <a:r>
              <a:rPr lang="en-US" altLang="ja-JP" sz="2600" b="1" dirty="0" smtClean="0">
                <a:solidFill>
                  <a:srgbClr val="4F271C">
                    <a:satMod val="130000"/>
                  </a:srgbClr>
                </a:solidFill>
                <a:latin typeface="Times" pitchFamily="18" charset="0"/>
                <a:cs typeface="Times" pitchFamily="18" charset="0"/>
              </a:rPr>
              <a:t> </a:t>
            </a:r>
            <a:r>
              <a:rPr lang="en-US" altLang="ja-JP" sz="2600" b="1" dirty="0" err="1" smtClean="0">
                <a:solidFill>
                  <a:srgbClr val="4F271C">
                    <a:satMod val="130000"/>
                  </a:srgbClr>
                </a:solidFill>
                <a:latin typeface="Times" pitchFamily="18" charset="0"/>
                <a:cs typeface="Times" pitchFamily="18" charset="0"/>
              </a:rPr>
              <a:t>lựa</a:t>
            </a:r>
            <a:r>
              <a:rPr lang="en-US" altLang="ja-JP" sz="2600" b="1" dirty="0" smtClean="0">
                <a:solidFill>
                  <a:srgbClr val="4F271C">
                    <a:satMod val="130000"/>
                  </a:srgbClr>
                </a:solidFill>
                <a:latin typeface="Times" pitchFamily="18" charset="0"/>
                <a:cs typeface="Times" pitchFamily="18" charset="0"/>
              </a:rPr>
              <a:t> </a:t>
            </a:r>
            <a:r>
              <a:rPr lang="en-US" altLang="ja-JP" sz="2600" b="1" dirty="0" err="1" smtClean="0">
                <a:solidFill>
                  <a:srgbClr val="4F271C">
                    <a:satMod val="130000"/>
                  </a:srgbClr>
                </a:solidFill>
                <a:latin typeface="Times" pitchFamily="18" charset="0"/>
                <a:cs typeface="Times" pitchFamily="18" charset="0"/>
              </a:rPr>
              <a:t>chọn</a:t>
            </a:r>
            <a:r>
              <a:rPr lang="en-US" altLang="ja-JP" sz="2600" b="1" dirty="0" smtClean="0">
                <a:solidFill>
                  <a:srgbClr val="4F271C">
                    <a:satMod val="130000"/>
                  </a:srgbClr>
                </a:solidFill>
                <a:latin typeface="Times" pitchFamily="18" charset="0"/>
                <a:cs typeface="Times" pitchFamily="18" charset="0"/>
              </a:rPr>
              <a:t>:</a:t>
            </a:r>
          </a:p>
          <a:p>
            <a:pPr marL="342900" indent="-342900" algn="just">
              <a:buBlip>
                <a:blip r:embed="rId3"/>
              </a:buBlip>
            </a:pPr>
            <a:r>
              <a:rPr lang="en-US" altLang="ja-JP" sz="2400" dirty="0" err="1" smtClean="0">
                <a:latin typeface="Times" pitchFamily="18" charset="0"/>
                <a:cs typeface="Times" pitchFamily="18" charset="0"/>
              </a:rPr>
              <a:t>Có</a:t>
            </a:r>
            <a:r>
              <a:rPr lang="en-US" altLang="ja-JP" sz="2400" dirty="0" smtClean="0">
                <a:latin typeface="Times" pitchFamily="18" charset="0"/>
                <a:cs typeface="Times" pitchFamily="18" charset="0"/>
              </a:rPr>
              <a:t> </a:t>
            </a:r>
            <a:r>
              <a:rPr lang="en-US" altLang="ja-JP" sz="2400" dirty="0" err="1">
                <a:latin typeface="Times" pitchFamily="18" charset="0"/>
                <a:cs typeface="Times" pitchFamily="18" charset="0"/>
              </a:rPr>
              <a:t>ít</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nhất</a:t>
            </a:r>
            <a:r>
              <a:rPr lang="en-US" altLang="ja-JP" sz="2400" dirty="0">
                <a:latin typeface="Times" pitchFamily="18" charset="0"/>
                <a:cs typeface="Times" pitchFamily="18" charset="0"/>
              </a:rPr>
              <a:t> </a:t>
            </a:r>
            <a:r>
              <a:rPr lang="en-US" altLang="ja-JP" sz="2400" b="1" dirty="0">
                <a:latin typeface="Times" pitchFamily="18" charset="0"/>
                <a:cs typeface="Times" pitchFamily="18" charset="0"/>
              </a:rPr>
              <a:t>2 </a:t>
            </a:r>
            <a:r>
              <a:rPr lang="en-US" altLang="ja-JP" sz="2400" b="1" dirty="0" err="1">
                <a:latin typeface="Times" pitchFamily="18" charset="0"/>
                <a:cs typeface="Times" pitchFamily="18" charset="0"/>
              </a:rPr>
              <a:t>năm</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kinh</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nghiệm</a:t>
            </a:r>
            <a:r>
              <a:rPr lang="en-US" altLang="ja-JP" sz="2400" b="1" dirty="0">
                <a:latin typeface="Times" pitchFamily="18" charset="0"/>
                <a:cs typeface="Times" pitchFamily="18" charset="0"/>
              </a:rPr>
              <a:t> </a:t>
            </a:r>
            <a:r>
              <a:rPr lang="en-US" altLang="ja-JP" sz="2400" dirty="0" err="1">
                <a:latin typeface="Times" pitchFamily="18" charset="0"/>
                <a:cs typeface="Times" pitchFamily="18" charset="0"/>
              </a:rPr>
              <a:t>làm</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hiệu</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trưởng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hoặc</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phó</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hiệu</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trưởng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cơ</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sở</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giáo</a:t>
            </a:r>
            <a:r>
              <a:rPr lang="en-US" altLang="ja-JP" sz="2400" dirty="0">
                <a:latin typeface="Times" pitchFamily="18" charset="0"/>
                <a:cs typeface="Times" pitchFamily="18" charset="0"/>
              </a:rPr>
              <a:t> </a:t>
            </a:r>
            <a:r>
              <a:rPr lang="en-US" altLang="ja-JP" sz="2400">
                <a:latin typeface="Times" pitchFamily="18" charset="0"/>
                <a:cs typeface="Times" pitchFamily="18" charset="0"/>
              </a:rPr>
              <a:t>dục </a:t>
            </a:r>
            <a:r>
              <a:rPr lang="en-US" altLang="ja-JP" sz="2400" smtClean="0">
                <a:latin typeface="Times" pitchFamily="18" charset="0"/>
                <a:cs typeface="Times" pitchFamily="18" charset="0"/>
              </a:rPr>
              <a:t>mầm non;</a:t>
            </a:r>
            <a:endParaRPr lang="ja-JP" altLang="ja-JP" sz="2400" dirty="0">
              <a:latin typeface="Times" pitchFamily="18" charset="0"/>
              <a:cs typeface="Times" pitchFamily="18" charset="0"/>
            </a:endParaRPr>
          </a:p>
          <a:p>
            <a:pPr marL="342900" indent="-342900" algn="just">
              <a:buBlip>
                <a:blip r:embed="rId3"/>
              </a:buBlip>
            </a:pPr>
            <a:r>
              <a:rPr lang="en-US" altLang="ja-JP" sz="2400" dirty="0" err="1" smtClean="0">
                <a:latin typeface="Times" pitchFamily="18" charset="0"/>
                <a:cs typeface="Times" pitchFamily="18" charset="0"/>
              </a:rPr>
              <a:t>Là</a:t>
            </a:r>
            <a:r>
              <a:rPr lang="en-US" altLang="ja-JP" sz="2400" dirty="0" smtClean="0">
                <a:latin typeface="Times" pitchFamily="18" charset="0"/>
                <a:cs typeface="Times" pitchFamily="18" charset="0"/>
              </a:rPr>
              <a:t> </a:t>
            </a:r>
            <a:r>
              <a:rPr lang="en-US" altLang="ja-JP" sz="2400" dirty="0" err="1">
                <a:latin typeface="Times" pitchFamily="18" charset="0"/>
                <a:cs typeface="Times" pitchFamily="18" charset="0"/>
              </a:rPr>
              <a:t>hiệu</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trưởng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phó</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hiệu</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trưởng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cơ</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sở</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giáo</a:t>
            </a:r>
            <a:r>
              <a:rPr lang="en-US" altLang="ja-JP" sz="2400" dirty="0">
                <a:latin typeface="Times" pitchFamily="18" charset="0"/>
                <a:cs typeface="Times" pitchFamily="18" charset="0"/>
              </a:rPr>
              <a:t> dục </a:t>
            </a:r>
            <a:r>
              <a:rPr lang="en-US" altLang="ja-JP" sz="2400" dirty="0" err="1">
                <a:latin typeface="Times" pitchFamily="18" charset="0"/>
                <a:cs typeface="Times" pitchFamily="18" charset="0"/>
              </a:rPr>
              <a:t>phổ</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thông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được</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người</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có</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thẩm</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quyền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đánh</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giá</a:t>
            </a:r>
            <a:r>
              <a:rPr lang="en-US" altLang="ja-JP" sz="2400" dirty="0">
                <a:latin typeface="Times" pitchFamily="18" charset="0"/>
                <a:cs typeface="Times" pitchFamily="18" charset="0"/>
              </a:rPr>
              <a:t> </a:t>
            </a:r>
            <a:r>
              <a:rPr lang="en-US" altLang="ja-JP" sz="2400" b="1" dirty="0" err="1">
                <a:solidFill>
                  <a:srgbClr val="FF0000"/>
                </a:solidFill>
                <a:latin typeface="Times" pitchFamily="18" charset="0"/>
                <a:cs typeface="Times" pitchFamily="18" charset="0"/>
              </a:rPr>
              <a:t>đạt</a:t>
            </a:r>
            <a:r>
              <a:rPr lang="en-US" altLang="ja-JP" sz="2400" b="1" dirty="0">
                <a:solidFill>
                  <a:srgbClr val="FF0000"/>
                </a:solidFill>
                <a:latin typeface="Times" pitchFamily="18" charset="0"/>
                <a:cs typeface="Times" pitchFamily="18" charset="0"/>
              </a:rPr>
              <a:t> </a:t>
            </a:r>
            <a:r>
              <a:rPr lang="en-US" altLang="ja-JP" sz="2400" b="1" dirty="0" err="1">
                <a:solidFill>
                  <a:srgbClr val="FF0000"/>
                </a:solidFill>
                <a:latin typeface="Times" pitchFamily="18" charset="0"/>
                <a:cs typeface="Times" pitchFamily="18" charset="0"/>
              </a:rPr>
              <a:t>mức</a:t>
            </a:r>
            <a:r>
              <a:rPr lang="en-US" altLang="ja-JP" sz="2400" b="1" dirty="0">
                <a:solidFill>
                  <a:srgbClr val="FF0000"/>
                </a:solidFill>
                <a:latin typeface="Times" pitchFamily="18" charset="0"/>
                <a:cs typeface="Times" pitchFamily="18" charset="0"/>
              </a:rPr>
              <a:t> </a:t>
            </a:r>
            <a:r>
              <a:rPr lang="en-US" altLang="ja-JP" sz="2400" b="1" dirty="0" err="1">
                <a:solidFill>
                  <a:srgbClr val="FF0000"/>
                </a:solidFill>
                <a:latin typeface="Times" pitchFamily="18" charset="0"/>
                <a:cs typeface="Times" pitchFamily="18" charset="0"/>
              </a:rPr>
              <a:t>khá</a:t>
            </a:r>
            <a:r>
              <a:rPr lang="en-US" altLang="ja-JP" sz="2400" b="1" dirty="0">
                <a:solidFill>
                  <a:srgbClr val="FF0000"/>
                </a:solidFill>
                <a:latin typeface="Times" pitchFamily="18" charset="0"/>
                <a:cs typeface="Times" pitchFamily="18" charset="0"/>
              </a:rPr>
              <a:t> </a:t>
            </a:r>
            <a:r>
              <a:rPr lang="en-US" altLang="ja-JP" sz="2400" dirty="0" err="1">
                <a:latin typeface="Times" pitchFamily="18" charset="0"/>
                <a:cs typeface="Times" pitchFamily="18" charset="0"/>
              </a:rPr>
              <a:t>trở</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lên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theo</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chuẩn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hiệu</a:t>
            </a:r>
            <a:r>
              <a:rPr lang="en-US" altLang="ja-JP" sz="2400" dirty="0">
                <a:latin typeface="Times" pitchFamily="18" charset="0"/>
                <a:cs typeface="Times" pitchFamily="18" charset="0"/>
              </a:rPr>
              <a:t> </a:t>
            </a:r>
            <a:r>
              <a:rPr lang="en-US" altLang="ja-JP" sz="2400" dirty="0" err="1" smtClean="0">
                <a:latin typeface="Times" pitchFamily="18" charset="0"/>
                <a:cs typeface="Times" pitchFamily="18" charset="0"/>
              </a:rPr>
              <a:t>trưởng</a:t>
            </a:r>
            <a:r>
              <a:rPr lang="en-US" altLang="ja-JP" sz="2400" dirty="0" smtClean="0">
                <a:latin typeface="Times" pitchFamily="18" charset="0"/>
                <a:cs typeface="Times" pitchFamily="18" charset="0"/>
              </a:rPr>
              <a:t>; </a:t>
            </a:r>
            <a:endParaRPr lang="ja-JP" altLang="ja-JP" sz="2400" dirty="0">
              <a:latin typeface="Times" pitchFamily="18" charset="0"/>
              <a:cs typeface="Times" pitchFamily="18" charset="0"/>
            </a:endParaRPr>
          </a:p>
          <a:p>
            <a:pPr marL="342900" indent="-342900" algn="just">
              <a:buBlip>
                <a:blip r:embed="rId3"/>
              </a:buBlip>
            </a:pPr>
            <a:r>
              <a:rPr lang="en-US" altLang="ja-JP" sz="2400" dirty="0" err="1" smtClean="0">
                <a:latin typeface="Times" pitchFamily="18" charset="0"/>
                <a:cs typeface="Times" pitchFamily="18" charset="0"/>
              </a:rPr>
              <a:t>Được</a:t>
            </a:r>
            <a:r>
              <a:rPr lang="en-US" altLang="ja-JP" sz="2400" dirty="0" smtClean="0">
                <a:latin typeface="Times" pitchFamily="18" charset="0"/>
                <a:cs typeface="Times" pitchFamily="18" charset="0"/>
              </a:rPr>
              <a:t> </a:t>
            </a:r>
            <a:r>
              <a:rPr lang="en-US" altLang="ja-JP" sz="2400" dirty="0" err="1">
                <a:latin typeface="Times" pitchFamily="18" charset="0"/>
                <a:cs typeface="Times" pitchFamily="18" charset="0"/>
              </a:rPr>
              <a:t>cơ</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quan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quản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lý</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cấp</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trên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lựa</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chọn</a:t>
            </a:r>
            <a:r>
              <a:rPr lang="en-US" altLang="ja-JP" sz="2400" dirty="0">
                <a:latin typeface="Times" pitchFamily="18" charset="0"/>
                <a:cs typeface="Times" pitchFamily="18" charset="0"/>
              </a:rPr>
              <a:t> </a:t>
            </a:r>
            <a:r>
              <a:rPr lang="en-US" altLang="ja-JP" sz="2400" b="1" dirty="0" err="1">
                <a:latin typeface="Times" pitchFamily="18" charset="0"/>
                <a:cs typeface="Times" pitchFamily="18" charset="0"/>
              </a:rPr>
              <a:t>phù</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hợp</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với</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yêu</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cầu</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hỗ</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trợ</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tư</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vấn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về</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tổ</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chức</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và</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thực</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hiện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các</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hoạt</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động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bồi</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dưỡng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đội</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ngũ</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cán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bộ</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quản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lý</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cơ</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sở</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giáo</a:t>
            </a:r>
            <a:r>
              <a:rPr lang="en-US" altLang="ja-JP" sz="2400" dirty="0">
                <a:latin typeface="Times" pitchFamily="18" charset="0"/>
                <a:cs typeface="Times" pitchFamily="18" charset="0"/>
              </a:rPr>
              <a:t> </a:t>
            </a:r>
            <a:r>
              <a:rPr lang="en-US" altLang="ja-JP" sz="2400">
                <a:latin typeface="Times" pitchFamily="18" charset="0"/>
                <a:cs typeface="Times" pitchFamily="18" charset="0"/>
              </a:rPr>
              <a:t>dục </a:t>
            </a:r>
            <a:r>
              <a:rPr lang="en-US" altLang="ja-JP" sz="2400" smtClean="0">
                <a:latin typeface="Times" pitchFamily="18" charset="0"/>
                <a:cs typeface="Times" pitchFamily="18" charset="0"/>
              </a:rPr>
              <a:t>mầm non ở </a:t>
            </a:r>
            <a:r>
              <a:rPr lang="en-US" altLang="ja-JP" sz="2400" dirty="0" err="1">
                <a:latin typeface="Times" pitchFamily="18" charset="0"/>
                <a:cs typeface="Times" pitchFamily="18" charset="0"/>
              </a:rPr>
              <a:t>địa</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phương</a:t>
            </a:r>
            <a:r>
              <a:rPr lang="en-US" altLang="ja-JP" sz="2400" dirty="0">
                <a:latin typeface="Times" pitchFamily="18" charset="0"/>
                <a:cs typeface="Times" pitchFamily="18" charset="0"/>
              </a:rPr>
              <a:t>; </a:t>
            </a:r>
            <a:endParaRPr lang="ja-JP" altLang="ja-JP" sz="2400" dirty="0">
              <a:latin typeface="Times" pitchFamily="18" charset="0"/>
              <a:cs typeface="Times" pitchFamily="18" charset="0"/>
            </a:endParaRPr>
          </a:p>
          <a:p>
            <a:pPr marL="342900" indent="-342900" algn="just">
              <a:buBlip>
                <a:blip r:embed="rId3"/>
              </a:buBlip>
            </a:pPr>
            <a:r>
              <a:rPr lang="en-US" altLang="ja-JP" sz="2400" dirty="0" err="1" smtClean="0">
                <a:latin typeface="Times" pitchFamily="18" charset="0"/>
                <a:cs typeface="Times" pitchFamily="18" charset="0"/>
              </a:rPr>
              <a:t>Có</a:t>
            </a:r>
            <a:r>
              <a:rPr lang="en-US" altLang="ja-JP" sz="2400" dirty="0" smtClean="0">
                <a:latin typeface="Times" pitchFamily="18" charset="0"/>
                <a:cs typeface="Times" pitchFamily="18" charset="0"/>
              </a:rPr>
              <a:t> </a:t>
            </a:r>
            <a:r>
              <a:rPr lang="en-US" altLang="ja-JP" sz="2400" b="1" dirty="0" err="1">
                <a:latin typeface="Times" pitchFamily="18" charset="0"/>
                <a:cs typeface="Times" pitchFamily="18" charset="0"/>
              </a:rPr>
              <a:t>nguyện</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vọng</a:t>
            </a:r>
            <a:r>
              <a:rPr lang="en-US" altLang="ja-JP" sz="2400" b="1" dirty="0">
                <a:latin typeface="Times" pitchFamily="18" charset="0"/>
                <a:cs typeface="Times" pitchFamily="18" charset="0"/>
              </a:rPr>
              <a:t> </a:t>
            </a:r>
            <a:r>
              <a:rPr lang="en-US" altLang="ja-JP" sz="2400" dirty="0" err="1">
                <a:latin typeface="Times" pitchFamily="18" charset="0"/>
                <a:cs typeface="Times" pitchFamily="18" charset="0"/>
              </a:rPr>
              <a:t>trở</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thành</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cán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bộ</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quản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lý</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cơ</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sở</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giáo</a:t>
            </a:r>
            <a:r>
              <a:rPr lang="en-US" altLang="ja-JP" sz="2400" dirty="0">
                <a:latin typeface="Times" pitchFamily="18" charset="0"/>
                <a:cs typeface="Times" pitchFamily="18" charset="0"/>
              </a:rPr>
              <a:t> </a:t>
            </a:r>
            <a:r>
              <a:rPr lang="en-US" altLang="ja-JP" sz="2400">
                <a:latin typeface="Times" pitchFamily="18" charset="0"/>
                <a:cs typeface="Times" pitchFamily="18" charset="0"/>
              </a:rPr>
              <a:t>dục </a:t>
            </a:r>
            <a:r>
              <a:rPr lang="en-US" altLang="ja-JP" sz="2400" smtClean="0">
                <a:latin typeface="Times" pitchFamily="18" charset="0"/>
                <a:cs typeface="Times" pitchFamily="18" charset="0"/>
              </a:rPr>
              <a:t>mầm non cốt </a:t>
            </a:r>
            <a:r>
              <a:rPr lang="en-US" altLang="ja-JP" sz="2400" dirty="0" err="1">
                <a:latin typeface="Times" pitchFamily="18" charset="0"/>
                <a:cs typeface="Times" pitchFamily="18" charset="0"/>
              </a:rPr>
              <a:t>cán</a:t>
            </a:r>
            <a:r>
              <a:rPr lang="en-US" altLang="ja-JP" sz="2400" dirty="0">
                <a:latin typeface="Times" pitchFamily="18" charset="0"/>
                <a:cs typeface="Times" pitchFamily="18" charset="0"/>
              </a:rPr>
              <a:t>.</a:t>
            </a:r>
            <a:endParaRPr lang="ja-JP" altLang="ja-JP" sz="2400" dirty="0">
              <a:latin typeface="Times" pitchFamily="18" charset="0"/>
              <a:cs typeface="Times" pitchFamily="18" charset="0"/>
            </a:endParaRPr>
          </a:p>
        </p:txBody>
      </p:sp>
      <p:sp>
        <p:nvSpPr>
          <p:cNvPr id="7"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smtClean="0">
                <a:solidFill>
                  <a:srgbClr val="C00000"/>
                </a:solidFill>
              </a:rPr>
              <a:t>6. CÁN BỘ QUẢN LÝ CỐT CÁN</a:t>
            </a:r>
            <a:endParaRPr lang="ja-JP" altLang="en-US" sz="2400" b="1" dirty="0">
              <a:solidFill>
                <a:srgbClr val="C00000"/>
              </a:solidFill>
            </a:endParaRPr>
          </a:p>
        </p:txBody>
      </p:sp>
      <p:cxnSp>
        <p:nvCxnSpPr>
          <p:cNvPr id="9" name="Straight Connector 8"/>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9211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1124744"/>
            <a:ext cx="7776864" cy="4893647"/>
          </a:xfrm>
          <a:prstGeom prst="rect">
            <a:avLst/>
          </a:prstGeom>
        </p:spPr>
        <p:txBody>
          <a:bodyPr wrap="square">
            <a:spAutoFit/>
          </a:bodyPr>
          <a:lstStyle/>
          <a:p>
            <a:pPr marL="342900" indent="-342900" algn="just">
              <a:buBlip>
                <a:blip r:embed="rId3"/>
              </a:buBlip>
            </a:pPr>
            <a:r>
              <a:rPr lang="nb-NO" altLang="ja-JP" sz="2400" smtClean="0">
                <a:latin typeface="Times" pitchFamily="18" charset="0"/>
                <a:cs typeface="Times" pitchFamily="18" charset="0"/>
              </a:rPr>
              <a:t>Hỗ </a:t>
            </a:r>
            <a:r>
              <a:rPr lang="nb-NO" altLang="ja-JP" sz="2400" dirty="0">
                <a:latin typeface="Times" pitchFamily="18" charset="0"/>
                <a:cs typeface="Times" pitchFamily="18" charset="0"/>
              </a:rPr>
              <a:t>trợ </a:t>
            </a:r>
            <a:r>
              <a:rPr lang="nb-NO" altLang="ja-JP" sz="2400" dirty="0" smtClean="0">
                <a:latin typeface="Times" pitchFamily="18" charset="0"/>
                <a:cs typeface="Times" pitchFamily="18" charset="0"/>
              </a:rPr>
              <a:t>CBQL cơ </a:t>
            </a:r>
            <a:r>
              <a:rPr lang="nb-NO" altLang="ja-JP" sz="2400">
                <a:latin typeface="Times" pitchFamily="18" charset="0"/>
                <a:cs typeface="Times" pitchFamily="18" charset="0"/>
              </a:rPr>
              <a:t>sở </a:t>
            </a:r>
            <a:r>
              <a:rPr lang="nb-NO" altLang="ja-JP" sz="2400" smtClean="0">
                <a:latin typeface="Times" pitchFamily="18" charset="0"/>
                <a:cs typeface="Times" pitchFamily="18" charset="0"/>
              </a:rPr>
              <a:t>GDMN </a:t>
            </a:r>
            <a:r>
              <a:rPr lang="nb-NO" altLang="ja-JP" sz="2400" dirty="0">
                <a:latin typeface="Times" pitchFamily="18" charset="0"/>
                <a:cs typeface="Times" pitchFamily="18" charset="0"/>
              </a:rPr>
              <a:t>trên địa bàn phát triển năng lực lãnh đạo và quản trị nhà trường theo chuẩn hiệu </a:t>
            </a:r>
            <a:r>
              <a:rPr lang="nb-NO" altLang="ja-JP" sz="2400" dirty="0" smtClean="0">
                <a:latin typeface="Times" pitchFamily="18" charset="0"/>
                <a:cs typeface="Times" pitchFamily="18" charset="0"/>
              </a:rPr>
              <a:t>trưởng;</a:t>
            </a:r>
            <a:endParaRPr lang="ja-JP" altLang="ja-JP" sz="2400" dirty="0">
              <a:latin typeface="Times" pitchFamily="18" charset="0"/>
              <a:cs typeface="Times" pitchFamily="18" charset="0"/>
            </a:endParaRPr>
          </a:p>
          <a:p>
            <a:pPr marL="342900" indent="-342900" algn="just">
              <a:buBlip>
                <a:blip r:embed="rId3"/>
              </a:buBlip>
            </a:pPr>
            <a:r>
              <a:rPr lang="nb-NO" altLang="ja-JP" sz="2400" dirty="0" smtClean="0">
                <a:latin typeface="Times" pitchFamily="18" charset="0"/>
                <a:cs typeface="Times" pitchFamily="18" charset="0"/>
              </a:rPr>
              <a:t>Hỗ </a:t>
            </a:r>
            <a:r>
              <a:rPr lang="nb-NO" altLang="ja-JP" sz="2400" dirty="0">
                <a:latin typeface="Times" pitchFamily="18" charset="0"/>
                <a:cs typeface="Times" pitchFamily="18" charset="0"/>
              </a:rPr>
              <a:t>trợ, tư vấn cho CBQL cơ </a:t>
            </a:r>
            <a:r>
              <a:rPr lang="nb-NO" altLang="ja-JP" sz="2400">
                <a:latin typeface="Times" pitchFamily="18" charset="0"/>
                <a:cs typeface="Times" pitchFamily="18" charset="0"/>
              </a:rPr>
              <a:t>sở </a:t>
            </a:r>
            <a:r>
              <a:rPr lang="nb-NO" altLang="ja-JP" sz="2400" smtClean="0">
                <a:latin typeface="Times" pitchFamily="18" charset="0"/>
                <a:cs typeface="Times" pitchFamily="18" charset="0"/>
              </a:rPr>
              <a:t>GDMN </a:t>
            </a:r>
            <a:r>
              <a:rPr lang="nb-NO" altLang="ja-JP" sz="2400" dirty="0" smtClean="0">
                <a:latin typeface="Times" pitchFamily="18" charset="0"/>
                <a:cs typeface="Times" pitchFamily="18" charset="0"/>
              </a:rPr>
              <a:t>trên </a:t>
            </a:r>
            <a:r>
              <a:rPr lang="nb-NO" altLang="ja-JP" sz="2400" dirty="0">
                <a:latin typeface="Times" pitchFamily="18" charset="0"/>
                <a:cs typeface="Times" pitchFamily="18" charset="0"/>
              </a:rPr>
              <a:t>địa bàn xây dựng kế hoạch tự học, tự phát triển năng lực lãnh đạo, quản trị nhà trường theo chuẩn hiệu </a:t>
            </a:r>
            <a:r>
              <a:rPr lang="nb-NO" altLang="ja-JP" sz="2400" dirty="0" smtClean="0">
                <a:latin typeface="Times" pitchFamily="18" charset="0"/>
                <a:cs typeface="Times" pitchFamily="18" charset="0"/>
              </a:rPr>
              <a:t>trưởng;</a:t>
            </a:r>
            <a:endParaRPr lang="ja-JP" altLang="ja-JP" sz="2400" dirty="0">
              <a:latin typeface="Times" pitchFamily="18" charset="0"/>
              <a:cs typeface="Times" pitchFamily="18" charset="0"/>
            </a:endParaRPr>
          </a:p>
          <a:p>
            <a:pPr marL="342900" indent="-342900" algn="just">
              <a:buBlip>
                <a:blip r:embed="rId3"/>
              </a:buBlip>
            </a:pPr>
            <a:r>
              <a:rPr lang="nb-NO" altLang="ja-JP" sz="2400" dirty="0">
                <a:latin typeface="Times" pitchFamily="18" charset="0"/>
                <a:cs typeface="Times" pitchFamily="18" charset="0"/>
              </a:rPr>
              <a:t>Phối hợp với cơ quan quản lý giáo dục địa phương và các cơ sở đào tạo, bồi dưỡng trong việc biên soạn tài liệu, học liệu; tổ chức thực hiện công tác bồi dưỡng giáo viên và CBQL cơ </a:t>
            </a:r>
            <a:r>
              <a:rPr lang="nb-NO" altLang="ja-JP" sz="2400">
                <a:latin typeface="Times" pitchFamily="18" charset="0"/>
                <a:cs typeface="Times" pitchFamily="18" charset="0"/>
              </a:rPr>
              <a:t>sở </a:t>
            </a:r>
            <a:r>
              <a:rPr lang="nb-NO" altLang="ja-JP" sz="2400" smtClean="0">
                <a:latin typeface="Times" pitchFamily="18" charset="0"/>
                <a:cs typeface="Times" pitchFamily="18" charset="0"/>
              </a:rPr>
              <a:t>GDMN </a:t>
            </a:r>
            <a:r>
              <a:rPr lang="nb-NO" altLang="ja-JP" sz="2400" dirty="0">
                <a:latin typeface="Times" pitchFamily="18" charset="0"/>
                <a:cs typeface="Times" pitchFamily="18" charset="0"/>
              </a:rPr>
              <a:t>trên địa bàn;</a:t>
            </a:r>
            <a:endParaRPr lang="ja-JP" altLang="ja-JP" sz="2400" dirty="0">
              <a:latin typeface="Times" pitchFamily="18" charset="0"/>
              <a:cs typeface="Times" pitchFamily="18" charset="0"/>
            </a:endParaRPr>
          </a:p>
          <a:p>
            <a:pPr marL="342900" indent="-342900" algn="just">
              <a:buBlip>
                <a:blip r:embed="rId3"/>
              </a:buBlip>
            </a:pPr>
            <a:r>
              <a:rPr lang="nb-NO" altLang="ja-JP" sz="2400" dirty="0" smtClean="0">
                <a:latin typeface="Times" pitchFamily="18" charset="0"/>
                <a:cs typeface="Times" pitchFamily="18" charset="0"/>
              </a:rPr>
              <a:t>Hướng </a:t>
            </a:r>
            <a:r>
              <a:rPr lang="nb-NO" altLang="ja-JP" sz="2400" dirty="0">
                <a:latin typeface="Times" pitchFamily="18" charset="0"/>
                <a:cs typeface="Times" pitchFamily="18" charset="0"/>
              </a:rPr>
              <a:t>dẫn, hỗ trợ giáo viên và CBQL cơ </a:t>
            </a:r>
            <a:r>
              <a:rPr lang="nb-NO" altLang="ja-JP" sz="2400">
                <a:latin typeface="Times" pitchFamily="18" charset="0"/>
                <a:cs typeface="Times" pitchFamily="18" charset="0"/>
              </a:rPr>
              <a:t>sở </a:t>
            </a:r>
            <a:r>
              <a:rPr lang="nb-NO" altLang="ja-JP" sz="2400" smtClean="0">
                <a:latin typeface="Times" pitchFamily="18" charset="0"/>
                <a:cs typeface="Times" pitchFamily="18" charset="0"/>
              </a:rPr>
              <a:t>GDMN </a:t>
            </a:r>
            <a:r>
              <a:rPr lang="nb-NO" altLang="ja-JP" sz="2400" dirty="0">
                <a:latin typeface="Times" pitchFamily="18" charset="0"/>
                <a:cs typeface="Times" pitchFamily="18" charset="0"/>
              </a:rPr>
              <a:t>trong quá trình tham gia, thực hiện các khóa đào tạo, bồi dưỡng giáo viên qua mạng Internet.</a:t>
            </a:r>
            <a:endParaRPr lang="en-US" altLang="ja-JP" sz="2400" dirty="0">
              <a:latin typeface="Times" pitchFamily="18" charset="0"/>
              <a:cs typeface="Times" pitchFamily="18" charset="0"/>
            </a:endParaRPr>
          </a:p>
        </p:txBody>
      </p:sp>
      <p:sp>
        <p:nvSpPr>
          <p:cNvPr id="7"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smtClean="0">
                <a:solidFill>
                  <a:srgbClr val="C00000"/>
                </a:solidFill>
              </a:rPr>
              <a:t>NHIỆM VỤ CỦA CÁN BỘ QUẢN LÝ CỐT CÁN</a:t>
            </a:r>
            <a:endParaRPr lang="ja-JP" altLang="en-US" sz="2400" b="1" dirty="0">
              <a:solidFill>
                <a:srgbClr val="C00000"/>
              </a:solidFill>
            </a:endParaRPr>
          </a:p>
        </p:txBody>
      </p:sp>
    </p:spTree>
    <p:extLst>
      <p:ext uri="{BB962C8B-B14F-4D97-AF65-F5344CB8AC3E}">
        <p14:creationId xmlns:p14="http://schemas.microsoft.com/office/powerpoint/2010/main" val="3192127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052737"/>
            <a:ext cx="8617930" cy="2539157"/>
          </a:xfrm>
          <a:prstGeom prst="rect">
            <a:avLst/>
          </a:prstGeom>
        </p:spPr>
        <p:txBody>
          <a:bodyPr wrap="square">
            <a:spAutoFit/>
          </a:bodyPr>
          <a:lstStyle/>
          <a:p>
            <a:pPr lvl="0" algn="just">
              <a:lnSpc>
                <a:spcPct val="150000"/>
              </a:lnSpc>
            </a:pPr>
            <a:r>
              <a:rPr lang="en-US" altLang="ja-JP" sz="2600" b="1" dirty="0" err="1" smtClean="0">
                <a:solidFill>
                  <a:srgbClr val="4F271C">
                    <a:satMod val="130000"/>
                  </a:srgbClr>
                </a:solidFill>
                <a:latin typeface="Times" pitchFamily="18" charset="0"/>
                <a:cs typeface="Times" pitchFamily="18" charset="0"/>
              </a:rPr>
              <a:t>Chế</a:t>
            </a:r>
            <a:r>
              <a:rPr lang="en-US" altLang="ja-JP" sz="2600" b="1" dirty="0" smtClean="0">
                <a:solidFill>
                  <a:srgbClr val="4F271C">
                    <a:satMod val="130000"/>
                  </a:srgbClr>
                </a:solidFill>
                <a:latin typeface="Times" pitchFamily="18" charset="0"/>
                <a:cs typeface="Times" pitchFamily="18" charset="0"/>
              </a:rPr>
              <a:t> </a:t>
            </a:r>
            <a:r>
              <a:rPr lang="en-US" altLang="ja-JP" sz="2600" b="1" dirty="0" err="1" smtClean="0">
                <a:solidFill>
                  <a:srgbClr val="4F271C">
                    <a:satMod val="130000"/>
                  </a:srgbClr>
                </a:solidFill>
                <a:latin typeface="Times" pitchFamily="18" charset="0"/>
                <a:cs typeface="Times" pitchFamily="18" charset="0"/>
              </a:rPr>
              <a:t>độ</a:t>
            </a:r>
            <a:r>
              <a:rPr lang="vi-VN" altLang="ja-JP" sz="2600" b="1" dirty="0" smtClean="0">
                <a:solidFill>
                  <a:srgbClr val="4F271C">
                    <a:satMod val="130000"/>
                  </a:srgbClr>
                </a:solidFill>
                <a:latin typeface="Times" pitchFamily="18" charset="0"/>
                <a:cs typeface="Times" pitchFamily="18" charset="0"/>
              </a:rPr>
              <a:t> </a:t>
            </a:r>
            <a:r>
              <a:rPr lang="vi-VN" altLang="ja-JP" sz="2600" b="1" dirty="0">
                <a:solidFill>
                  <a:srgbClr val="4F271C">
                    <a:satMod val="130000"/>
                  </a:srgbClr>
                </a:solidFill>
                <a:latin typeface="Times" pitchFamily="18" charset="0"/>
                <a:cs typeface="Times" pitchFamily="18" charset="0"/>
              </a:rPr>
              <a:t>của </a:t>
            </a:r>
            <a:r>
              <a:rPr lang="en-US" altLang="ja-JP" sz="2600" b="1" dirty="0" smtClean="0">
                <a:solidFill>
                  <a:srgbClr val="4F271C">
                    <a:satMod val="130000"/>
                  </a:srgbClr>
                </a:solidFill>
                <a:latin typeface="Times" pitchFamily="18" charset="0"/>
                <a:cs typeface="Times" pitchFamily="18" charset="0"/>
              </a:rPr>
              <a:t>CBQL </a:t>
            </a:r>
            <a:r>
              <a:rPr lang="vi-VN" altLang="ja-JP" sz="2600" b="1" dirty="0" smtClean="0">
                <a:solidFill>
                  <a:srgbClr val="4F271C">
                    <a:satMod val="130000"/>
                  </a:srgbClr>
                </a:solidFill>
                <a:latin typeface="Times" pitchFamily="18" charset="0"/>
                <a:cs typeface="Times" pitchFamily="18" charset="0"/>
              </a:rPr>
              <a:t>cơ </a:t>
            </a:r>
            <a:r>
              <a:rPr lang="vi-VN" altLang="ja-JP" sz="2600" b="1" dirty="0">
                <a:solidFill>
                  <a:srgbClr val="4F271C">
                    <a:satMod val="130000"/>
                  </a:srgbClr>
                </a:solidFill>
                <a:latin typeface="Times" pitchFamily="18" charset="0"/>
                <a:cs typeface="Times" pitchFamily="18" charset="0"/>
              </a:rPr>
              <a:t>sở </a:t>
            </a:r>
            <a:r>
              <a:rPr lang="en-US" altLang="ja-JP" sz="2600" b="1" dirty="0" smtClean="0">
                <a:solidFill>
                  <a:srgbClr val="4F271C">
                    <a:satMod val="130000"/>
                  </a:srgbClr>
                </a:solidFill>
                <a:latin typeface="Times" pitchFamily="18" charset="0"/>
                <a:cs typeface="Times" pitchFamily="18" charset="0"/>
              </a:rPr>
              <a:t>GDPT</a:t>
            </a:r>
            <a:r>
              <a:rPr lang="vi-VN" altLang="ja-JP" sz="2600" b="1" dirty="0" smtClean="0">
                <a:solidFill>
                  <a:srgbClr val="4F271C">
                    <a:satMod val="130000"/>
                  </a:srgbClr>
                </a:solidFill>
                <a:latin typeface="Times" pitchFamily="18" charset="0"/>
                <a:cs typeface="Times" pitchFamily="18" charset="0"/>
              </a:rPr>
              <a:t> </a:t>
            </a:r>
            <a:r>
              <a:rPr lang="vi-VN" altLang="ja-JP" sz="2600" b="1" dirty="0">
                <a:solidFill>
                  <a:srgbClr val="4F271C">
                    <a:satMod val="130000"/>
                  </a:srgbClr>
                </a:solidFill>
                <a:latin typeface="Times" pitchFamily="18" charset="0"/>
                <a:cs typeface="Times" pitchFamily="18" charset="0"/>
              </a:rPr>
              <a:t>cốt cán </a:t>
            </a:r>
            <a:r>
              <a:rPr lang="en-US" altLang="ja-JP" sz="2600" b="1" dirty="0" smtClean="0">
                <a:solidFill>
                  <a:srgbClr val="4F271C">
                    <a:satMod val="130000"/>
                  </a:srgbClr>
                </a:solidFill>
                <a:latin typeface="Times" pitchFamily="18" charset="0"/>
                <a:cs typeface="Times" pitchFamily="18" charset="0"/>
              </a:rPr>
              <a:t>:</a:t>
            </a:r>
          </a:p>
          <a:p>
            <a:pPr algn="just"/>
            <a:r>
              <a:rPr lang="en-US" altLang="ja-JP" sz="2400" dirty="0" smtClean="0">
                <a:latin typeface="Times" pitchFamily="18" charset="0"/>
                <a:cs typeface="Times" pitchFamily="18" charset="0"/>
              </a:rPr>
              <a:t>V</a:t>
            </a:r>
            <a:r>
              <a:rPr lang="vi-VN" altLang="ja-JP" sz="2400" dirty="0" smtClean="0">
                <a:latin typeface="Times" pitchFamily="18" charset="0"/>
                <a:cs typeface="Times" pitchFamily="18" charset="0"/>
              </a:rPr>
              <a:t>ận </a:t>
            </a:r>
            <a:r>
              <a:rPr lang="vi-VN" altLang="ja-JP" sz="2400" dirty="0">
                <a:latin typeface="Times" pitchFamily="18" charset="0"/>
                <a:cs typeface="Times" pitchFamily="18" charset="0"/>
              </a:rPr>
              <a:t>dụng thực hiện chế độ </a:t>
            </a:r>
            <a:r>
              <a:rPr lang="vi-VN" altLang="ja-JP" sz="2400" b="1" dirty="0">
                <a:latin typeface="Times" pitchFamily="18" charset="0"/>
                <a:cs typeface="Times" pitchFamily="18" charset="0"/>
              </a:rPr>
              <a:t>quy đổi </a:t>
            </a:r>
            <a:r>
              <a:rPr lang="vi-VN" altLang="ja-JP" sz="2400" dirty="0">
                <a:latin typeface="Times" pitchFamily="18" charset="0"/>
                <a:cs typeface="Times" pitchFamily="18" charset="0"/>
              </a:rPr>
              <a:t>những hoạt động của cán bộ quản lý cơ sở giáo </a:t>
            </a:r>
            <a:r>
              <a:rPr lang="vi-VN" altLang="ja-JP" sz="2400">
                <a:latin typeface="Times" pitchFamily="18" charset="0"/>
                <a:cs typeface="Times" pitchFamily="18" charset="0"/>
              </a:rPr>
              <a:t>dục </a:t>
            </a:r>
            <a:r>
              <a:rPr lang="en-US" altLang="ja-JP" sz="2400" smtClean="0">
                <a:latin typeface="Times" pitchFamily="18" charset="0"/>
                <a:cs typeface="Times" pitchFamily="18" charset="0"/>
              </a:rPr>
              <a:t>mầm non </a:t>
            </a:r>
            <a:r>
              <a:rPr lang="vi-VN" altLang="ja-JP" sz="2400" smtClean="0">
                <a:latin typeface="Times" pitchFamily="18" charset="0"/>
                <a:cs typeface="Times" pitchFamily="18" charset="0"/>
              </a:rPr>
              <a:t>cốt </a:t>
            </a:r>
            <a:r>
              <a:rPr lang="vi-VN" altLang="ja-JP" sz="2400" dirty="0">
                <a:latin typeface="Times" pitchFamily="18" charset="0"/>
                <a:cs typeface="Times" pitchFamily="18" charset="0"/>
              </a:rPr>
              <a:t>cán </a:t>
            </a:r>
            <a:r>
              <a:rPr lang="vi-VN" altLang="ja-JP" sz="2400" b="1" dirty="0">
                <a:latin typeface="Times" pitchFamily="18" charset="0"/>
                <a:cs typeface="Times" pitchFamily="18" charset="0"/>
              </a:rPr>
              <a:t>ra tiết dạy</a:t>
            </a:r>
            <a:r>
              <a:rPr lang="vi-VN" altLang="ja-JP" sz="2400" dirty="0">
                <a:latin typeface="Times" pitchFamily="18" charset="0"/>
                <a:cs typeface="Times" pitchFamily="18" charset="0"/>
              </a:rPr>
              <a:t> để </a:t>
            </a:r>
            <a:r>
              <a:rPr lang="vi-VN" altLang="ja-JP" sz="2400" b="1" dirty="0">
                <a:latin typeface="Times" pitchFamily="18" charset="0"/>
                <a:cs typeface="Times" pitchFamily="18" charset="0"/>
              </a:rPr>
              <a:t>tính số giờ giảng dạy </a:t>
            </a:r>
            <a:r>
              <a:rPr lang="vi-VN" altLang="ja-JP" sz="2400" dirty="0">
                <a:latin typeface="Times" pitchFamily="18" charset="0"/>
                <a:cs typeface="Times" pitchFamily="18" charset="0"/>
              </a:rPr>
              <a:t>theo quy định tại Thông tư </a:t>
            </a:r>
            <a:r>
              <a:rPr lang="vi-VN" altLang="ja-JP" sz="2400">
                <a:latin typeface="Times" pitchFamily="18" charset="0"/>
                <a:cs typeface="Times" pitchFamily="18" charset="0"/>
              </a:rPr>
              <a:t>số </a:t>
            </a:r>
            <a:r>
              <a:rPr lang="en-US" altLang="ja-JP" sz="2400" smtClean="0">
                <a:latin typeface="Times" pitchFamily="18" charset="0"/>
                <a:cs typeface="Times" pitchFamily="18" charset="0"/>
              </a:rPr>
              <a:t>48</a:t>
            </a:r>
            <a:r>
              <a:rPr lang="vi-VN" altLang="ja-JP" sz="2400" smtClean="0">
                <a:latin typeface="Times" pitchFamily="18" charset="0"/>
                <a:cs typeface="Times" pitchFamily="18" charset="0"/>
              </a:rPr>
              <a:t>/201</a:t>
            </a:r>
            <a:r>
              <a:rPr lang="en-US" altLang="ja-JP" sz="2400" smtClean="0">
                <a:latin typeface="Times" pitchFamily="18" charset="0"/>
                <a:cs typeface="Times" pitchFamily="18" charset="0"/>
              </a:rPr>
              <a:t>1</a:t>
            </a:r>
            <a:r>
              <a:rPr lang="vi-VN" altLang="ja-JP" sz="2400" smtClean="0">
                <a:latin typeface="Times" pitchFamily="18" charset="0"/>
                <a:cs typeface="Times" pitchFamily="18" charset="0"/>
              </a:rPr>
              <a:t>/TT-BGDĐT ngày</a:t>
            </a:r>
            <a:r>
              <a:rPr lang="en-US" altLang="ja-JP" sz="2400" smtClean="0">
                <a:latin typeface="Times" pitchFamily="18" charset="0"/>
                <a:cs typeface="Times" pitchFamily="18" charset="0"/>
              </a:rPr>
              <a:t> 25/10/2011</a:t>
            </a:r>
            <a:r>
              <a:rPr lang="vi-VN" altLang="ja-JP" sz="2400" smtClean="0">
                <a:latin typeface="Times" pitchFamily="18" charset="0"/>
                <a:cs typeface="Times" pitchFamily="18" charset="0"/>
              </a:rPr>
              <a:t> </a:t>
            </a:r>
            <a:r>
              <a:rPr lang="vi-VN" altLang="ja-JP" sz="2400" dirty="0">
                <a:latin typeface="Times" pitchFamily="18" charset="0"/>
                <a:cs typeface="Times" pitchFamily="18" charset="0"/>
              </a:rPr>
              <a:t>của Bộ trưởng Bộ Giáo dục và Đào </a:t>
            </a:r>
            <a:r>
              <a:rPr lang="vi-VN" altLang="ja-JP" sz="2400">
                <a:latin typeface="Times" pitchFamily="18" charset="0"/>
                <a:cs typeface="Times" pitchFamily="18" charset="0"/>
              </a:rPr>
              <a:t>tạo </a:t>
            </a:r>
            <a:r>
              <a:rPr lang="vi-VN" altLang="ja-JP" sz="2400" smtClean="0">
                <a:latin typeface="Times" pitchFamily="18" charset="0"/>
                <a:cs typeface="Times" pitchFamily="18" charset="0"/>
              </a:rPr>
              <a:t>về </a:t>
            </a:r>
            <a:r>
              <a:rPr lang="vi-VN" altLang="ja-JP" sz="2400" dirty="0">
                <a:latin typeface="Times" pitchFamily="18" charset="0"/>
                <a:cs typeface="Times" pitchFamily="18" charset="0"/>
              </a:rPr>
              <a:t>chế độ làm việc đối với giáo </a:t>
            </a:r>
            <a:r>
              <a:rPr lang="vi-VN" altLang="ja-JP" sz="2400">
                <a:latin typeface="Times" pitchFamily="18" charset="0"/>
                <a:cs typeface="Times" pitchFamily="18" charset="0"/>
              </a:rPr>
              <a:t>viên </a:t>
            </a:r>
            <a:r>
              <a:rPr lang="en-US" altLang="ja-JP" sz="2400" smtClean="0">
                <a:latin typeface="Times" pitchFamily="18" charset="0"/>
                <a:cs typeface="Times" pitchFamily="18" charset="0"/>
              </a:rPr>
              <a:t>mầm non</a:t>
            </a:r>
            <a:r>
              <a:rPr lang="vi-VN" altLang="ja-JP" sz="2400" smtClean="0">
                <a:latin typeface="Times" pitchFamily="18" charset="0"/>
                <a:cs typeface="Times" pitchFamily="18" charset="0"/>
              </a:rPr>
              <a:t> </a:t>
            </a:r>
            <a:r>
              <a:rPr lang="vi-VN" altLang="ja-JP" sz="2400" dirty="0">
                <a:latin typeface="Times" pitchFamily="18" charset="0"/>
                <a:cs typeface="Times" pitchFamily="18" charset="0"/>
              </a:rPr>
              <a:t>(nếu có)</a:t>
            </a:r>
            <a:endParaRPr lang="en-US" altLang="ja-JP" sz="2400" dirty="0">
              <a:latin typeface="Times" pitchFamily="18" charset="0"/>
              <a:cs typeface="Times" pitchFamily="18" charset="0"/>
            </a:endParaRPr>
          </a:p>
        </p:txBody>
      </p:sp>
      <p:sp>
        <p:nvSpPr>
          <p:cNvPr id="7"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smtClean="0">
                <a:solidFill>
                  <a:srgbClr val="C00000"/>
                </a:solidFill>
              </a:rPr>
              <a:t>CHẾ ĐỘ CỦA CÁN BỘ QUẢN LÝ CỐT CÁN</a:t>
            </a:r>
            <a:endParaRPr lang="ja-JP" altLang="en-US" sz="2400" b="1" dirty="0">
              <a:solidFill>
                <a:srgbClr val="C00000"/>
              </a:solidFill>
            </a:endParaRPr>
          </a:p>
        </p:txBody>
      </p:sp>
      <p:cxnSp>
        <p:nvCxnSpPr>
          <p:cNvPr id="9" name="Straight Connector 8"/>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2127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908720"/>
            <a:ext cx="7897720" cy="4247317"/>
          </a:xfrm>
          <a:prstGeom prst="rect">
            <a:avLst/>
          </a:prstGeom>
        </p:spPr>
        <p:txBody>
          <a:bodyPr wrap="square">
            <a:spAutoFit/>
          </a:bodyPr>
          <a:lstStyle/>
          <a:p>
            <a:pPr marL="342900" lvl="0" indent="-342900" algn="just">
              <a:lnSpc>
                <a:spcPct val="150000"/>
              </a:lnSpc>
              <a:buFont typeface="Wingdings" pitchFamily="2" charset="2"/>
              <a:buChar char="ü"/>
            </a:pPr>
            <a:r>
              <a:rPr lang="en-US" altLang="ja-JP" sz="2000" b="1" dirty="0" err="1" smtClean="0">
                <a:solidFill>
                  <a:srgbClr val="4F271C">
                    <a:satMod val="130000"/>
                  </a:srgbClr>
                </a:solidFill>
                <a:latin typeface="Times" pitchFamily="18" charset="0"/>
                <a:cs typeface="Times" pitchFamily="18" charset="0"/>
              </a:rPr>
              <a:t>Sở</a:t>
            </a:r>
            <a:r>
              <a:rPr lang="en-US" altLang="ja-JP" sz="2000" b="1" dirty="0" smtClean="0">
                <a:solidFill>
                  <a:srgbClr val="4F271C">
                    <a:satMod val="130000"/>
                  </a:srgbClr>
                </a:solidFill>
                <a:latin typeface="Times" pitchFamily="18" charset="0"/>
                <a:cs typeface="Times" pitchFamily="18" charset="0"/>
              </a:rPr>
              <a:t> GD&amp;ĐT </a:t>
            </a:r>
            <a:r>
              <a:rPr lang="en-US" altLang="ja-JP" sz="2000" dirty="0" err="1" smtClean="0">
                <a:solidFill>
                  <a:srgbClr val="4F271C">
                    <a:satMod val="130000"/>
                  </a:srgbClr>
                </a:solidFill>
                <a:latin typeface="Times" pitchFamily="18" charset="0"/>
                <a:cs typeface="Times" pitchFamily="18" charset="0"/>
              </a:rPr>
              <a:t>xây</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dựng</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kế</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hoạch</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và</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tổ</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chức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thực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hiện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cần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lưu</a:t>
            </a:r>
            <a:r>
              <a:rPr lang="en-US" altLang="ja-JP" sz="2000" dirty="0" smtClean="0">
                <a:solidFill>
                  <a:srgbClr val="4F271C">
                    <a:satMod val="130000"/>
                  </a:srgbClr>
                </a:solidFill>
                <a:latin typeface="Times" pitchFamily="18" charset="0"/>
                <a:cs typeface="Times" pitchFamily="18" charset="0"/>
              </a:rPr>
              <a:t> ý </a:t>
            </a:r>
            <a:r>
              <a:rPr lang="en-US" altLang="ja-JP" sz="2000" dirty="0" err="1" smtClean="0">
                <a:solidFill>
                  <a:srgbClr val="4F271C">
                    <a:satMod val="130000"/>
                  </a:srgbClr>
                </a:solidFill>
                <a:latin typeface="Times" pitchFamily="18" charset="0"/>
                <a:cs typeface="Times" pitchFamily="18" charset="0"/>
              </a:rPr>
              <a:t>thực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hiện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các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bước</a:t>
            </a:r>
            <a:r>
              <a:rPr lang="en-US" altLang="ja-JP" sz="2000" dirty="0" smtClean="0">
                <a:solidFill>
                  <a:srgbClr val="4F271C">
                    <a:satMod val="130000"/>
                  </a:srgbClr>
                </a:solidFill>
                <a:latin typeface="Times" pitchFamily="18" charset="0"/>
                <a:cs typeface="Times" pitchFamily="18" charset="0"/>
              </a:rPr>
              <a:t>:</a:t>
            </a:r>
            <a:r>
              <a:rPr lang="en-US" altLang="ja-JP" sz="2000" b="1"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Xây</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dựng</a:t>
            </a:r>
            <a:r>
              <a:rPr lang="en-US" altLang="ja-JP" sz="2000"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kế</a:t>
            </a:r>
            <a:r>
              <a:rPr lang="en-US" altLang="ja-JP" sz="2000" b="1"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hoạch</a:t>
            </a:r>
            <a:r>
              <a:rPr lang="en-US" altLang="ja-JP" sz="2000"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tổ</a:t>
            </a:r>
            <a:r>
              <a:rPr lang="en-US" altLang="ja-JP" sz="2000" b="1"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chức</a:t>
            </a:r>
            <a:r>
              <a:rPr lang="en-US" altLang="ja-JP" sz="2000" b="1"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triển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khai</a:t>
            </a:r>
            <a:r>
              <a:rPr lang="en-US" altLang="ja-JP" sz="2000"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chỉ</a:t>
            </a:r>
            <a:r>
              <a:rPr lang="en-US" altLang="ja-JP" sz="2000" b="1"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đạo</a:t>
            </a:r>
            <a:r>
              <a:rPr lang="en-US" altLang="ja-JP" sz="2000" b="1"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các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đơn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vị</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thực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hiện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phòng</a:t>
            </a:r>
            <a:r>
              <a:rPr lang="en-US" altLang="ja-JP" sz="2000" dirty="0" smtClean="0">
                <a:solidFill>
                  <a:srgbClr val="4F271C">
                    <a:satMod val="130000"/>
                  </a:srgbClr>
                </a:solidFill>
                <a:latin typeface="Times" pitchFamily="18" charset="0"/>
                <a:cs typeface="Times" pitchFamily="18" charset="0"/>
              </a:rPr>
              <a:t> GD&amp;ĐT, </a:t>
            </a:r>
            <a:r>
              <a:rPr lang="en-US" altLang="ja-JP" sz="2000" err="1" smtClean="0">
                <a:solidFill>
                  <a:srgbClr val="4F271C">
                    <a:satMod val="130000"/>
                  </a:srgbClr>
                </a:solidFill>
                <a:latin typeface="Times" pitchFamily="18" charset="0"/>
                <a:cs typeface="Times" pitchFamily="18" charset="0"/>
              </a:rPr>
              <a:t>các</a:t>
            </a:r>
            <a:r>
              <a:rPr lang="en-US" altLang="ja-JP" sz="2000" smtClean="0">
                <a:solidFill>
                  <a:srgbClr val="4F271C">
                    <a:satMod val="130000"/>
                  </a:srgbClr>
                </a:solidFill>
                <a:latin typeface="Times" pitchFamily="18" charset="0"/>
                <a:cs typeface="Times" pitchFamily="18" charset="0"/>
              </a:rPr>
              <a:t> cơ sở giáo dục mầm non trực </a:t>
            </a:r>
            <a:r>
              <a:rPr lang="en-US" altLang="ja-JP" sz="2000" dirty="0" err="1" smtClean="0">
                <a:solidFill>
                  <a:srgbClr val="4F271C">
                    <a:satMod val="130000"/>
                  </a:srgbClr>
                </a:solidFill>
                <a:latin typeface="Times" pitchFamily="18" charset="0"/>
                <a:cs typeface="Times" pitchFamily="18" charset="0"/>
              </a:rPr>
              <a:t>thuộc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sở</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và</a:t>
            </a:r>
            <a:r>
              <a:rPr lang="en-US" altLang="ja-JP" sz="2000"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kiểm</a:t>
            </a:r>
            <a:r>
              <a:rPr lang="en-US" altLang="ja-JP" sz="2000" b="1"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tra</a:t>
            </a:r>
            <a:r>
              <a:rPr lang="en-US" altLang="ja-JP" sz="2000" b="1"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đánh</a:t>
            </a:r>
            <a:r>
              <a:rPr lang="en-US" altLang="ja-JP" sz="2000" b="1" dirty="0" smtClean="0">
                <a:solidFill>
                  <a:srgbClr val="4F271C">
                    <a:satMod val="130000"/>
                  </a:srgbClr>
                </a:solidFill>
                <a:latin typeface="Times" pitchFamily="18" charset="0"/>
                <a:cs typeface="Times" pitchFamily="18" charset="0"/>
              </a:rPr>
              <a:t> </a:t>
            </a:r>
            <a:r>
              <a:rPr lang="en-US" altLang="ja-JP" sz="2000" b="1" dirty="0" err="1" smtClean="0">
                <a:solidFill>
                  <a:srgbClr val="4F271C">
                    <a:satMod val="130000"/>
                  </a:srgbClr>
                </a:solidFill>
                <a:latin typeface="Times" pitchFamily="18" charset="0"/>
                <a:cs typeface="Times" pitchFamily="18" charset="0"/>
              </a:rPr>
              <a:t>giá</a:t>
            </a:r>
            <a:r>
              <a:rPr lang="en-US" altLang="ja-JP" sz="2000" b="1"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công</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tác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triển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khai</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thực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hiện</a:t>
            </a:r>
            <a:r>
              <a:rPr lang="en-US" altLang="ja-JP" sz="2000" dirty="0" smtClean="0">
                <a:solidFill>
                  <a:srgbClr val="4F271C">
                    <a:satMod val="130000"/>
                  </a:srgbClr>
                </a:solidFill>
                <a:latin typeface="Times" pitchFamily="18" charset="0"/>
                <a:cs typeface="Times" pitchFamily="18" charset="0"/>
              </a:rPr>
              <a:t>.</a:t>
            </a:r>
          </a:p>
          <a:p>
            <a:pPr marL="342900" lvl="0" indent="-342900" algn="just">
              <a:lnSpc>
                <a:spcPct val="150000"/>
              </a:lnSpc>
              <a:buFont typeface="Wingdings" pitchFamily="2" charset="2"/>
              <a:buChar char="ü"/>
            </a:pPr>
            <a:r>
              <a:rPr lang="en-US" altLang="ja-JP" sz="2000" dirty="0" err="1" smtClean="0">
                <a:solidFill>
                  <a:srgbClr val="4F271C">
                    <a:satMod val="130000"/>
                  </a:srgbClr>
                </a:solidFill>
                <a:latin typeface="Times" pitchFamily="18" charset="0"/>
                <a:cs typeface="Times" pitchFamily="18" charset="0"/>
              </a:rPr>
              <a:t>Phòng</a:t>
            </a:r>
            <a:r>
              <a:rPr lang="en-US" altLang="ja-JP" sz="2000" dirty="0" smtClean="0">
                <a:solidFill>
                  <a:srgbClr val="4F271C">
                    <a:satMod val="130000"/>
                  </a:srgbClr>
                </a:solidFill>
                <a:latin typeface="Times" pitchFamily="18" charset="0"/>
                <a:cs typeface="Times" pitchFamily="18" charset="0"/>
              </a:rPr>
              <a:t> GD&amp;ĐT: </a:t>
            </a:r>
            <a:r>
              <a:rPr lang="en-US" altLang="ja-JP" sz="2000" dirty="0" err="1" smtClean="0">
                <a:solidFill>
                  <a:srgbClr val="4F271C">
                    <a:satMod val="130000"/>
                  </a:srgbClr>
                </a:solidFill>
                <a:latin typeface="Times" pitchFamily="18" charset="0"/>
                <a:cs typeface="Times" pitchFamily="18" charset="0"/>
              </a:rPr>
              <a:t>Căn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cứ</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kế</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hoạch</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của</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Sở</a:t>
            </a:r>
            <a:r>
              <a:rPr lang="en-US" altLang="ja-JP" sz="2000" dirty="0" smtClean="0">
                <a:solidFill>
                  <a:srgbClr val="4F271C">
                    <a:satMod val="130000"/>
                  </a:srgbClr>
                </a:solidFill>
                <a:latin typeface="Times" pitchFamily="18" charset="0"/>
                <a:cs typeface="Times" pitchFamily="18" charset="0"/>
              </a:rPr>
              <a:t> GD&amp;ĐT, </a:t>
            </a:r>
            <a:r>
              <a:rPr lang="en-US" altLang="ja-JP" sz="2000" dirty="0" err="1" smtClean="0">
                <a:solidFill>
                  <a:srgbClr val="4F271C">
                    <a:satMod val="130000"/>
                  </a:srgbClr>
                </a:solidFill>
                <a:latin typeface="Times" pitchFamily="18" charset="0"/>
                <a:cs typeface="Times" pitchFamily="18" charset="0"/>
              </a:rPr>
              <a:t>tổ</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chức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triển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khai</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và</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kiểm</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tra</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việc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thực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hiện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đối</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với</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các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cơ</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sở</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giáo</a:t>
            </a:r>
            <a:r>
              <a:rPr lang="en-US" altLang="ja-JP" sz="2000" dirty="0" smtClean="0">
                <a:solidFill>
                  <a:srgbClr val="4F271C">
                    <a:satMod val="130000"/>
                  </a:srgbClr>
                </a:solidFill>
                <a:latin typeface="Times" pitchFamily="18" charset="0"/>
                <a:cs typeface="Times" pitchFamily="18" charset="0"/>
              </a:rPr>
              <a:t> </a:t>
            </a:r>
            <a:r>
              <a:rPr lang="en-US" altLang="ja-JP" sz="2000" smtClean="0">
                <a:solidFill>
                  <a:srgbClr val="4F271C">
                    <a:satMod val="130000"/>
                  </a:srgbClr>
                </a:solidFill>
                <a:latin typeface="Times" pitchFamily="18" charset="0"/>
                <a:cs typeface="Times" pitchFamily="18" charset="0"/>
              </a:rPr>
              <a:t>dục mầm non trực </a:t>
            </a:r>
            <a:r>
              <a:rPr lang="en-US" altLang="ja-JP" sz="2000" dirty="0" err="1" smtClean="0">
                <a:solidFill>
                  <a:srgbClr val="4F271C">
                    <a:satMod val="130000"/>
                  </a:srgbClr>
                </a:solidFill>
                <a:latin typeface="Times" pitchFamily="18" charset="0"/>
                <a:cs typeface="Times" pitchFamily="18" charset="0"/>
              </a:rPr>
              <a:t>thuộc</a:t>
            </a:r>
            <a:r>
              <a:rPr lang="en-US" altLang="ja-JP" sz="2000" dirty="0" smtClean="0">
                <a:solidFill>
                  <a:srgbClr val="4F271C">
                    <a:satMod val="130000"/>
                  </a:srgbClr>
                </a:solidFill>
                <a:latin typeface="Times" pitchFamily="18" charset="0"/>
                <a:cs typeface="Times" pitchFamily="18" charset="0"/>
              </a:rPr>
              <a:t>. </a:t>
            </a:r>
          </a:p>
          <a:p>
            <a:pPr marL="342900" lvl="0" indent="-342900" algn="just">
              <a:lnSpc>
                <a:spcPct val="150000"/>
              </a:lnSpc>
              <a:buFont typeface="Wingdings" pitchFamily="2" charset="2"/>
              <a:buChar char="ü"/>
            </a:pPr>
            <a:r>
              <a:rPr lang="en-US" altLang="ja-JP" sz="2000" dirty="0" err="1" smtClean="0">
                <a:solidFill>
                  <a:srgbClr val="4F271C">
                    <a:satMod val="130000"/>
                  </a:srgbClr>
                </a:solidFill>
                <a:latin typeface="Times" pitchFamily="18" charset="0"/>
                <a:cs typeface="Times" pitchFamily="18" charset="0"/>
              </a:rPr>
              <a:t>Cơ</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sở</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giáo</a:t>
            </a:r>
            <a:r>
              <a:rPr lang="en-US" altLang="ja-JP" sz="2000" dirty="0" smtClean="0">
                <a:solidFill>
                  <a:srgbClr val="4F271C">
                    <a:satMod val="130000"/>
                  </a:srgbClr>
                </a:solidFill>
                <a:latin typeface="Times" pitchFamily="18" charset="0"/>
                <a:cs typeface="Times" pitchFamily="18" charset="0"/>
              </a:rPr>
              <a:t> </a:t>
            </a:r>
            <a:r>
              <a:rPr lang="en-US" altLang="ja-JP" sz="2000" smtClean="0">
                <a:solidFill>
                  <a:srgbClr val="4F271C">
                    <a:satMod val="130000"/>
                  </a:srgbClr>
                </a:solidFill>
                <a:latin typeface="Times" pitchFamily="18" charset="0"/>
                <a:cs typeface="Times" pitchFamily="18" charset="0"/>
              </a:rPr>
              <a:t>dục mầm non: </a:t>
            </a:r>
            <a:r>
              <a:rPr lang="en-US" altLang="ja-JP" sz="2000" dirty="0" err="1" smtClean="0">
                <a:solidFill>
                  <a:srgbClr val="4F271C">
                    <a:satMod val="130000"/>
                  </a:srgbClr>
                </a:solidFill>
                <a:latin typeface="Times" pitchFamily="18" charset="0"/>
                <a:cs typeface="Times" pitchFamily="18" charset="0"/>
              </a:rPr>
              <a:t>căn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cứ</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chỉ</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đạo</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của</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Sở</a:t>
            </a:r>
            <a:r>
              <a:rPr lang="en-US" altLang="ja-JP" sz="2000" dirty="0" smtClean="0">
                <a:solidFill>
                  <a:srgbClr val="4F271C">
                    <a:satMod val="130000"/>
                  </a:srgbClr>
                </a:solidFill>
                <a:latin typeface="Times" pitchFamily="18" charset="0"/>
                <a:cs typeface="Times" pitchFamily="18" charset="0"/>
              </a:rPr>
              <a:t> GD&amp;ĐT, </a:t>
            </a:r>
            <a:r>
              <a:rPr lang="en-US" altLang="ja-JP" sz="2000" dirty="0" err="1" smtClean="0">
                <a:solidFill>
                  <a:srgbClr val="4F271C">
                    <a:satMod val="130000"/>
                  </a:srgbClr>
                </a:solidFill>
                <a:latin typeface="Times" pitchFamily="18" charset="0"/>
                <a:cs typeface="Times" pitchFamily="18" charset="0"/>
              </a:rPr>
              <a:t>Phòng</a:t>
            </a:r>
            <a:r>
              <a:rPr lang="en-US" altLang="ja-JP" sz="2000" dirty="0" smtClean="0">
                <a:solidFill>
                  <a:srgbClr val="4F271C">
                    <a:satMod val="130000"/>
                  </a:srgbClr>
                </a:solidFill>
                <a:latin typeface="Times" pitchFamily="18" charset="0"/>
                <a:cs typeface="Times" pitchFamily="18" charset="0"/>
              </a:rPr>
              <a:t> GD&amp;ĐT </a:t>
            </a:r>
            <a:r>
              <a:rPr lang="en-US" altLang="ja-JP" sz="2000" dirty="0" err="1" smtClean="0">
                <a:solidFill>
                  <a:srgbClr val="4F271C">
                    <a:satMod val="130000"/>
                  </a:srgbClr>
                </a:solidFill>
                <a:latin typeface="Times" pitchFamily="18" charset="0"/>
                <a:cs typeface="Times" pitchFamily="18" charset="0"/>
              </a:rPr>
              <a:t>tổ</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chức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triển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khai</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thực</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hiện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đến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tất</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cả</a:t>
            </a:r>
            <a:r>
              <a:rPr lang="en-US" altLang="ja-JP" sz="2000" dirty="0" smtClean="0">
                <a:solidFill>
                  <a:srgbClr val="4F271C">
                    <a:satMod val="130000"/>
                  </a:srgbClr>
                </a:solidFill>
                <a:latin typeface="Times" pitchFamily="18" charset="0"/>
                <a:cs typeface="Times" pitchFamily="18" charset="0"/>
              </a:rPr>
              <a:t> CBQL, </a:t>
            </a:r>
            <a:r>
              <a:rPr lang="en-US" altLang="ja-JP" sz="2000" dirty="0" err="1" smtClean="0">
                <a:solidFill>
                  <a:srgbClr val="4F271C">
                    <a:satMod val="130000"/>
                  </a:srgbClr>
                </a:solidFill>
                <a:latin typeface="Times" pitchFamily="18" charset="0"/>
                <a:cs typeface="Times" pitchFamily="18" charset="0"/>
              </a:rPr>
              <a:t>giáo</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viên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nhân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viên</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trong</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nhà</a:t>
            </a:r>
            <a:r>
              <a:rPr lang="en-US" altLang="ja-JP" sz="2000" dirty="0" smtClean="0">
                <a:solidFill>
                  <a:srgbClr val="4F271C">
                    <a:satMod val="130000"/>
                  </a:srgbClr>
                </a:solidFill>
                <a:latin typeface="Times" pitchFamily="18" charset="0"/>
                <a:cs typeface="Times" pitchFamily="18" charset="0"/>
              </a:rPr>
              <a:t> </a:t>
            </a:r>
            <a:r>
              <a:rPr lang="en-US" altLang="ja-JP" sz="2000" dirty="0" err="1" smtClean="0">
                <a:solidFill>
                  <a:srgbClr val="4F271C">
                    <a:satMod val="130000"/>
                  </a:srgbClr>
                </a:solidFill>
                <a:latin typeface="Times" pitchFamily="18" charset="0"/>
                <a:cs typeface="Times" pitchFamily="18" charset="0"/>
              </a:rPr>
              <a:t>trường</a:t>
            </a:r>
            <a:endParaRPr lang="en-US" altLang="ja-JP" sz="2400" dirty="0">
              <a:solidFill>
                <a:srgbClr val="4F271C">
                  <a:satMod val="130000"/>
                </a:srgbClr>
              </a:solidFill>
              <a:latin typeface="Times" pitchFamily="18" charset="0"/>
              <a:cs typeface="Times" pitchFamily="18" charset="0"/>
            </a:endParaRPr>
          </a:p>
        </p:txBody>
      </p:sp>
      <p:sp>
        <p:nvSpPr>
          <p:cNvPr id="7"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smtClean="0">
                <a:solidFill>
                  <a:srgbClr val="FF0000"/>
                </a:solidFill>
              </a:rPr>
              <a:t>CÔNG TÁC CHỈ ĐẠO THỰC HIỆN</a:t>
            </a:r>
            <a:endParaRPr lang="ja-JP" altLang="en-US" sz="2400" b="1" dirty="0">
              <a:solidFill>
                <a:srgbClr val="FF0000"/>
              </a:solidFill>
            </a:endParaRPr>
          </a:p>
        </p:txBody>
      </p:sp>
      <p:cxnSp>
        <p:nvCxnSpPr>
          <p:cNvPr id="9" name="Straight Connector 8"/>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9399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052737"/>
            <a:ext cx="8617930" cy="3093154"/>
          </a:xfrm>
          <a:prstGeom prst="rect">
            <a:avLst/>
          </a:prstGeom>
        </p:spPr>
        <p:txBody>
          <a:bodyPr wrap="square">
            <a:spAutoFit/>
          </a:bodyPr>
          <a:lstStyle/>
          <a:p>
            <a:pPr lvl="0" algn="just">
              <a:lnSpc>
                <a:spcPct val="150000"/>
              </a:lnSpc>
            </a:pPr>
            <a:r>
              <a:rPr lang="en-US" altLang="ja-JP" sz="2600" dirty="0" err="1" smtClean="0">
                <a:solidFill>
                  <a:srgbClr val="4F271C">
                    <a:satMod val="130000"/>
                  </a:srgbClr>
                </a:solidFill>
                <a:latin typeface="Times" pitchFamily="18" charset="0"/>
                <a:cs typeface="Times" pitchFamily="18" charset="0"/>
              </a:rPr>
              <a:t>Sở</a:t>
            </a:r>
            <a:r>
              <a:rPr lang="en-US" altLang="ja-JP" sz="2600" dirty="0" smtClean="0">
                <a:solidFill>
                  <a:srgbClr val="4F271C">
                    <a:satMod val="130000"/>
                  </a:srgbClr>
                </a:solidFill>
                <a:latin typeface="Times" pitchFamily="18" charset="0"/>
                <a:cs typeface="Times" pitchFamily="18" charset="0"/>
              </a:rPr>
              <a:t> GD&amp;ĐT</a:t>
            </a:r>
            <a:r>
              <a:rPr lang="vi-VN" altLang="ja-JP" sz="2600" dirty="0" smtClean="0">
                <a:solidFill>
                  <a:srgbClr val="4F271C">
                    <a:satMod val="130000"/>
                  </a:srgbClr>
                </a:solidFill>
                <a:latin typeface="Times" pitchFamily="18" charset="0"/>
                <a:cs typeface="Times" pitchFamily="18" charset="0"/>
              </a:rPr>
              <a:t> </a:t>
            </a:r>
            <a:r>
              <a:rPr lang="vi-VN" altLang="ja-JP" sz="2600" dirty="0">
                <a:solidFill>
                  <a:srgbClr val="4F271C">
                    <a:satMod val="130000"/>
                  </a:srgbClr>
                </a:solidFill>
                <a:latin typeface="Times" pitchFamily="18" charset="0"/>
                <a:cs typeface="Times" pitchFamily="18" charset="0"/>
              </a:rPr>
              <a:t>tổng hợp kết quả đánh giá theo chuẩn hiệu trưởng báo cáo Bộ </a:t>
            </a:r>
            <a:r>
              <a:rPr lang="en-US" altLang="ja-JP" sz="2600" dirty="0" smtClean="0">
                <a:solidFill>
                  <a:srgbClr val="4F271C">
                    <a:satMod val="130000"/>
                  </a:srgbClr>
                </a:solidFill>
                <a:latin typeface="Times" pitchFamily="18" charset="0"/>
                <a:cs typeface="Times" pitchFamily="18" charset="0"/>
              </a:rPr>
              <a:t>GD&amp;ĐT</a:t>
            </a:r>
            <a:r>
              <a:rPr lang="vi-VN" altLang="ja-JP" sz="2600" dirty="0" smtClean="0">
                <a:solidFill>
                  <a:srgbClr val="4F271C">
                    <a:satMod val="130000"/>
                  </a:srgbClr>
                </a:solidFill>
                <a:latin typeface="Times" pitchFamily="18" charset="0"/>
                <a:cs typeface="Times" pitchFamily="18" charset="0"/>
              </a:rPr>
              <a:t> </a:t>
            </a:r>
            <a:r>
              <a:rPr lang="vi-VN" altLang="ja-JP" sz="2600" dirty="0">
                <a:solidFill>
                  <a:srgbClr val="4F271C">
                    <a:satMod val="130000"/>
                  </a:srgbClr>
                </a:solidFill>
                <a:latin typeface="Times" pitchFamily="18" charset="0"/>
                <a:cs typeface="Times" pitchFamily="18" charset="0"/>
              </a:rPr>
              <a:t>trước 30 tháng 6 hằng năm theo quy </a:t>
            </a:r>
            <a:r>
              <a:rPr lang="vi-VN" altLang="ja-JP" sz="2600" dirty="0" smtClean="0">
                <a:solidFill>
                  <a:srgbClr val="4F271C">
                    <a:satMod val="130000"/>
                  </a:srgbClr>
                </a:solidFill>
                <a:latin typeface="Times" pitchFamily="18" charset="0"/>
                <a:cs typeface="Times" pitchFamily="18" charset="0"/>
              </a:rPr>
              <a:t>định</a:t>
            </a:r>
            <a:r>
              <a:rPr lang="en-US" altLang="ja-JP" sz="2600" dirty="0" smtClean="0">
                <a:solidFill>
                  <a:srgbClr val="4F271C">
                    <a:satMod val="130000"/>
                  </a:srgbClr>
                </a:solidFill>
                <a:latin typeface="Times" pitchFamily="18" charset="0"/>
                <a:cs typeface="Times" pitchFamily="18" charset="0"/>
              </a:rPr>
              <a:t> (</a:t>
            </a:r>
            <a:r>
              <a:rPr lang="en-US" altLang="ja-JP" sz="2600" dirty="0" err="1" smtClean="0">
                <a:solidFill>
                  <a:srgbClr val="4F271C">
                    <a:satMod val="130000"/>
                  </a:srgbClr>
                </a:solidFill>
                <a:latin typeface="Times" pitchFamily="18" charset="0"/>
                <a:cs typeface="Times" pitchFamily="18" charset="0"/>
              </a:rPr>
              <a:t>quy</a:t>
            </a:r>
            <a:r>
              <a:rPr lang="en-US" altLang="ja-JP" sz="2600" dirty="0" smtClean="0">
                <a:solidFill>
                  <a:srgbClr val="4F271C">
                    <a:satMod val="130000"/>
                  </a:srgbClr>
                </a:solidFill>
                <a:latin typeface="Times" pitchFamily="18" charset="0"/>
                <a:cs typeface="Times" pitchFamily="18" charset="0"/>
              </a:rPr>
              <a:t> </a:t>
            </a:r>
            <a:r>
              <a:rPr lang="en-US" altLang="ja-JP" sz="2600" dirty="0" err="1" smtClean="0">
                <a:solidFill>
                  <a:srgbClr val="4F271C">
                    <a:satMod val="130000"/>
                  </a:srgbClr>
                </a:solidFill>
                <a:latin typeface="Times" pitchFamily="18" charset="0"/>
                <a:cs typeface="Times" pitchFamily="18" charset="0"/>
              </a:rPr>
              <a:t>định</a:t>
            </a:r>
            <a:r>
              <a:rPr lang="en-US" altLang="ja-JP" sz="2600" dirty="0" smtClean="0">
                <a:solidFill>
                  <a:srgbClr val="4F271C">
                    <a:satMod val="130000"/>
                  </a:srgbClr>
                </a:solidFill>
                <a:latin typeface="Times" pitchFamily="18" charset="0"/>
                <a:cs typeface="Times" pitchFamily="18" charset="0"/>
              </a:rPr>
              <a:t> </a:t>
            </a:r>
            <a:r>
              <a:rPr lang="en-US" altLang="ja-JP" sz="2600" dirty="0" err="1" smtClean="0">
                <a:solidFill>
                  <a:srgbClr val="4F271C">
                    <a:satMod val="130000"/>
                  </a:srgbClr>
                </a:solidFill>
                <a:latin typeface="Times" pitchFamily="18" charset="0"/>
                <a:cs typeface="Times" pitchFamily="18" charset="0"/>
              </a:rPr>
              <a:t>tại</a:t>
            </a:r>
            <a:r>
              <a:rPr lang="en-US" altLang="ja-JP" sz="2600" dirty="0" smtClean="0">
                <a:solidFill>
                  <a:srgbClr val="4F271C">
                    <a:satMod val="130000"/>
                  </a:srgbClr>
                </a:solidFill>
                <a:latin typeface="Times" pitchFamily="18" charset="0"/>
                <a:cs typeface="Times" pitchFamily="18" charset="0"/>
              </a:rPr>
              <a:t> </a:t>
            </a:r>
            <a:r>
              <a:rPr lang="en-US" altLang="ja-JP" sz="2600" dirty="0" err="1" smtClean="0">
                <a:solidFill>
                  <a:srgbClr val="4F271C">
                    <a:satMod val="130000"/>
                  </a:srgbClr>
                </a:solidFill>
                <a:latin typeface="Times" pitchFamily="18" charset="0"/>
                <a:cs typeface="Times" pitchFamily="18" charset="0"/>
              </a:rPr>
              <a:t>Thông</a:t>
            </a:r>
            <a:r>
              <a:rPr lang="en-US" altLang="ja-JP" sz="2600" dirty="0" smtClean="0">
                <a:solidFill>
                  <a:srgbClr val="4F271C">
                    <a:satMod val="130000"/>
                  </a:srgbClr>
                </a:solidFill>
                <a:latin typeface="Times" pitchFamily="18" charset="0"/>
                <a:cs typeface="Times" pitchFamily="18" charset="0"/>
              </a:rPr>
              <a:t> </a:t>
            </a:r>
            <a:r>
              <a:rPr lang="en-US" altLang="ja-JP" sz="2600" err="1" smtClean="0">
                <a:solidFill>
                  <a:srgbClr val="4F271C">
                    <a:satMod val="130000"/>
                  </a:srgbClr>
                </a:solidFill>
                <a:latin typeface="Times" pitchFamily="18" charset="0"/>
                <a:cs typeface="Times" pitchFamily="18" charset="0"/>
              </a:rPr>
              <a:t>tư</a:t>
            </a:r>
            <a:r>
              <a:rPr lang="en-US" altLang="ja-JP" sz="2600" smtClean="0">
                <a:solidFill>
                  <a:srgbClr val="4F271C">
                    <a:satMod val="130000"/>
                  </a:srgbClr>
                </a:solidFill>
                <a:latin typeface="Times" pitchFamily="18" charset="0"/>
                <a:cs typeface="Times" pitchFamily="18" charset="0"/>
              </a:rPr>
              <a:t> 25/2018/TT-BGDĐT</a:t>
            </a:r>
            <a:r>
              <a:rPr lang="en-US" altLang="ja-JP" sz="2600" dirty="0" smtClean="0">
                <a:solidFill>
                  <a:srgbClr val="4F271C">
                    <a:satMod val="130000"/>
                  </a:srgbClr>
                </a:solidFill>
                <a:latin typeface="Times" pitchFamily="18" charset="0"/>
                <a:cs typeface="Times" pitchFamily="18" charset="0"/>
              </a:rPr>
              <a:t>).</a:t>
            </a:r>
          </a:p>
          <a:p>
            <a:pPr lvl="0" algn="just">
              <a:lnSpc>
                <a:spcPct val="150000"/>
              </a:lnSpc>
            </a:pPr>
            <a:r>
              <a:rPr lang="en-US" altLang="ja-JP" sz="2600" dirty="0" err="1" smtClean="0">
                <a:solidFill>
                  <a:srgbClr val="4F271C">
                    <a:satMod val="130000"/>
                  </a:srgbClr>
                </a:solidFill>
                <a:latin typeface="Times" pitchFamily="18" charset="0"/>
                <a:cs typeface="Times" pitchFamily="18" charset="0"/>
              </a:rPr>
              <a:t>Phòng</a:t>
            </a:r>
            <a:r>
              <a:rPr lang="en-US" altLang="ja-JP" sz="2600" dirty="0" smtClean="0">
                <a:solidFill>
                  <a:srgbClr val="4F271C">
                    <a:satMod val="130000"/>
                  </a:srgbClr>
                </a:solidFill>
                <a:latin typeface="Times" pitchFamily="18" charset="0"/>
                <a:cs typeface="Times" pitchFamily="18" charset="0"/>
              </a:rPr>
              <a:t> GD&amp;ĐT, </a:t>
            </a:r>
            <a:r>
              <a:rPr lang="en-US" altLang="ja-JP" sz="2600" dirty="0" err="1" smtClean="0">
                <a:solidFill>
                  <a:srgbClr val="4F271C">
                    <a:satMod val="130000"/>
                  </a:srgbClr>
                </a:solidFill>
                <a:latin typeface="Times" pitchFamily="18" charset="0"/>
                <a:cs typeface="Times" pitchFamily="18" charset="0"/>
              </a:rPr>
              <a:t>cơ</a:t>
            </a:r>
            <a:r>
              <a:rPr lang="en-US" altLang="ja-JP" sz="2600" dirty="0" smtClean="0">
                <a:solidFill>
                  <a:srgbClr val="4F271C">
                    <a:satMod val="130000"/>
                  </a:srgbClr>
                </a:solidFill>
                <a:latin typeface="Times" pitchFamily="18" charset="0"/>
                <a:cs typeface="Times" pitchFamily="18" charset="0"/>
              </a:rPr>
              <a:t> </a:t>
            </a:r>
            <a:r>
              <a:rPr lang="en-US" altLang="ja-JP" sz="2600" dirty="0" err="1" smtClean="0">
                <a:solidFill>
                  <a:srgbClr val="4F271C">
                    <a:satMod val="130000"/>
                  </a:srgbClr>
                </a:solidFill>
                <a:latin typeface="Times" pitchFamily="18" charset="0"/>
                <a:cs typeface="Times" pitchFamily="18" charset="0"/>
              </a:rPr>
              <a:t>sở</a:t>
            </a:r>
            <a:r>
              <a:rPr lang="en-US" altLang="ja-JP" sz="2600" dirty="0" smtClean="0">
                <a:solidFill>
                  <a:srgbClr val="4F271C">
                    <a:satMod val="130000"/>
                  </a:srgbClr>
                </a:solidFill>
                <a:latin typeface="Times" pitchFamily="18" charset="0"/>
                <a:cs typeface="Times" pitchFamily="18" charset="0"/>
              </a:rPr>
              <a:t>  </a:t>
            </a:r>
            <a:r>
              <a:rPr lang="en-US" altLang="ja-JP" sz="2600" dirty="0" err="1" smtClean="0">
                <a:solidFill>
                  <a:srgbClr val="4F271C">
                    <a:satMod val="130000"/>
                  </a:srgbClr>
                </a:solidFill>
                <a:latin typeface="Times" pitchFamily="18" charset="0"/>
                <a:cs typeface="Times" pitchFamily="18" charset="0"/>
              </a:rPr>
              <a:t>giáo</a:t>
            </a:r>
            <a:r>
              <a:rPr lang="en-US" altLang="ja-JP" sz="2600" dirty="0" smtClean="0">
                <a:solidFill>
                  <a:srgbClr val="4F271C">
                    <a:satMod val="130000"/>
                  </a:srgbClr>
                </a:solidFill>
                <a:latin typeface="Times" pitchFamily="18" charset="0"/>
                <a:cs typeface="Times" pitchFamily="18" charset="0"/>
              </a:rPr>
              <a:t> </a:t>
            </a:r>
            <a:r>
              <a:rPr lang="en-US" altLang="ja-JP" sz="2600" smtClean="0">
                <a:solidFill>
                  <a:srgbClr val="4F271C">
                    <a:satMod val="130000"/>
                  </a:srgbClr>
                </a:solidFill>
                <a:latin typeface="Times" pitchFamily="18" charset="0"/>
                <a:cs typeface="Times" pitchFamily="18" charset="0"/>
              </a:rPr>
              <a:t>dục mầm non báo </a:t>
            </a:r>
            <a:r>
              <a:rPr lang="en-US" altLang="ja-JP" sz="2600" dirty="0" err="1" smtClean="0">
                <a:solidFill>
                  <a:srgbClr val="4F271C">
                    <a:satMod val="130000"/>
                  </a:srgbClr>
                </a:solidFill>
                <a:latin typeface="Times" pitchFamily="18" charset="0"/>
                <a:cs typeface="Times" pitchFamily="18" charset="0"/>
              </a:rPr>
              <a:t>cáo</a:t>
            </a:r>
            <a:r>
              <a:rPr lang="en-US" altLang="ja-JP" sz="2600" dirty="0" smtClean="0">
                <a:solidFill>
                  <a:srgbClr val="4F271C">
                    <a:satMod val="130000"/>
                  </a:srgbClr>
                </a:solidFill>
                <a:latin typeface="Times" pitchFamily="18" charset="0"/>
                <a:cs typeface="Times" pitchFamily="18" charset="0"/>
              </a:rPr>
              <a:t> </a:t>
            </a:r>
            <a:r>
              <a:rPr lang="en-US" altLang="ja-JP" sz="2600" dirty="0" err="1" smtClean="0">
                <a:solidFill>
                  <a:srgbClr val="4F271C">
                    <a:satMod val="130000"/>
                  </a:srgbClr>
                </a:solidFill>
                <a:latin typeface="Times" pitchFamily="18" charset="0"/>
                <a:cs typeface="Times" pitchFamily="18" charset="0"/>
              </a:rPr>
              <a:t>Sở</a:t>
            </a:r>
            <a:r>
              <a:rPr lang="en-US" altLang="ja-JP" sz="2600" dirty="0" smtClean="0">
                <a:solidFill>
                  <a:srgbClr val="4F271C">
                    <a:satMod val="130000"/>
                  </a:srgbClr>
                </a:solidFill>
                <a:latin typeface="Times" pitchFamily="18" charset="0"/>
                <a:cs typeface="Times" pitchFamily="18" charset="0"/>
              </a:rPr>
              <a:t> GD&amp;ĐT </a:t>
            </a:r>
            <a:r>
              <a:rPr lang="en-US" altLang="ja-JP" sz="2600" dirty="0" err="1" smtClean="0">
                <a:solidFill>
                  <a:srgbClr val="4F271C">
                    <a:satMod val="130000"/>
                  </a:srgbClr>
                </a:solidFill>
                <a:latin typeface="Times" pitchFamily="18" charset="0"/>
                <a:cs typeface="Times" pitchFamily="18" charset="0"/>
              </a:rPr>
              <a:t>trước</a:t>
            </a:r>
            <a:r>
              <a:rPr lang="en-US" altLang="ja-JP" sz="2600" dirty="0" smtClean="0">
                <a:solidFill>
                  <a:srgbClr val="4F271C">
                    <a:satMod val="130000"/>
                  </a:srgbClr>
                </a:solidFill>
                <a:latin typeface="Times" pitchFamily="18" charset="0"/>
                <a:cs typeface="Times" pitchFamily="18" charset="0"/>
              </a:rPr>
              <a:t> </a:t>
            </a:r>
            <a:r>
              <a:rPr lang="en-US" altLang="ja-JP" sz="2600" dirty="0" err="1" smtClean="0">
                <a:solidFill>
                  <a:srgbClr val="4F271C">
                    <a:satMod val="130000"/>
                  </a:srgbClr>
                </a:solidFill>
                <a:latin typeface="Times" pitchFamily="18" charset="0"/>
                <a:cs typeface="Times" pitchFamily="18" charset="0"/>
              </a:rPr>
              <a:t>thời</a:t>
            </a:r>
            <a:r>
              <a:rPr lang="en-US" altLang="ja-JP" sz="2600" dirty="0" smtClean="0">
                <a:solidFill>
                  <a:srgbClr val="4F271C">
                    <a:satMod val="130000"/>
                  </a:srgbClr>
                </a:solidFill>
                <a:latin typeface="Times" pitchFamily="18" charset="0"/>
                <a:cs typeface="Times" pitchFamily="18" charset="0"/>
              </a:rPr>
              <a:t> </a:t>
            </a:r>
            <a:r>
              <a:rPr lang="en-US" altLang="ja-JP" sz="2600" dirty="0" err="1" smtClean="0">
                <a:solidFill>
                  <a:srgbClr val="4F271C">
                    <a:satMod val="130000"/>
                  </a:srgbClr>
                </a:solidFill>
                <a:latin typeface="Times" pitchFamily="18" charset="0"/>
                <a:cs typeface="Times" pitchFamily="18" charset="0"/>
              </a:rPr>
              <a:t>hạn</a:t>
            </a:r>
            <a:r>
              <a:rPr lang="en-US" altLang="ja-JP" sz="2600" dirty="0" smtClean="0">
                <a:solidFill>
                  <a:srgbClr val="4F271C">
                    <a:satMod val="130000"/>
                  </a:srgbClr>
                </a:solidFill>
                <a:latin typeface="Times" pitchFamily="18" charset="0"/>
                <a:cs typeface="Times" pitchFamily="18" charset="0"/>
              </a:rPr>
              <a:t> </a:t>
            </a:r>
            <a:r>
              <a:rPr lang="en-US" altLang="ja-JP" sz="2600" err="1" smtClean="0">
                <a:solidFill>
                  <a:srgbClr val="4F271C">
                    <a:satMod val="130000"/>
                  </a:srgbClr>
                </a:solidFill>
                <a:latin typeface="Times" pitchFamily="18" charset="0"/>
                <a:cs typeface="Times" pitchFamily="18" charset="0"/>
              </a:rPr>
              <a:t>trên</a:t>
            </a:r>
            <a:r>
              <a:rPr lang="en-US" altLang="ja-JP" sz="2600" smtClean="0">
                <a:solidFill>
                  <a:srgbClr val="4F271C">
                    <a:satMod val="130000"/>
                  </a:srgbClr>
                </a:solidFill>
                <a:latin typeface="Times" pitchFamily="18" charset="0"/>
                <a:cs typeface="Times" pitchFamily="18" charset="0"/>
              </a:rPr>
              <a:t>.</a:t>
            </a:r>
            <a:endParaRPr lang="en-US" altLang="ja-JP" sz="2600" dirty="0" smtClean="0">
              <a:solidFill>
                <a:srgbClr val="4F271C">
                  <a:satMod val="130000"/>
                </a:srgbClr>
              </a:solidFill>
              <a:latin typeface="Times" pitchFamily="18" charset="0"/>
              <a:cs typeface="Times" pitchFamily="18" charset="0"/>
            </a:endParaRPr>
          </a:p>
        </p:txBody>
      </p:sp>
      <p:sp>
        <p:nvSpPr>
          <p:cNvPr id="13"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smtClean="0">
                <a:solidFill>
                  <a:srgbClr val="FF0000"/>
                </a:solidFill>
              </a:rPr>
              <a:t>BÁO CÁO KẾT QUẢ</a:t>
            </a:r>
            <a:endParaRPr lang="ja-JP" altLang="en-US" sz="2400" b="1" dirty="0">
              <a:solidFill>
                <a:srgbClr val="FF0000"/>
              </a:solidFill>
            </a:endParaRPr>
          </a:p>
        </p:txBody>
      </p:sp>
      <p:cxnSp>
        <p:nvCxnSpPr>
          <p:cNvPr id="14" name="Straight Connector 13"/>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6113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smtClean="0"/>
              <a:t>Thông tin liên lạc</a:t>
            </a:r>
            <a:endParaRPr lang="en-US" b="1"/>
          </a:p>
        </p:txBody>
      </p:sp>
      <p:sp>
        <p:nvSpPr>
          <p:cNvPr id="3" name="Content Placeholder 2"/>
          <p:cNvSpPr>
            <a:spLocks noGrp="1"/>
          </p:cNvSpPr>
          <p:nvPr>
            <p:ph idx="1"/>
          </p:nvPr>
        </p:nvSpPr>
        <p:spPr/>
        <p:txBody>
          <a:bodyPr>
            <a:normAutofit/>
          </a:bodyPr>
          <a:lstStyle/>
          <a:p>
            <a:r>
              <a:rPr lang="en-US" sz="2800" b="1" smtClean="0"/>
              <a:t>TS. Chu Thị Hồng Nhung </a:t>
            </a:r>
          </a:p>
          <a:p>
            <a:r>
              <a:rPr lang="en-US" sz="2800" b="1" smtClean="0"/>
              <a:t>Trưởng phòng NC cơ bản về GDMN – Viện Khoa học Giáo dục Việt Nam</a:t>
            </a:r>
          </a:p>
          <a:p>
            <a:r>
              <a:rPr lang="en-US" sz="2800" b="1" smtClean="0"/>
              <a:t>Mail: </a:t>
            </a:r>
            <a:r>
              <a:rPr lang="en-US" sz="2800" b="1" smtClean="0">
                <a:hlinkClick r:id="rId2"/>
              </a:rPr>
              <a:t>Chunhung.vnies@gmail.com</a:t>
            </a:r>
            <a:endParaRPr lang="en-US" sz="2800" b="1" smtClean="0"/>
          </a:p>
          <a:p>
            <a:r>
              <a:rPr lang="en-US" sz="2800" b="1" smtClean="0"/>
              <a:t>ĐT: 0982427974</a:t>
            </a:r>
            <a:endParaRPr lang="en-US" sz="2800" b="1"/>
          </a:p>
        </p:txBody>
      </p:sp>
    </p:spTree>
    <p:extLst>
      <p:ext uri="{BB962C8B-B14F-4D97-AF65-F5344CB8AC3E}">
        <p14:creationId xmlns:p14="http://schemas.microsoft.com/office/powerpoint/2010/main" val="37450939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Rectangle 3"/>
          <p:cNvSpPr txBox="1">
            <a:spLocks noChangeArrowheads="1"/>
          </p:cNvSpPr>
          <p:nvPr/>
        </p:nvSpPr>
        <p:spPr>
          <a:xfrm>
            <a:off x="457200" y="1719263"/>
            <a:ext cx="8435280" cy="2573833"/>
          </a:xfrm>
          <a:prstGeom prst="rect">
            <a:avLst/>
          </a:prstGeom>
        </p:spPr>
        <p:txBody>
          <a:bodyPr>
            <a:noAutofit/>
          </a:bodyPr>
          <a:lstStyle>
            <a:lvl1pPr marL="365760" indent="-283464" algn="l" rtl="0" eaLnBrk="1" latinLnBrk="0" hangingPunct="1">
              <a:lnSpc>
                <a:spcPct val="100000"/>
              </a:lnSpc>
              <a:spcBef>
                <a:spcPts val="600"/>
              </a:spcBef>
              <a:buClr>
                <a:schemeClr val="accent1"/>
              </a:buClr>
              <a:buSzPct val="80000"/>
              <a:buFont typeface="Wingdings 2"/>
              <a:buChar char=""/>
              <a:defRPr kumimoji="1"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1"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1"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1"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1"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1"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9pPr>
            <a:extLst/>
          </a:lstStyle>
          <a:p>
            <a:pPr algn="ctr">
              <a:buFont typeface="Wingdings" pitchFamily="2" charset="2"/>
              <a:buNone/>
            </a:pPr>
            <a:r>
              <a:rPr lang="en-US" sz="4000" b="1" i="1" dirty="0" smtClean="0"/>
              <a:t>	</a:t>
            </a:r>
          </a:p>
          <a:p>
            <a:pPr algn="ctr">
              <a:buFont typeface="Wingdings" pitchFamily="2" charset="2"/>
              <a:buNone/>
            </a:pPr>
            <a:r>
              <a:rPr lang="en-US" sz="4000" b="1" i="1" dirty="0" smtClean="0"/>
              <a:t>TRÂN TRỌNG CẢM ƠN !</a:t>
            </a:r>
            <a:endParaRPr lang="en-US" sz="4000" b="1" i="1" dirty="0"/>
          </a:p>
        </p:txBody>
      </p:sp>
    </p:spTree>
    <p:extLst>
      <p:ext uri="{BB962C8B-B14F-4D97-AF65-F5344CB8AC3E}">
        <p14:creationId xmlns:p14="http://schemas.microsoft.com/office/powerpoint/2010/main" val="24439556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a:xfrm>
            <a:off x="914400" y="228600"/>
            <a:ext cx="8001000" cy="944562"/>
          </a:xfrm>
        </p:spPr>
        <p:txBody>
          <a:bodyPr>
            <a:normAutofit/>
          </a:bodyPr>
          <a:lstStyle/>
          <a:p>
            <a:pPr algn="ctr" eaLnBrk="1" hangingPunct="1">
              <a:defRPr/>
            </a:pPr>
            <a:r>
              <a:rPr lang="en-US" sz="2400" b="1">
                <a:solidFill>
                  <a:srgbClr val="C00000"/>
                </a:solidFill>
              </a:rPr>
              <a:t>Chúng ta có câu hỏi nào cần trả lời về hướng dẫn sử dụng chuẩn hiệu trưởng cơ sở GDMN không? </a:t>
            </a:r>
            <a:endParaRPr lang="en-AU" sz="2400" b="1">
              <a:solidFill>
                <a:srgbClr val="C00000"/>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41076" y="1981200"/>
            <a:ext cx="3774012" cy="2826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66500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96610"/>
                                        </p:tgtEl>
                                        <p:attrNameLst>
                                          <p:attrName>style.visibility</p:attrName>
                                        </p:attrNameLst>
                                      </p:cBhvr>
                                      <p:to>
                                        <p:strVal val="visible"/>
                                      </p:to>
                                    </p:set>
                                    <p:anim calcmode="lin" valueType="num">
                                      <p:cBhvr>
                                        <p:cTn id="7" dur="500" fill="hold"/>
                                        <p:tgtEl>
                                          <p:spTgt spid="196610"/>
                                        </p:tgtEl>
                                        <p:attrNameLst>
                                          <p:attrName>ppt_w</p:attrName>
                                        </p:attrNameLst>
                                      </p:cBhvr>
                                      <p:tavLst>
                                        <p:tav tm="0">
                                          <p:val>
                                            <p:fltVal val="0"/>
                                          </p:val>
                                        </p:tav>
                                        <p:tav tm="100000">
                                          <p:val>
                                            <p:strVal val="#ppt_w"/>
                                          </p:val>
                                        </p:tav>
                                      </p:tavLst>
                                    </p:anim>
                                    <p:anim calcmode="lin" valueType="num">
                                      <p:cBhvr>
                                        <p:cTn id="8" dur="500" fill="hold"/>
                                        <p:tgtEl>
                                          <p:spTgt spid="196610"/>
                                        </p:tgtEl>
                                        <p:attrNameLst>
                                          <p:attrName>ppt_h</p:attrName>
                                        </p:attrNameLst>
                                      </p:cBhvr>
                                      <p:tavLst>
                                        <p:tav tm="0">
                                          <p:val>
                                            <p:fltVal val="0"/>
                                          </p:val>
                                        </p:tav>
                                        <p:tav tm="100000">
                                          <p:val>
                                            <p:strVal val="#ppt_h"/>
                                          </p:val>
                                        </p:tav>
                                      </p:tavLst>
                                    </p:anim>
                                    <p:animEffect transition="in" filter="fade">
                                      <p:cBhvr>
                                        <p:cTn id="9" dur="500"/>
                                        <p:tgtEl>
                                          <p:spTgt spid="196610"/>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4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792088"/>
          </a:xfrm>
        </p:spPr>
        <p:txBody>
          <a:bodyPr>
            <a:normAutofit/>
          </a:bodyPr>
          <a:lstStyle/>
          <a:p>
            <a:pPr algn="ctr"/>
            <a:r>
              <a:rPr lang="en-US" sz="2400" b="1">
                <a:solidFill>
                  <a:srgbClr val="C00000"/>
                </a:solidFill>
              </a:rPr>
              <a:t>CÁC CÂU HỎI CẦN GIẢI ĐÁP</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447318040"/>
              </p:ext>
            </p:extLst>
          </p:nvPr>
        </p:nvGraphicFramePr>
        <p:xfrm>
          <a:off x="457200" y="1268761"/>
          <a:ext cx="8229600" cy="50558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3640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arn(inVertical)">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9"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0752" y="116632"/>
            <a:ext cx="7255664" cy="792088"/>
          </a:xfrm>
        </p:spPr>
        <p:txBody>
          <a:bodyPr>
            <a:noAutofit/>
          </a:bodyPr>
          <a:lstStyle/>
          <a:p>
            <a:pPr algn="ctr"/>
            <a:r>
              <a:rPr lang="en-US" altLang="ja-JP" sz="2400" b="1" dirty="0" smtClean="0">
                <a:solidFill>
                  <a:srgbClr val="C00000"/>
                </a:solidFill>
              </a:rPr>
              <a:t>HƯỚNG DẪN SỬ DỤNG</a:t>
            </a:r>
            <a:br>
              <a:rPr lang="en-US" altLang="ja-JP" sz="2400" b="1" dirty="0" smtClean="0">
                <a:solidFill>
                  <a:srgbClr val="C00000"/>
                </a:solidFill>
              </a:rPr>
            </a:br>
            <a:r>
              <a:rPr lang="en-US" altLang="ja-JP" sz="2400" b="1" dirty="0" smtClean="0">
                <a:solidFill>
                  <a:srgbClr val="C00000"/>
                </a:solidFill>
              </a:rPr>
              <a:t>CHUẨN HIỆU TRƯỞNG CƠ SỞ GIÁO </a:t>
            </a:r>
            <a:r>
              <a:rPr lang="en-US" altLang="ja-JP" sz="2400" b="1" smtClean="0">
                <a:solidFill>
                  <a:srgbClr val="C00000"/>
                </a:solidFill>
              </a:rPr>
              <a:t>DỤC MẦM NON</a:t>
            </a:r>
            <a:endParaRPr kumimoji="1" lang="ja-JP" altLang="en-US" sz="2400" b="1" dirty="0">
              <a:solidFill>
                <a:srgbClr val="C00000"/>
              </a:solidFill>
            </a:endParaRPr>
          </a:p>
        </p:txBody>
      </p:sp>
      <p:cxnSp>
        <p:nvCxnSpPr>
          <p:cNvPr id="7" name="Straight Connector 6"/>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graphicFrame>
        <p:nvGraphicFramePr>
          <p:cNvPr id="5" name="Diagram 4"/>
          <p:cNvGraphicFramePr/>
          <p:nvPr>
            <p:extLst>
              <p:ext uri="{D42A27DB-BD31-4B8C-83A1-F6EECF244321}">
                <p14:modId xmlns:p14="http://schemas.microsoft.com/office/powerpoint/2010/main" val="1972940766"/>
              </p:ext>
            </p:extLst>
          </p:nvPr>
        </p:nvGraphicFramePr>
        <p:xfrm>
          <a:off x="1187624" y="1556792"/>
          <a:ext cx="7008440" cy="48403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49185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0752" y="116632"/>
            <a:ext cx="7255664" cy="792088"/>
          </a:xfrm>
        </p:spPr>
        <p:txBody>
          <a:bodyPr>
            <a:noAutofit/>
          </a:bodyPr>
          <a:lstStyle/>
          <a:p>
            <a:pPr algn="ctr"/>
            <a:r>
              <a:rPr lang="en-US" altLang="ja-JP" sz="2400" b="1">
                <a:solidFill>
                  <a:srgbClr val="C00000"/>
                </a:solidFill>
              </a:rPr>
              <a:t>1. </a:t>
            </a:r>
            <a:r>
              <a:rPr lang="en-US" altLang="ja-JP" sz="2400" b="1" smtClean="0">
                <a:solidFill>
                  <a:srgbClr val="C00000"/>
                </a:solidFill>
              </a:rPr>
              <a:t>YÊU CẦU ĐÁNH GIÁ</a:t>
            </a:r>
            <a:r>
              <a:rPr lang="en-US" altLang="ja-JP" sz="2400" b="1">
                <a:solidFill>
                  <a:srgbClr val="C00000"/>
                </a:solidFill>
              </a:rPr>
              <a:t/>
            </a:r>
            <a:br>
              <a:rPr lang="en-US" altLang="ja-JP" sz="2400" b="1">
                <a:solidFill>
                  <a:srgbClr val="C00000"/>
                </a:solidFill>
              </a:rPr>
            </a:br>
            <a:endParaRPr lang="ja-JP" altLang="en-US" sz="2400" b="1" dirty="0">
              <a:solidFill>
                <a:srgbClr val="C00000"/>
              </a:solidFill>
            </a:endParaRPr>
          </a:p>
        </p:txBody>
      </p:sp>
      <p:cxnSp>
        <p:nvCxnSpPr>
          <p:cNvPr id="7" name="Straight Connector 6"/>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251520" y="1124744"/>
            <a:ext cx="8568952" cy="5016758"/>
          </a:xfrm>
          <a:prstGeom prst="rect">
            <a:avLst/>
          </a:prstGeom>
        </p:spPr>
        <p:txBody>
          <a:bodyPr wrap="square">
            <a:spAutoFit/>
          </a:bodyPr>
          <a:lstStyle/>
          <a:p>
            <a:pPr algn="just"/>
            <a:r>
              <a:rPr lang="en-US" altLang="ja-JP" sz="2400" b="1" i="1" dirty="0" err="1"/>
              <a:t>Đánh</a:t>
            </a:r>
            <a:r>
              <a:rPr lang="en-US" altLang="ja-JP" sz="2400" b="1" i="1" dirty="0"/>
              <a:t> </a:t>
            </a:r>
            <a:r>
              <a:rPr lang="en-US" altLang="ja-JP" sz="2400" b="1" i="1" dirty="0" err="1"/>
              <a:t>giá</a:t>
            </a:r>
            <a:r>
              <a:rPr lang="en-US" altLang="ja-JP" sz="2400" b="1" i="1" dirty="0"/>
              <a:t> </a:t>
            </a:r>
            <a:r>
              <a:rPr lang="en-US" altLang="ja-JP" sz="2400" b="1" i="1" dirty="0" err="1"/>
              <a:t>theo</a:t>
            </a:r>
            <a:r>
              <a:rPr lang="en-US" altLang="ja-JP" sz="2400" b="1" i="1" dirty="0"/>
              <a:t> </a:t>
            </a:r>
            <a:r>
              <a:rPr lang="en-US" altLang="ja-JP" sz="2400" b="1" i="1" dirty="0" err="1"/>
              <a:t>chuẩn</a:t>
            </a:r>
            <a:r>
              <a:rPr lang="en-US" altLang="ja-JP" sz="2400" b="1" i="1" dirty="0"/>
              <a:t> </a:t>
            </a:r>
            <a:r>
              <a:rPr lang="en-US" altLang="ja-JP" sz="2400" b="1" i="1" dirty="0" err="1"/>
              <a:t>hiệu</a:t>
            </a:r>
            <a:r>
              <a:rPr lang="en-US" altLang="ja-JP" sz="2400" b="1" i="1" dirty="0"/>
              <a:t> </a:t>
            </a:r>
            <a:r>
              <a:rPr lang="en-US" altLang="ja-JP" sz="2400" b="1" i="1" dirty="0" err="1"/>
              <a:t>trưởng</a:t>
            </a:r>
            <a:r>
              <a:rPr lang="en-US" altLang="ja-JP" sz="2400" b="1" i="1" dirty="0"/>
              <a:t> </a:t>
            </a:r>
            <a:r>
              <a:rPr lang="en-US" altLang="ja-JP" sz="2400" dirty="0" err="1"/>
              <a:t>là</a:t>
            </a:r>
            <a:r>
              <a:rPr lang="en-US" altLang="ja-JP" sz="2400" dirty="0"/>
              <a:t> </a:t>
            </a:r>
            <a:r>
              <a:rPr lang="en-US" altLang="ja-JP" sz="2400" dirty="0" err="1"/>
              <a:t>việc</a:t>
            </a:r>
            <a:r>
              <a:rPr lang="en-US" altLang="ja-JP" sz="2400" dirty="0"/>
              <a:t> </a:t>
            </a:r>
            <a:r>
              <a:rPr lang="en-US" altLang="ja-JP" sz="2400" dirty="0" err="1"/>
              <a:t>xác</a:t>
            </a:r>
            <a:r>
              <a:rPr lang="en-US" altLang="ja-JP" sz="2400" dirty="0"/>
              <a:t> </a:t>
            </a:r>
            <a:r>
              <a:rPr lang="en-US" altLang="ja-JP" sz="2400" dirty="0" err="1"/>
              <a:t>định</a:t>
            </a:r>
            <a:r>
              <a:rPr lang="en-US" altLang="ja-JP" sz="2400" dirty="0"/>
              <a:t> </a:t>
            </a:r>
            <a:r>
              <a:rPr lang="en-US" altLang="ja-JP" sz="2400" dirty="0" err="1"/>
              <a:t>mức</a:t>
            </a:r>
            <a:r>
              <a:rPr lang="en-US" altLang="ja-JP" sz="2400" dirty="0"/>
              <a:t> </a:t>
            </a:r>
            <a:r>
              <a:rPr lang="en-US" altLang="ja-JP" sz="2400" dirty="0" err="1"/>
              <a:t>độ</a:t>
            </a:r>
            <a:r>
              <a:rPr lang="en-US" altLang="ja-JP" sz="2400" dirty="0"/>
              <a:t> </a:t>
            </a:r>
            <a:r>
              <a:rPr lang="en-US" altLang="ja-JP" sz="2400" dirty="0" err="1"/>
              <a:t>đạt</a:t>
            </a:r>
            <a:r>
              <a:rPr lang="en-US" altLang="ja-JP" sz="2400" dirty="0"/>
              <a:t> </a:t>
            </a:r>
            <a:r>
              <a:rPr lang="en-US" altLang="ja-JP" sz="2400" dirty="0" err="1"/>
              <a:t>được</a:t>
            </a:r>
            <a:r>
              <a:rPr lang="en-US" altLang="ja-JP" sz="2400" dirty="0"/>
              <a:t> </a:t>
            </a:r>
            <a:r>
              <a:rPr lang="en-US" altLang="ja-JP" sz="2400" dirty="0" err="1"/>
              <a:t>về</a:t>
            </a:r>
            <a:r>
              <a:rPr lang="en-US" altLang="ja-JP" sz="2400" dirty="0"/>
              <a:t> </a:t>
            </a:r>
            <a:r>
              <a:rPr lang="en-US" altLang="ja-JP" sz="2400" dirty="0" err="1"/>
              <a:t>phẩm</a:t>
            </a:r>
            <a:r>
              <a:rPr lang="en-US" altLang="ja-JP" sz="2400" dirty="0"/>
              <a:t> </a:t>
            </a:r>
            <a:r>
              <a:rPr lang="en-US" altLang="ja-JP" sz="2400" dirty="0" err="1"/>
              <a:t>chất</a:t>
            </a:r>
            <a:r>
              <a:rPr lang="en-US" altLang="ja-JP" sz="2400" dirty="0"/>
              <a:t>, </a:t>
            </a:r>
            <a:r>
              <a:rPr lang="en-US" altLang="ja-JP" sz="2400" dirty="0" err="1"/>
              <a:t>năng</a:t>
            </a:r>
            <a:r>
              <a:rPr lang="en-US" altLang="ja-JP" sz="2400" dirty="0"/>
              <a:t> </a:t>
            </a:r>
            <a:r>
              <a:rPr lang="en-US" altLang="ja-JP" sz="2400" dirty="0" err="1"/>
              <a:t>lực</a:t>
            </a:r>
            <a:r>
              <a:rPr lang="en-US" altLang="ja-JP" sz="2400" dirty="0"/>
              <a:t> </a:t>
            </a:r>
            <a:r>
              <a:rPr lang="en-US" altLang="ja-JP" sz="2400" dirty="0" err="1"/>
              <a:t>lãnh</a:t>
            </a:r>
            <a:r>
              <a:rPr lang="en-US" altLang="ja-JP" sz="2400" dirty="0"/>
              <a:t> </a:t>
            </a:r>
            <a:r>
              <a:rPr lang="en-US" altLang="ja-JP" sz="2400" dirty="0" err="1"/>
              <a:t>đạo</a:t>
            </a:r>
            <a:r>
              <a:rPr lang="en-US" altLang="ja-JP" sz="2400" dirty="0"/>
              <a:t>, </a:t>
            </a:r>
            <a:r>
              <a:rPr lang="en-US" altLang="ja-JP" sz="2400" dirty="0" err="1"/>
              <a:t>quản</a:t>
            </a:r>
            <a:r>
              <a:rPr lang="en-US" altLang="ja-JP" sz="2400" dirty="0"/>
              <a:t> </a:t>
            </a:r>
            <a:r>
              <a:rPr lang="en-US" altLang="ja-JP" sz="2400" dirty="0" err="1"/>
              <a:t>trị</a:t>
            </a:r>
            <a:r>
              <a:rPr lang="en-US" altLang="ja-JP" sz="2400" dirty="0"/>
              <a:t> </a:t>
            </a:r>
            <a:r>
              <a:rPr lang="en-US" altLang="ja-JP" sz="2400" dirty="0" err="1"/>
              <a:t>nhà</a:t>
            </a:r>
            <a:r>
              <a:rPr lang="en-US" altLang="ja-JP" sz="2400" dirty="0"/>
              <a:t> </a:t>
            </a:r>
            <a:r>
              <a:rPr lang="en-US" altLang="ja-JP" sz="2400" dirty="0" err="1"/>
              <a:t>trường</a:t>
            </a:r>
            <a:r>
              <a:rPr lang="en-US" altLang="ja-JP" sz="2400" dirty="0"/>
              <a:t> </a:t>
            </a:r>
            <a:r>
              <a:rPr lang="en-US" altLang="ja-JP" sz="2400" dirty="0" err="1"/>
              <a:t>của</a:t>
            </a:r>
            <a:r>
              <a:rPr lang="en-US" altLang="ja-JP" sz="2400" dirty="0"/>
              <a:t> </a:t>
            </a:r>
            <a:r>
              <a:rPr lang="en-US" altLang="ja-JP" sz="2400" dirty="0" err="1"/>
              <a:t>hiệu</a:t>
            </a:r>
            <a:r>
              <a:rPr lang="en-US" altLang="ja-JP" sz="2400" dirty="0"/>
              <a:t> </a:t>
            </a:r>
            <a:r>
              <a:rPr lang="en-US" altLang="ja-JP" sz="2400" dirty="0" err="1"/>
              <a:t>trưởng</a:t>
            </a:r>
            <a:r>
              <a:rPr lang="en-US" altLang="ja-JP" sz="2400" dirty="0"/>
              <a:t> </a:t>
            </a:r>
            <a:r>
              <a:rPr lang="en-US" altLang="ja-JP" sz="2400" dirty="0" err="1"/>
              <a:t>theo</a:t>
            </a:r>
            <a:r>
              <a:rPr lang="en-US" altLang="ja-JP" sz="2400" dirty="0"/>
              <a:t> </a:t>
            </a:r>
            <a:r>
              <a:rPr lang="en-US" altLang="ja-JP" sz="2400" dirty="0" err="1"/>
              <a:t>quy</a:t>
            </a:r>
            <a:r>
              <a:rPr lang="en-US" altLang="ja-JP" sz="2400" dirty="0"/>
              <a:t> </a:t>
            </a:r>
            <a:r>
              <a:rPr lang="en-US" altLang="ja-JP" sz="2400" dirty="0" err="1"/>
              <a:t>định</a:t>
            </a:r>
            <a:r>
              <a:rPr lang="en-US" altLang="ja-JP" sz="2400" dirty="0"/>
              <a:t> </a:t>
            </a:r>
            <a:r>
              <a:rPr lang="en-US" altLang="ja-JP" sz="2400" dirty="0" err="1"/>
              <a:t>của</a:t>
            </a:r>
            <a:r>
              <a:rPr lang="en-US" altLang="ja-JP" sz="2400" dirty="0"/>
              <a:t> </a:t>
            </a:r>
            <a:r>
              <a:rPr lang="en-US" altLang="ja-JP" sz="2400" dirty="0" err="1"/>
              <a:t>chuẩn</a:t>
            </a:r>
            <a:r>
              <a:rPr lang="en-US" altLang="ja-JP" sz="2400" dirty="0"/>
              <a:t> </a:t>
            </a:r>
            <a:r>
              <a:rPr lang="en-US" altLang="ja-JP" sz="2400" dirty="0" err="1"/>
              <a:t>hiệu</a:t>
            </a:r>
            <a:r>
              <a:rPr lang="en-US" altLang="ja-JP" sz="2400" dirty="0"/>
              <a:t> </a:t>
            </a:r>
            <a:r>
              <a:rPr lang="en-US" altLang="ja-JP" sz="2400" dirty="0" err="1"/>
              <a:t>trưởng</a:t>
            </a:r>
            <a:r>
              <a:rPr lang="en-US" altLang="ja-JP" sz="2400"/>
              <a:t>. </a:t>
            </a:r>
            <a:endParaRPr lang="en-US" altLang="ja-JP" sz="2400" smtClean="0"/>
          </a:p>
          <a:p>
            <a:pPr marL="457200" indent="-457200" algn="just">
              <a:lnSpc>
                <a:spcPct val="150000"/>
              </a:lnSpc>
              <a:buFont typeface="Wingdings" pitchFamily="2" charset="2"/>
              <a:buChar char="Ø"/>
            </a:pPr>
            <a:r>
              <a:rPr lang="en-US" altLang="ja-JP" sz="2400" b="1"/>
              <a:t>Khách quan</a:t>
            </a:r>
            <a:r>
              <a:rPr lang="en-US" altLang="ja-JP" sz="2400"/>
              <a:t>, toàn diện, công bằng và dân chủ.</a:t>
            </a:r>
          </a:p>
          <a:p>
            <a:pPr marL="457200" indent="-457200" algn="just">
              <a:lnSpc>
                <a:spcPct val="150000"/>
              </a:lnSpc>
              <a:buFont typeface="Wingdings" pitchFamily="2" charset="2"/>
              <a:buChar char="Ø"/>
            </a:pPr>
            <a:r>
              <a:rPr lang="en-US" altLang="ja-JP" sz="2400"/>
              <a:t> Dựa trên </a:t>
            </a:r>
            <a:r>
              <a:rPr lang="en-US" altLang="ja-JP" sz="2400" b="1"/>
              <a:t>phẩm chất, năng lực và quá trình làm việc</a:t>
            </a:r>
            <a:r>
              <a:rPr lang="en-US" altLang="ja-JP" sz="2400"/>
              <a:t> của hiệu trưởng trong điều kiện cụ thể của nhà trường và địa phương.</a:t>
            </a:r>
          </a:p>
          <a:p>
            <a:pPr marL="457200" indent="-457200" algn="just">
              <a:lnSpc>
                <a:spcPct val="150000"/>
              </a:lnSpc>
              <a:buFont typeface="Wingdings" pitchFamily="2" charset="2"/>
              <a:buChar char="Ø"/>
            </a:pPr>
            <a:r>
              <a:rPr lang="en-US" altLang="ja-JP" sz="2400"/>
              <a:t>Căn cứ vào mức của từng tiêu chí đạt được và có các </a:t>
            </a:r>
            <a:r>
              <a:rPr lang="en-US" altLang="ja-JP" sz="2400" b="1"/>
              <a:t>minh chứng </a:t>
            </a:r>
            <a:r>
              <a:rPr lang="en-US" altLang="ja-JP" sz="2400"/>
              <a:t>xác thực, phù hợp.</a:t>
            </a:r>
            <a:endParaRPr lang="ja-JP" altLang="ja-JP" sz="2400"/>
          </a:p>
          <a:p>
            <a:pPr algn="just"/>
            <a:endParaRPr lang="ja-JP" altLang="en-US" sz="3200" dirty="0"/>
          </a:p>
        </p:txBody>
      </p:sp>
    </p:spTree>
    <p:extLst>
      <p:ext uri="{BB962C8B-B14F-4D97-AF65-F5344CB8AC3E}">
        <p14:creationId xmlns:p14="http://schemas.microsoft.com/office/powerpoint/2010/main" val="3489203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56" name="Rectangle 24"/>
          <p:cNvSpPr>
            <a:spLocks noGrp="1" noChangeArrowheads="1"/>
          </p:cNvSpPr>
          <p:nvPr>
            <p:ph type="title"/>
          </p:nvPr>
        </p:nvSpPr>
        <p:spPr>
          <a:xfrm>
            <a:off x="638749" y="0"/>
            <a:ext cx="8200451" cy="1196752"/>
          </a:xfrm>
        </p:spPr>
        <p:txBody>
          <a:bodyPr>
            <a:normAutofit/>
          </a:bodyPr>
          <a:lstStyle/>
          <a:p>
            <a:pPr algn="ctr"/>
            <a:r>
              <a:rPr lang="en-US" altLang="ja-JP" sz="2800" b="1">
                <a:solidFill>
                  <a:srgbClr val="C00000"/>
                </a:solidFill>
              </a:rPr>
              <a:t>2. QUY TRÌNH ĐÁNH GIÁ</a:t>
            </a:r>
            <a:r>
              <a:rPr lang="ja-JP" altLang="en-US" sz="2800" b="1">
                <a:solidFill>
                  <a:srgbClr val="C00000"/>
                </a:solidFill>
              </a:rPr>
              <a:t/>
            </a:r>
            <a:br>
              <a:rPr lang="ja-JP" altLang="en-US" sz="2800" b="1">
                <a:solidFill>
                  <a:srgbClr val="C00000"/>
                </a:solidFill>
              </a:rPr>
            </a:br>
            <a:endParaRPr lang="en-US" sz="2800"/>
          </a:p>
        </p:txBody>
      </p:sp>
      <p:sp>
        <p:nvSpPr>
          <p:cNvPr id="26" name="Footer Placeholder 4"/>
          <p:cNvSpPr>
            <a:spLocks noGrp="1"/>
          </p:cNvSpPr>
          <p:nvPr>
            <p:ph type="ftr" sz="quarter" idx="11"/>
          </p:nvPr>
        </p:nvSpPr>
        <p:spPr/>
        <p:txBody>
          <a:bodyPr/>
          <a:lstStyle/>
          <a:p>
            <a:r>
              <a:rPr lang="en-US"/>
              <a:t>www.themegallery.com</a:t>
            </a:r>
          </a:p>
        </p:txBody>
      </p:sp>
      <p:grpSp>
        <p:nvGrpSpPr>
          <p:cNvPr id="44034" name="Group 2"/>
          <p:cNvGrpSpPr>
            <a:grpSpLocks/>
          </p:cNvGrpSpPr>
          <p:nvPr/>
        </p:nvGrpSpPr>
        <p:grpSpPr bwMode="auto">
          <a:xfrm>
            <a:off x="5922736" y="1523999"/>
            <a:ext cx="2170112" cy="3638551"/>
            <a:chOff x="3838" y="1442"/>
            <a:chExt cx="1489" cy="2054"/>
          </a:xfrm>
        </p:grpSpPr>
        <p:sp>
          <p:nvSpPr>
            <p:cNvPr id="44035" name="AutoShape 3"/>
            <p:cNvSpPr>
              <a:spLocks noChangeArrowheads="1"/>
            </p:cNvSpPr>
            <p:nvPr/>
          </p:nvSpPr>
          <p:spPr bwMode="ltGray">
            <a:xfrm>
              <a:off x="3840" y="1442"/>
              <a:ext cx="1487" cy="2054"/>
            </a:xfrm>
            <a:prstGeom prst="roundRect">
              <a:avLst>
                <a:gd name="adj" fmla="val 12574"/>
              </a:avLst>
            </a:prstGeom>
            <a:solidFill>
              <a:schemeClr val="folHlink"/>
            </a:solidFill>
            <a:ln w="9525">
              <a:noFill/>
              <a:round/>
              <a:headEnd/>
              <a:tailEnd/>
            </a:ln>
            <a:effectLst/>
          </p:spPr>
          <p:txBody>
            <a:bodyPr wrap="none" anchor="ctr"/>
            <a:lstStyle/>
            <a:p>
              <a:endParaRPr lang="en-US"/>
            </a:p>
          </p:txBody>
        </p:sp>
        <p:sp>
          <p:nvSpPr>
            <p:cNvPr id="44036" name="AutoShape 4"/>
            <p:cNvSpPr>
              <a:spLocks noChangeArrowheads="1"/>
            </p:cNvSpPr>
            <p:nvPr/>
          </p:nvSpPr>
          <p:spPr bwMode="ltGray">
            <a:xfrm>
              <a:off x="3838" y="2963"/>
              <a:ext cx="1481" cy="529"/>
            </a:xfrm>
            <a:prstGeom prst="roundRect">
              <a:avLst>
                <a:gd name="adj" fmla="val 32134"/>
              </a:avLst>
            </a:prstGeom>
            <a:gradFill rotWithShape="1">
              <a:gsLst>
                <a:gs pos="0">
                  <a:schemeClr val="folHlink">
                    <a:alpha val="0"/>
                  </a:schemeClr>
                </a:gs>
                <a:gs pos="100000">
                  <a:schemeClr val="folHlink">
                    <a:gamma/>
                    <a:tint val="41176"/>
                    <a:invGamma/>
                  </a:schemeClr>
                </a:gs>
              </a:gsLst>
              <a:lin ang="5400000" scaled="1"/>
            </a:gradFill>
            <a:ln w="9525">
              <a:noFill/>
              <a:round/>
              <a:headEnd/>
              <a:tailEnd/>
            </a:ln>
            <a:effectLst/>
          </p:spPr>
          <p:txBody>
            <a:bodyPr wrap="none" anchor="ctr"/>
            <a:lstStyle/>
            <a:p>
              <a:endParaRPr lang="en-US"/>
            </a:p>
          </p:txBody>
        </p:sp>
        <p:sp>
          <p:nvSpPr>
            <p:cNvPr id="44037" name="AutoShape 5"/>
            <p:cNvSpPr>
              <a:spLocks noChangeArrowheads="1"/>
            </p:cNvSpPr>
            <p:nvPr/>
          </p:nvSpPr>
          <p:spPr bwMode="ltGray">
            <a:xfrm>
              <a:off x="3851" y="1448"/>
              <a:ext cx="1462" cy="530"/>
            </a:xfrm>
            <a:prstGeom prst="roundRect">
              <a:avLst>
                <a:gd name="adj" fmla="val 31319"/>
              </a:avLst>
            </a:prstGeom>
            <a:gradFill rotWithShape="1">
              <a:gsLst>
                <a:gs pos="0">
                  <a:schemeClr val="folHlink">
                    <a:gamma/>
                    <a:tint val="33333"/>
                    <a:invGamma/>
                  </a:schemeClr>
                </a:gs>
                <a:gs pos="100000">
                  <a:schemeClr val="folHlink">
                    <a:alpha val="0"/>
                  </a:schemeClr>
                </a:gs>
              </a:gsLst>
              <a:lin ang="5400000" scaled="1"/>
            </a:gradFill>
            <a:ln w="9525">
              <a:noFill/>
              <a:round/>
              <a:headEnd/>
              <a:tailEnd/>
            </a:ln>
            <a:effectLst/>
          </p:spPr>
          <p:txBody>
            <a:bodyPr wrap="none" anchor="ctr"/>
            <a:lstStyle/>
            <a:p>
              <a:endParaRPr lang="en-US"/>
            </a:p>
          </p:txBody>
        </p:sp>
      </p:grpSp>
      <p:grpSp>
        <p:nvGrpSpPr>
          <p:cNvPr id="44038" name="Group 6"/>
          <p:cNvGrpSpPr>
            <a:grpSpLocks/>
          </p:cNvGrpSpPr>
          <p:nvPr/>
        </p:nvGrpSpPr>
        <p:grpSpPr bwMode="auto">
          <a:xfrm>
            <a:off x="3274734" y="1524000"/>
            <a:ext cx="2170112" cy="3644897"/>
            <a:chOff x="2234" y="1634"/>
            <a:chExt cx="1489" cy="1862"/>
          </a:xfrm>
        </p:grpSpPr>
        <p:sp>
          <p:nvSpPr>
            <p:cNvPr id="44039" name="AutoShape 7"/>
            <p:cNvSpPr>
              <a:spLocks noChangeArrowheads="1"/>
            </p:cNvSpPr>
            <p:nvPr/>
          </p:nvSpPr>
          <p:spPr bwMode="gray">
            <a:xfrm>
              <a:off x="2236" y="1634"/>
              <a:ext cx="1487" cy="1862"/>
            </a:xfrm>
            <a:prstGeom prst="roundRect">
              <a:avLst>
                <a:gd name="adj" fmla="val 12574"/>
              </a:avLst>
            </a:prstGeom>
            <a:solidFill>
              <a:schemeClr val="accent2"/>
            </a:solidFill>
            <a:ln w="9525">
              <a:noFill/>
              <a:round/>
              <a:headEnd/>
              <a:tailEnd/>
            </a:ln>
            <a:effectLst/>
          </p:spPr>
          <p:txBody>
            <a:bodyPr wrap="none" anchor="ctr"/>
            <a:lstStyle/>
            <a:p>
              <a:endParaRPr lang="en-US"/>
            </a:p>
          </p:txBody>
        </p:sp>
        <p:sp>
          <p:nvSpPr>
            <p:cNvPr id="44040" name="AutoShape 8"/>
            <p:cNvSpPr>
              <a:spLocks noChangeArrowheads="1"/>
            </p:cNvSpPr>
            <p:nvPr/>
          </p:nvSpPr>
          <p:spPr bwMode="gray">
            <a:xfrm>
              <a:off x="2234" y="3013"/>
              <a:ext cx="1488" cy="479"/>
            </a:xfrm>
            <a:prstGeom prst="roundRect">
              <a:avLst>
                <a:gd name="adj" fmla="val 42588"/>
              </a:avLst>
            </a:prstGeom>
            <a:gradFill rotWithShape="1">
              <a:gsLst>
                <a:gs pos="0">
                  <a:schemeClr val="accent2">
                    <a:alpha val="0"/>
                  </a:schemeClr>
                </a:gs>
                <a:gs pos="100000">
                  <a:schemeClr val="accent2">
                    <a:gamma/>
                    <a:tint val="41176"/>
                    <a:invGamma/>
                  </a:schemeClr>
                </a:gs>
              </a:gsLst>
              <a:lin ang="5400000" scaled="1"/>
            </a:gradFill>
            <a:ln w="9525">
              <a:noFill/>
              <a:round/>
              <a:headEnd/>
              <a:tailEnd/>
            </a:ln>
            <a:effectLst/>
          </p:spPr>
          <p:txBody>
            <a:bodyPr wrap="none" anchor="ctr"/>
            <a:lstStyle/>
            <a:p>
              <a:endParaRPr lang="en-US"/>
            </a:p>
          </p:txBody>
        </p:sp>
        <p:sp>
          <p:nvSpPr>
            <p:cNvPr id="44041" name="AutoShape 9"/>
            <p:cNvSpPr>
              <a:spLocks noChangeArrowheads="1"/>
            </p:cNvSpPr>
            <p:nvPr/>
          </p:nvSpPr>
          <p:spPr bwMode="gray">
            <a:xfrm>
              <a:off x="2241" y="1640"/>
              <a:ext cx="1475" cy="479"/>
            </a:xfrm>
            <a:prstGeom prst="roundRect">
              <a:avLst>
                <a:gd name="adj" fmla="val 35907"/>
              </a:avLst>
            </a:prstGeom>
            <a:gradFill rotWithShape="1">
              <a:gsLst>
                <a:gs pos="0">
                  <a:schemeClr val="accent2">
                    <a:gamma/>
                    <a:tint val="33333"/>
                    <a:invGamma/>
                  </a:schemeClr>
                </a:gs>
                <a:gs pos="100000">
                  <a:schemeClr val="accent2">
                    <a:alpha val="0"/>
                  </a:schemeClr>
                </a:gs>
              </a:gsLst>
              <a:lin ang="5400000" scaled="1"/>
            </a:gradFill>
            <a:ln w="9525">
              <a:noFill/>
              <a:round/>
              <a:headEnd/>
              <a:tailEnd/>
            </a:ln>
            <a:effectLst/>
          </p:spPr>
          <p:txBody>
            <a:bodyPr wrap="none" anchor="ctr"/>
            <a:lstStyle/>
            <a:p>
              <a:endParaRPr lang="en-US"/>
            </a:p>
          </p:txBody>
        </p:sp>
      </p:grpSp>
      <p:grpSp>
        <p:nvGrpSpPr>
          <p:cNvPr id="44042" name="Group 10"/>
          <p:cNvGrpSpPr>
            <a:grpSpLocks/>
          </p:cNvGrpSpPr>
          <p:nvPr/>
        </p:nvGrpSpPr>
        <p:grpSpPr bwMode="auto">
          <a:xfrm>
            <a:off x="609600" y="1523999"/>
            <a:ext cx="2170113" cy="3626806"/>
            <a:chOff x="797" y="1945"/>
            <a:chExt cx="1489" cy="1584"/>
          </a:xfrm>
        </p:grpSpPr>
        <p:sp>
          <p:nvSpPr>
            <p:cNvPr id="44043" name="AutoShape 11"/>
            <p:cNvSpPr>
              <a:spLocks noChangeArrowheads="1"/>
            </p:cNvSpPr>
            <p:nvPr/>
          </p:nvSpPr>
          <p:spPr bwMode="gray">
            <a:xfrm>
              <a:off x="799" y="1945"/>
              <a:ext cx="1487" cy="1584"/>
            </a:xfrm>
            <a:prstGeom prst="roundRect">
              <a:avLst>
                <a:gd name="adj" fmla="val 12574"/>
              </a:avLst>
            </a:prstGeom>
            <a:solidFill>
              <a:schemeClr val="accent1"/>
            </a:solidFill>
            <a:ln w="9525">
              <a:noFill/>
              <a:round/>
              <a:headEnd/>
              <a:tailEnd/>
            </a:ln>
            <a:effectLst/>
          </p:spPr>
          <p:txBody>
            <a:bodyPr wrap="none" anchor="ctr"/>
            <a:lstStyle/>
            <a:p>
              <a:endParaRPr lang="en-US"/>
            </a:p>
          </p:txBody>
        </p:sp>
        <p:sp>
          <p:nvSpPr>
            <p:cNvPr id="44044" name="AutoShape 12"/>
            <p:cNvSpPr>
              <a:spLocks noChangeArrowheads="1"/>
            </p:cNvSpPr>
            <p:nvPr/>
          </p:nvSpPr>
          <p:spPr bwMode="gray">
            <a:xfrm>
              <a:off x="797" y="3118"/>
              <a:ext cx="1488" cy="408"/>
            </a:xfrm>
            <a:prstGeom prst="roundRect">
              <a:avLst>
                <a:gd name="adj" fmla="val 49755"/>
              </a:avLst>
            </a:prstGeom>
            <a:gradFill rotWithShape="1">
              <a:gsLst>
                <a:gs pos="0">
                  <a:schemeClr val="accent1">
                    <a:alpha val="0"/>
                  </a:schemeClr>
                </a:gs>
                <a:gs pos="100000">
                  <a:schemeClr val="accent1">
                    <a:gamma/>
                    <a:tint val="41176"/>
                    <a:invGamma/>
                  </a:schemeClr>
                </a:gs>
              </a:gsLst>
              <a:lin ang="5400000" scaled="1"/>
            </a:gradFill>
            <a:ln w="9525">
              <a:noFill/>
              <a:round/>
              <a:headEnd/>
              <a:tailEnd/>
            </a:ln>
            <a:effectLst/>
          </p:spPr>
          <p:txBody>
            <a:bodyPr wrap="none" anchor="ctr"/>
            <a:lstStyle/>
            <a:p>
              <a:endParaRPr lang="en-US"/>
            </a:p>
          </p:txBody>
        </p:sp>
        <p:sp>
          <p:nvSpPr>
            <p:cNvPr id="44045" name="AutoShape 13"/>
            <p:cNvSpPr>
              <a:spLocks noChangeArrowheads="1"/>
            </p:cNvSpPr>
            <p:nvPr/>
          </p:nvSpPr>
          <p:spPr bwMode="gray">
            <a:xfrm>
              <a:off x="817" y="1950"/>
              <a:ext cx="1462" cy="408"/>
            </a:xfrm>
            <a:prstGeom prst="roundRect">
              <a:avLst>
                <a:gd name="adj" fmla="val 38727"/>
              </a:avLst>
            </a:prstGeom>
            <a:gradFill rotWithShape="1">
              <a:gsLst>
                <a:gs pos="0">
                  <a:schemeClr val="accent1">
                    <a:gamma/>
                    <a:tint val="33333"/>
                    <a:invGamma/>
                  </a:schemeClr>
                </a:gs>
                <a:gs pos="100000">
                  <a:schemeClr val="accent1">
                    <a:alpha val="0"/>
                  </a:schemeClr>
                </a:gs>
              </a:gsLst>
              <a:lin ang="5400000" scaled="1"/>
            </a:gradFill>
            <a:ln w="9525">
              <a:noFill/>
              <a:round/>
              <a:headEnd/>
              <a:tailEnd/>
            </a:ln>
            <a:effectLst/>
          </p:spPr>
          <p:txBody>
            <a:bodyPr wrap="none" anchor="ctr"/>
            <a:lstStyle/>
            <a:p>
              <a:endParaRPr lang="en-US"/>
            </a:p>
          </p:txBody>
        </p:sp>
      </p:grpSp>
      <p:sp>
        <p:nvSpPr>
          <p:cNvPr id="44049" name="Text Box 17"/>
          <p:cNvSpPr txBox="1">
            <a:spLocks noChangeArrowheads="1"/>
          </p:cNvSpPr>
          <p:nvPr/>
        </p:nvSpPr>
        <p:spPr bwMode="gray">
          <a:xfrm>
            <a:off x="835252" y="1871770"/>
            <a:ext cx="1958975" cy="769441"/>
          </a:xfrm>
          <a:prstGeom prst="rect">
            <a:avLst/>
          </a:prstGeom>
          <a:noFill/>
          <a:ln w="9525">
            <a:noFill/>
            <a:miter lim="800000"/>
            <a:headEnd/>
            <a:tailEnd/>
          </a:ln>
          <a:effectLst/>
        </p:spPr>
        <p:txBody>
          <a:bodyPr>
            <a:spAutoFit/>
          </a:bodyPr>
          <a:lstStyle/>
          <a:p>
            <a:pPr eaLnBrk="1" hangingPunct="1">
              <a:defRPr/>
            </a:pPr>
            <a:r>
              <a:rPr lang="en-US" sz="2200" b="1" smtClean="0"/>
              <a:t>Bước 1: HT tự đánh giá</a:t>
            </a:r>
            <a:endParaRPr lang="en-US" sz="2200" b="1"/>
          </a:p>
        </p:txBody>
      </p:sp>
      <p:sp>
        <p:nvSpPr>
          <p:cNvPr id="44050" name="Text Box 18"/>
          <p:cNvSpPr txBox="1">
            <a:spLocks noChangeArrowheads="1"/>
          </p:cNvSpPr>
          <p:nvPr/>
        </p:nvSpPr>
        <p:spPr bwMode="gray">
          <a:xfrm>
            <a:off x="3583619" y="1871770"/>
            <a:ext cx="1957387" cy="2462213"/>
          </a:xfrm>
          <a:prstGeom prst="rect">
            <a:avLst/>
          </a:prstGeom>
          <a:noFill/>
          <a:ln w="9525">
            <a:noFill/>
            <a:miter lim="800000"/>
            <a:headEnd/>
            <a:tailEnd/>
          </a:ln>
          <a:effectLst/>
        </p:spPr>
        <p:txBody>
          <a:bodyPr>
            <a:spAutoFit/>
          </a:bodyPr>
          <a:lstStyle/>
          <a:p>
            <a:pPr eaLnBrk="1" hangingPunct="1">
              <a:defRPr/>
            </a:pPr>
            <a:r>
              <a:rPr lang="en-US" sz="2200" b="1" smtClean="0"/>
              <a:t>Bước 2: Nhà trường tổ chức lấy ý kiến GV, nhân viên trong nhà trường</a:t>
            </a:r>
            <a:endParaRPr lang="en-US" sz="2200" b="1"/>
          </a:p>
        </p:txBody>
      </p:sp>
      <p:sp>
        <p:nvSpPr>
          <p:cNvPr id="44051" name="Text Box 19"/>
          <p:cNvSpPr txBox="1">
            <a:spLocks noChangeArrowheads="1"/>
          </p:cNvSpPr>
          <p:nvPr/>
        </p:nvSpPr>
        <p:spPr bwMode="gray">
          <a:xfrm>
            <a:off x="6023268" y="2112167"/>
            <a:ext cx="1957388" cy="1938992"/>
          </a:xfrm>
          <a:prstGeom prst="rect">
            <a:avLst/>
          </a:prstGeom>
          <a:noFill/>
          <a:ln w="9525">
            <a:noFill/>
            <a:miter lim="800000"/>
            <a:headEnd/>
            <a:tailEnd/>
          </a:ln>
          <a:effectLst/>
        </p:spPr>
        <p:txBody>
          <a:bodyPr>
            <a:spAutoFit/>
          </a:bodyPr>
          <a:lstStyle/>
          <a:p>
            <a:pPr lvl="0">
              <a:defRPr/>
            </a:pPr>
            <a:r>
              <a:rPr lang="en-US" sz="2200" b="1" smtClean="0"/>
              <a:t>Bước 3: </a:t>
            </a:r>
            <a:r>
              <a:rPr lang="en-US" altLang="ja-JP" sz="2400">
                <a:latin typeface="Times" pitchFamily="18" charset="0"/>
                <a:cs typeface="Times" pitchFamily="18" charset="0"/>
              </a:rPr>
              <a:t>Thủ trưởng cơ quan quản lý trực tiếp đánh </a:t>
            </a:r>
            <a:r>
              <a:rPr lang="en-US" altLang="ja-JP" sz="2400" smtClean="0">
                <a:latin typeface="Times" pitchFamily="18" charset="0"/>
                <a:cs typeface="Times" pitchFamily="18" charset="0"/>
              </a:rPr>
              <a:t>giá</a:t>
            </a:r>
            <a:endParaRPr lang="en-AU" sz="2200" b="1"/>
          </a:p>
        </p:txBody>
      </p:sp>
      <p:sp>
        <p:nvSpPr>
          <p:cNvPr id="2" name="Right Arrow 1"/>
          <p:cNvSpPr/>
          <p:nvPr/>
        </p:nvSpPr>
        <p:spPr>
          <a:xfrm>
            <a:off x="2769511" y="3212975"/>
            <a:ext cx="515425" cy="3354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Arrow 2"/>
          <p:cNvSpPr/>
          <p:nvPr/>
        </p:nvSpPr>
        <p:spPr>
          <a:xfrm flipV="1">
            <a:off x="5447761" y="3223573"/>
            <a:ext cx="488092" cy="3354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204581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4056"/>
                                        </p:tgtEl>
                                        <p:attrNameLst>
                                          <p:attrName>style.visibility</p:attrName>
                                        </p:attrNameLst>
                                      </p:cBhvr>
                                      <p:to>
                                        <p:strVal val="visible"/>
                                      </p:to>
                                    </p:set>
                                    <p:animEffect transition="in" filter="fade">
                                      <p:cBhvr>
                                        <p:cTn id="7" dur="1000"/>
                                        <p:tgtEl>
                                          <p:spTgt spid="44056"/>
                                        </p:tgtEl>
                                      </p:cBhvr>
                                    </p:animEffect>
                                    <p:anim calcmode="lin" valueType="num">
                                      <p:cBhvr>
                                        <p:cTn id="8" dur="1000" fill="hold"/>
                                        <p:tgtEl>
                                          <p:spTgt spid="44056"/>
                                        </p:tgtEl>
                                        <p:attrNameLst>
                                          <p:attrName>ppt_x</p:attrName>
                                        </p:attrNameLst>
                                      </p:cBhvr>
                                      <p:tavLst>
                                        <p:tav tm="0">
                                          <p:val>
                                            <p:strVal val="#ppt_x"/>
                                          </p:val>
                                        </p:tav>
                                        <p:tav tm="100000">
                                          <p:val>
                                            <p:strVal val="#ppt_x"/>
                                          </p:val>
                                        </p:tav>
                                      </p:tavLst>
                                    </p:anim>
                                    <p:anim calcmode="lin" valueType="num">
                                      <p:cBhvr>
                                        <p:cTn id="9" dur="1000" fill="hold"/>
                                        <p:tgtEl>
                                          <p:spTgt spid="4405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4049"/>
                                        </p:tgtEl>
                                        <p:attrNameLst>
                                          <p:attrName>style.visibility</p:attrName>
                                        </p:attrNameLst>
                                      </p:cBhvr>
                                      <p:to>
                                        <p:strVal val="visible"/>
                                      </p:to>
                                    </p:set>
                                    <p:anim calcmode="lin" valueType="num">
                                      <p:cBhvr additive="base">
                                        <p:cTn id="14" dur="500" fill="hold"/>
                                        <p:tgtEl>
                                          <p:spTgt spid="44049"/>
                                        </p:tgtEl>
                                        <p:attrNameLst>
                                          <p:attrName>ppt_x</p:attrName>
                                        </p:attrNameLst>
                                      </p:cBhvr>
                                      <p:tavLst>
                                        <p:tav tm="0">
                                          <p:val>
                                            <p:strVal val="#ppt_x"/>
                                          </p:val>
                                        </p:tav>
                                        <p:tav tm="100000">
                                          <p:val>
                                            <p:strVal val="#ppt_x"/>
                                          </p:val>
                                        </p:tav>
                                      </p:tavLst>
                                    </p:anim>
                                    <p:anim calcmode="lin" valueType="num">
                                      <p:cBhvr additive="base">
                                        <p:cTn id="15" dur="500" fill="hold"/>
                                        <p:tgtEl>
                                          <p:spTgt spid="44049"/>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44050"/>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44051"/>
                                        </p:tgtEl>
                                        <p:attrNameLst>
                                          <p:attrName>style.visibility</p:attrName>
                                        </p:attrNameLst>
                                      </p:cBhvr>
                                      <p:to>
                                        <p:strVal val="visible"/>
                                      </p:to>
                                    </p:set>
                                    <p:animEffect transition="in" filter="circle(in)">
                                      <p:cBhvr>
                                        <p:cTn id="24" dur="2000"/>
                                        <p:tgtEl>
                                          <p:spTgt spid="44051"/>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circle(in)">
                                      <p:cBhvr>
                                        <p:cTn id="29" dur="2000"/>
                                        <p:tgtEl>
                                          <p:spTgt spid="2"/>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3"/>
                                        </p:tgtEl>
                                        <p:attrNameLst>
                                          <p:attrName>style.visibility</p:attrName>
                                        </p:attrNameLst>
                                      </p:cBhvr>
                                      <p:to>
                                        <p:strVal val="visible"/>
                                      </p:to>
                                    </p:set>
                                    <p:animEffect transition="in" filter="circle(in)">
                                      <p:cBhvr>
                                        <p:cTn id="3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56" grpId="0"/>
      <p:bldP spid="44049" grpId="0"/>
      <p:bldP spid="44050" grpId="0"/>
      <p:bldP spid="44051" grpId="0"/>
      <p:bldP spid="2" grpId="0" animBg="1"/>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2492" y="1127032"/>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endParaRPr lang="en-US" altLang="ja-JP" sz="3200" b="1" dirty="0">
              <a:solidFill>
                <a:srgbClr val="FF0000"/>
              </a:solidFill>
              <a:latin typeface="Times" pitchFamily="18" charset="0"/>
              <a:cs typeface="Times" pitchFamily="18" charset="0"/>
            </a:endParaRPr>
          </a:p>
        </p:txBody>
      </p:sp>
      <p:sp>
        <p:nvSpPr>
          <p:cNvPr id="5"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smtClean="0">
                <a:solidFill>
                  <a:srgbClr val="C00000"/>
                </a:solidFill>
              </a:rPr>
              <a:t>BƯỚC 1: HIỆU TRƯỞNG TỰ ĐÁNH GIÁ</a:t>
            </a:r>
            <a:endParaRPr lang="ja-JP" altLang="en-US" sz="2400" b="1" dirty="0">
              <a:solidFill>
                <a:srgbClr val="C00000"/>
              </a:solidFill>
            </a:endParaRPr>
          </a:p>
        </p:txBody>
      </p:sp>
      <p:cxnSp>
        <p:nvCxnSpPr>
          <p:cNvPr id="6" name="Straight Connector 5"/>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Content Placeholder 2"/>
          <p:cNvSpPr>
            <a:spLocks noGrp="1"/>
          </p:cNvSpPr>
          <p:nvPr>
            <p:ph idx="1"/>
          </p:nvPr>
        </p:nvSpPr>
        <p:spPr>
          <a:xfrm>
            <a:off x="457200" y="1127032"/>
            <a:ext cx="8229600" cy="5730968"/>
          </a:xfrm>
        </p:spPr>
        <p:txBody>
          <a:bodyPr>
            <a:normAutofit/>
          </a:bodyPr>
          <a:lstStyle/>
          <a:p>
            <a:pPr algn="just">
              <a:lnSpc>
                <a:spcPct val="150000"/>
              </a:lnSpc>
              <a:buFontTx/>
              <a:buChar char="-"/>
            </a:pPr>
            <a:r>
              <a:rPr lang="en-US" altLang="ja-JP" smtClean="0"/>
              <a:t>Nghiên </a:t>
            </a:r>
            <a:r>
              <a:rPr lang="en-US" altLang="ja-JP" dirty="0" err="1" smtClean="0"/>
              <a:t>cứu</a:t>
            </a:r>
            <a:r>
              <a:rPr lang="en-US" altLang="ja-JP" dirty="0" smtClean="0"/>
              <a:t> </a:t>
            </a:r>
            <a:r>
              <a:rPr lang="en-US" altLang="ja-JP" dirty="0" err="1" smtClean="0"/>
              <a:t>hệ</a:t>
            </a:r>
            <a:r>
              <a:rPr lang="en-US" altLang="ja-JP" dirty="0" smtClean="0"/>
              <a:t> </a:t>
            </a:r>
            <a:r>
              <a:rPr lang="en-US" altLang="ja-JP" dirty="0" err="1" smtClean="0"/>
              <a:t>thống</a:t>
            </a:r>
            <a:r>
              <a:rPr lang="en-US" altLang="ja-JP" dirty="0" smtClean="0"/>
              <a:t> </a:t>
            </a:r>
            <a:r>
              <a:rPr lang="en-US" altLang="ja-JP" dirty="0" err="1" smtClean="0"/>
              <a:t>tiêu</a:t>
            </a:r>
            <a:r>
              <a:rPr lang="en-US" altLang="ja-JP" dirty="0" smtClean="0"/>
              <a:t> </a:t>
            </a:r>
            <a:r>
              <a:rPr lang="en-US" altLang="ja-JP" dirty="0" err="1" smtClean="0"/>
              <a:t>chuẩn</a:t>
            </a:r>
            <a:r>
              <a:rPr lang="en-US" altLang="ja-JP" dirty="0" smtClean="0"/>
              <a:t>, </a:t>
            </a:r>
            <a:r>
              <a:rPr lang="en-US" altLang="ja-JP" dirty="0" err="1" smtClean="0"/>
              <a:t>tiêu</a:t>
            </a:r>
            <a:r>
              <a:rPr lang="en-US" altLang="ja-JP" dirty="0" smtClean="0"/>
              <a:t> </a:t>
            </a:r>
            <a:r>
              <a:rPr lang="en-US" altLang="ja-JP" dirty="0" err="1" smtClean="0"/>
              <a:t>chí</a:t>
            </a:r>
            <a:r>
              <a:rPr lang="en-US" altLang="ja-JP" dirty="0" smtClean="0"/>
              <a:t>, </a:t>
            </a:r>
            <a:r>
              <a:rPr lang="en-US" altLang="ja-JP" dirty="0" err="1" smtClean="0"/>
              <a:t>các</a:t>
            </a:r>
            <a:r>
              <a:rPr lang="en-US" altLang="ja-JP" dirty="0" smtClean="0"/>
              <a:t> </a:t>
            </a:r>
            <a:r>
              <a:rPr lang="en-US" altLang="ja-JP" dirty="0" err="1" smtClean="0"/>
              <a:t>mức</a:t>
            </a:r>
            <a:r>
              <a:rPr lang="en-US" altLang="ja-JP" dirty="0" smtClean="0"/>
              <a:t> </a:t>
            </a:r>
            <a:r>
              <a:rPr lang="en-US" altLang="ja-JP" dirty="0" err="1" smtClean="0"/>
              <a:t>phát</a:t>
            </a:r>
            <a:r>
              <a:rPr lang="en-US" altLang="ja-JP" dirty="0" smtClean="0"/>
              <a:t> </a:t>
            </a:r>
            <a:r>
              <a:rPr lang="en-US" altLang="ja-JP" dirty="0" err="1" smtClean="0"/>
              <a:t>triển</a:t>
            </a:r>
            <a:r>
              <a:rPr lang="en-US" altLang="ja-JP" dirty="0" smtClean="0"/>
              <a:t> </a:t>
            </a:r>
            <a:r>
              <a:rPr lang="en-US" altLang="ja-JP" dirty="0" err="1" smtClean="0"/>
              <a:t>của</a:t>
            </a:r>
            <a:r>
              <a:rPr lang="en-US" altLang="ja-JP" dirty="0" smtClean="0"/>
              <a:t> </a:t>
            </a:r>
            <a:r>
              <a:rPr lang="en-US" altLang="ja-JP" dirty="0" err="1" smtClean="0"/>
              <a:t>từng</a:t>
            </a:r>
            <a:r>
              <a:rPr lang="en-US" altLang="ja-JP" dirty="0" smtClean="0"/>
              <a:t> </a:t>
            </a:r>
            <a:r>
              <a:rPr lang="en-US" altLang="ja-JP" dirty="0" err="1" smtClean="0"/>
              <a:t>tiêu</a:t>
            </a:r>
            <a:r>
              <a:rPr lang="en-US" altLang="ja-JP" dirty="0" smtClean="0"/>
              <a:t> </a:t>
            </a:r>
            <a:r>
              <a:rPr lang="en-US" altLang="ja-JP" dirty="0" err="1" smtClean="0"/>
              <a:t>chí</a:t>
            </a:r>
            <a:r>
              <a:rPr lang="en-US" altLang="ja-JP" dirty="0" smtClean="0"/>
              <a:t> (</a:t>
            </a:r>
            <a:r>
              <a:rPr lang="en-US" altLang="ja-JP" dirty="0" err="1" smtClean="0"/>
              <a:t>Thông</a:t>
            </a:r>
            <a:r>
              <a:rPr lang="en-US" altLang="ja-JP" dirty="0" smtClean="0"/>
              <a:t> </a:t>
            </a:r>
            <a:r>
              <a:rPr lang="en-US" altLang="ja-JP" err="1" smtClean="0"/>
              <a:t>tư</a:t>
            </a:r>
            <a:r>
              <a:rPr lang="en-US" altLang="ja-JP" smtClean="0"/>
              <a:t> 25/2018/TT-BGDĐT</a:t>
            </a:r>
            <a:r>
              <a:rPr lang="en-US" altLang="ja-JP" dirty="0" smtClean="0"/>
              <a:t>)</a:t>
            </a:r>
          </a:p>
          <a:p>
            <a:pPr algn="just">
              <a:lnSpc>
                <a:spcPct val="150000"/>
              </a:lnSpc>
              <a:buFontTx/>
              <a:buChar char="-"/>
            </a:pPr>
            <a:r>
              <a:rPr lang="en-US" altLang="ja-JP" dirty="0" err="1" smtClean="0"/>
              <a:t>Nghiên</a:t>
            </a:r>
            <a:r>
              <a:rPr lang="en-US" altLang="ja-JP" dirty="0" smtClean="0"/>
              <a:t> </a:t>
            </a:r>
            <a:r>
              <a:rPr lang="en-US" altLang="ja-JP" dirty="0" err="1" smtClean="0"/>
              <a:t>cứu</a:t>
            </a:r>
            <a:r>
              <a:rPr lang="en-US" altLang="ja-JP" dirty="0"/>
              <a:t> </a:t>
            </a:r>
            <a:r>
              <a:rPr lang="en-US" altLang="ja-JP" dirty="0" err="1" smtClean="0"/>
              <a:t>các</a:t>
            </a:r>
            <a:r>
              <a:rPr lang="en-US" altLang="ja-JP" dirty="0" smtClean="0"/>
              <a:t> minh </a:t>
            </a:r>
            <a:r>
              <a:rPr lang="en-US" altLang="ja-JP" dirty="0" err="1" smtClean="0"/>
              <a:t>chứng</a:t>
            </a:r>
            <a:r>
              <a:rPr lang="en-US" altLang="ja-JP" dirty="0" smtClean="0"/>
              <a:t> </a:t>
            </a:r>
            <a:r>
              <a:rPr lang="en-US" altLang="ja-JP" dirty="0" err="1" smtClean="0"/>
              <a:t>gợi</a:t>
            </a:r>
            <a:r>
              <a:rPr lang="en-US" altLang="ja-JP" dirty="0" smtClean="0"/>
              <a:t> ý (</a:t>
            </a:r>
            <a:r>
              <a:rPr lang="en-US" altLang="ja-JP" dirty="0" err="1" smtClean="0"/>
              <a:t>Công</a:t>
            </a:r>
            <a:r>
              <a:rPr lang="en-US" altLang="ja-JP" dirty="0" smtClean="0"/>
              <a:t> </a:t>
            </a:r>
            <a:r>
              <a:rPr lang="en-US" altLang="ja-JP" dirty="0" err="1" smtClean="0"/>
              <a:t>văn</a:t>
            </a:r>
            <a:r>
              <a:rPr lang="en-US" altLang="ja-JP" dirty="0" smtClean="0"/>
              <a:t> </a:t>
            </a:r>
            <a:r>
              <a:rPr lang="en-US" altLang="ja-JP" err="1" smtClean="0"/>
              <a:t>số</a:t>
            </a:r>
            <a:r>
              <a:rPr lang="en-US" altLang="ja-JP"/>
              <a:t> </a:t>
            </a:r>
            <a:r>
              <a:rPr lang="en-US" altLang="ja-JP" smtClean="0"/>
              <a:t>5586/BGDĐT-NGCBQLGD </a:t>
            </a:r>
            <a:r>
              <a:rPr lang="en-US" altLang="ja-JP" err="1" smtClean="0"/>
              <a:t>ngày</a:t>
            </a:r>
            <a:r>
              <a:rPr lang="en-US" altLang="ja-JP" smtClean="0"/>
              <a:t> 06/12/2018</a:t>
            </a:r>
            <a:r>
              <a:rPr lang="en-US" altLang="ja-JP" dirty="0" smtClean="0"/>
              <a:t>)</a:t>
            </a:r>
          </a:p>
          <a:p>
            <a:pPr algn="just">
              <a:lnSpc>
                <a:spcPct val="150000"/>
              </a:lnSpc>
              <a:buFontTx/>
              <a:buChar char="-"/>
            </a:pPr>
            <a:r>
              <a:rPr lang="en-US" altLang="ja-JP" dirty="0" err="1" smtClean="0"/>
              <a:t>Thực</a:t>
            </a:r>
            <a:r>
              <a:rPr lang="en-US" altLang="ja-JP" dirty="0" smtClean="0"/>
              <a:t> </a:t>
            </a:r>
            <a:r>
              <a:rPr lang="en-US" altLang="ja-JP" dirty="0" err="1" smtClean="0"/>
              <a:t>hiện</a:t>
            </a:r>
            <a:r>
              <a:rPr lang="en-US" altLang="ja-JP" dirty="0" smtClean="0"/>
              <a:t> </a:t>
            </a:r>
            <a:r>
              <a:rPr lang="en-US" altLang="ja-JP" dirty="0" err="1" smtClean="0"/>
              <a:t>tự</a:t>
            </a:r>
            <a:r>
              <a:rPr lang="en-US" altLang="ja-JP" dirty="0" smtClean="0"/>
              <a:t> </a:t>
            </a:r>
            <a:r>
              <a:rPr lang="en-US" altLang="ja-JP" dirty="0" err="1" smtClean="0"/>
              <a:t>đánh</a:t>
            </a:r>
            <a:r>
              <a:rPr lang="en-US" altLang="ja-JP" dirty="0" smtClean="0"/>
              <a:t> </a:t>
            </a:r>
            <a:r>
              <a:rPr lang="en-US" altLang="ja-JP" dirty="0" err="1" smtClean="0"/>
              <a:t>giá</a:t>
            </a:r>
            <a:r>
              <a:rPr lang="en-US" altLang="ja-JP" dirty="0" smtClean="0"/>
              <a:t> </a:t>
            </a:r>
            <a:r>
              <a:rPr lang="en-US" altLang="ja-JP" dirty="0" err="1" smtClean="0"/>
              <a:t>từng</a:t>
            </a:r>
            <a:r>
              <a:rPr lang="en-US" altLang="ja-JP" dirty="0" smtClean="0"/>
              <a:t> </a:t>
            </a:r>
            <a:r>
              <a:rPr lang="en-US" altLang="ja-JP" err="1" smtClean="0"/>
              <a:t>tiêu</a:t>
            </a:r>
            <a:r>
              <a:rPr lang="en-US" altLang="ja-JP" smtClean="0"/>
              <a:t> chí và tìm minh chứng tương ứng với các mức</a:t>
            </a:r>
            <a:endParaRPr lang="en-US" altLang="ja-JP" dirty="0" smtClean="0"/>
          </a:p>
          <a:p>
            <a:pPr algn="just">
              <a:lnSpc>
                <a:spcPct val="150000"/>
              </a:lnSpc>
              <a:buFontTx/>
              <a:buChar char="-"/>
            </a:pPr>
            <a:r>
              <a:rPr lang="en-US" altLang="ja-JP" dirty="0" err="1" smtClean="0"/>
              <a:t>Xếp</a:t>
            </a:r>
            <a:r>
              <a:rPr lang="en-US" altLang="ja-JP" dirty="0" smtClean="0"/>
              <a:t> </a:t>
            </a:r>
            <a:r>
              <a:rPr lang="en-US" altLang="ja-JP" dirty="0" err="1" smtClean="0"/>
              <a:t>loại</a:t>
            </a:r>
            <a:r>
              <a:rPr lang="en-US" altLang="ja-JP" dirty="0" smtClean="0"/>
              <a:t> </a:t>
            </a:r>
            <a:r>
              <a:rPr lang="en-US" altLang="ja-JP" dirty="0" err="1" smtClean="0"/>
              <a:t>kết</a:t>
            </a:r>
            <a:r>
              <a:rPr lang="en-US" altLang="ja-JP" dirty="0" smtClean="0"/>
              <a:t> </a:t>
            </a:r>
            <a:r>
              <a:rPr lang="en-US" altLang="ja-JP" dirty="0" err="1" smtClean="0"/>
              <a:t>quả</a:t>
            </a:r>
            <a:r>
              <a:rPr lang="en-US" altLang="ja-JP" dirty="0" smtClean="0"/>
              <a:t> </a:t>
            </a:r>
            <a:r>
              <a:rPr lang="en-US" altLang="ja-JP" dirty="0" err="1" smtClean="0"/>
              <a:t>đánh</a:t>
            </a:r>
            <a:r>
              <a:rPr lang="en-US" altLang="ja-JP" dirty="0" smtClean="0"/>
              <a:t> </a:t>
            </a:r>
            <a:r>
              <a:rPr lang="en-US" altLang="ja-JP" err="1" smtClean="0"/>
              <a:t>giá</a:t>
            </a:r>
            <a:r>
              <a:rPr lang="en-US" altLang="ja-JP" smtClean="0"/>
              <a:t> chung</a:t>
            </a:r>
          </a:p>
          <a:p>
            <a:pPr algn="just">
              <a:lnSpc>
                <a:spcPct val="150000"/>
              </a:lnSpc>
              <a:buFontTx/>
              <a:buChar char="-"/>
            </a:pPr>
            <a:r>
              <a:rPr lang="en-US" altLang="ja-JP" smtClean="0"/>
              <a:t>Biểu mẫu 1: </a:t>
            </a:r>
          </a:p>
          <a:p>
            <a:pPr algn="just">
              <a:lnSpc>
                <a:spcPct val="150000"/>
              </a:lnSpc>
              <a:buFontTx/>
              <a:buChar char="-"/>
            </a:pPr>
            <a:endParaRPr lang="vi-VN" altLang="ja-JP" dirty="0"/>
          </a:p>
          <a:p>
            <a:pPr algn="just"/>
            <a:endParaRPr kumimoji="1" lang="ja-JP" altLang="en-US" dirty="0"/>
          </a:p>
        </p:txBody>
      </p:sp>
    </p:spTree>
    <p:extLst>
      <p:ext uri="{BB962C8B-B14F-4D97-AF65-F5344CB8AC3E}">
        <p14:creationId xmlns:p14="http://schemas.microsoft.com/office/powerpoint/2010/main" val="1082256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fade">
                                      <p:cBhvr>
                                        <p:cTn id="14" dur="1000"/>
                                        <p:tgtEl>
                                          <p:spTgt spid="7">
                                            <p:txEl>
                                              <p:pRg st="0" end="0"/>
                                            </p:txEl>
                                          </p:spTgt>
                                        </p:tgtEl>
                                      </p:cBhvr>
                                    </p:animEffect>
                                    <p:anim calcmode="lin" valueType="num">
                                      <p:cBhvr>
                                        <p:cTn id="15"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xEl>
                                              <p:pRg st="1" end="1"/>
                                            </p:txEl>
                                          </p:spTgt>
                                        </p:tgtEl>
                                        <p:attrNameLst>
                                          <p:attrName>style.visibility</p:attrName>
                                        </p:attrNameLst>
                                      </p:cBhvr>
                                      <p:to>
                                        <p:strVal val="visible"/>
                                      </p:to>
                                    </p:set>
                                    <p:animEffect transition="in" filter="fade">
                                      <p:cBhvr>
                                        <p:cTn id="21" dur="1000"/>
                                        <p:tgtEl>
                                          <p:spTgt spid="7">
                                            <p:txEl>
                                              <p:pRg st="1" end="1"/>
                                            </p:txEl>
                                          </p:spTgt>
                                        </p:tgtEl>
                                      </p:cBhvr>
                                    </p:animEffect>
                                    <p:anim calcmode="lin" valueType="num">
                                      <p:cBhvr>
                                        <p:cTn id="22"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xEl>
                                              <p:pRg st="2" end="2"/>
                                            </p:txEl>
                                          </p:spTgt>
                                        </p:tgtEl>
                                        <p:attrNameLst>
                                          <p:attrName>style.visibility</p:attrName>
                                        </p:attrNameLst>
                                      </p:cBhvr>
                                      <p:to>
                                        <p:strVal val="visible"/>
                                      </p:to>
                                    </p:set>
                                    <p:animEffect transition="in" filter="fade">
                                      <p:cBhvr>
                                        <p:cTn id="28" dur="1000"/>
                                        <p:tgtEl>
                                          <p:spTgt spid="7">
                                            <p:txEl>
                                              <p:pRg st="2" end="2"/>
                                            </p:txEl>
                                          </p:spTgt>
                                        </p:tgtEl>
                                      </p:cBhvr>
                                    </p:animEffect>
                                    <p:anim calcmode="lin" valueType="num">
                                      <p:cBhvr>
                                        <p:cTn id="29"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xEl>
                                              <p:pRg st="3" end="3"/>
                                            </p:txEl>
                                          </p:spTgt>
                                        </p:tgtEl>
                                        <p:attrNameLst>
                                          <p:attrName>style.visibility</p:attrName>
                                        </p:attrNameLst>
                                      </p:cBhvr>
                                      <p:to>
                                        <p:strVal val="visible"/>
                                      </p:to>
                                    </p:set>
                                    <p:animEffect transition="in" filter="fade">
                                      <p:cBhvr>
                                        <p:cTn id="35" dur="1000"/>
                                        <p:tgtEl>
                                          <p:spTgt spid="7">
                                            <p:txEl>
                                              <p:pRg st="3" end="3"/>
                                            </p:txEl>
                                          </p:spTgt>
                                        </p:tgtEl>
                                      </p:cBhvr>
                                    </p:animEffect>
                                    <p:anim calcmode="lin" valueType="num">
                                      <p:cBhvr>
                                        <p:cTn id="36"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7">
                                            <p:txEl>
                                              <p:pRg st="4" end="4"/>
                                            </p:txEl>
                                          </p:spTgt>
                                        </p:tgtEl>
                                        <p:attrNameLst>
                                          <p:attrName>style.visibility</p:attrName>
                                        </p:attrNameLst>
                                      </p:cBhvr>
                                      <p:to>
                                        <p:strVal val="visible"/>
                                      </p:to>
                                    </p:set>
                                    <p:animEffect transition="in" filter="fade">
                                      <p:cBhvr>
                                        <p:cTn id="42" dur="1000"/>
                                        <p:tgtEl>
                                          <p:spTgt spid="7">
                                            <p:txEl>
                                              <p:pRg st="4" end="4"/>
                                            </p:txEl>
                                          </p:spTgt>
                                        </p:tgtEl>
                                      </p:cBhvr>
                                    </p:animEffect>
                                    <p:anim calcmode="lin" valueType="num">
                                      <p:cBhvr>
                                        <p:cTn id="43"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smtClean="0">
                <a:solidFill>
                  <a:srgbClr val="C00000"/>
                </a:solidFill>
              </a:rPr>
              <a:t>LƯU Ý VỀ MINH CHỨNG</a:t>
            </a:r>
            <a:endParaRPr lang="ja-JP" altLang="en-US" sz="2400" b="1" dirty="0">
              <a:solidFill>
                <a:srgbClr val="C00000"/>
              </a:solidFill>
            </a:endParaRPr>
          </a:p>
        </p:txBody>
      </p:sp>
      <p:cxnSp>
        <p:nvCxnSpPr>
          <p:cNvPr id="6" name="Straight Connector 5"/>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Content Placeholder 2"/>
          <p:cNvSpPr>
            <a:spLocks noGrp="1"/>
          </p:cNvSpPr>
          <p:nvPr>
            <p:ph idx="1"/>
          </p:nvPr>
        </p:nvSpPr>
        <p:spPr>
          <a:xfrm>
            <a:off x="457200" y="1052737"/>
            <a:ext cx="8229600" cy="5400599"/>
          </a:xfrm>
        </p:spPr>
        <p:txBody>
          <a:bodyPr>
            <a:noAutofit/>
          </a:bodyPr>
          <a:lstStyle/>
          <a:p>
            <a:pPr marL="0" indent="0" algn="just">
              <a:buNone/>
            </a:pPr>
            <a:r>
              <a:rPr lang="en-US" altLang="ja-JP" sz="2000" smtClean="0">
                <a:latin typeface="Tahoma" pitchFamily="34" charset="0"/>
                <a:ea typeface="Tahoma" pitchFamily="34" charset="0"/>
                <a:cs typeface="Tahoma" pitchFamily="34" charset="0"/>
              </a:rPr>
              <a:t>Minh chứng là các </a:t>
            </a:r>
            <a:r>
              <a:rPr lang="en-US" altLang="ja-JP" sz="2000" dirty="0" err="1" smtClean="0">
                <a:latin typeface="Tahoma" pitchFamily="34" charset="0"/>
                <a:ea typeface="Tahoma" pitchFamily="34" charset="0"/>
                <a:cs typeface="Tahoma" pitchFamily="34" charset="0"/>
              </a:rPr>
              <a:t>tài</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liệu</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tư</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liệu</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sự</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vật</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hiện</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tượng</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để</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xác</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thực</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một</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cách</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khách</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quan</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mức</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độ</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đạt</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được</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trong</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thực</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hiện</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nhiệm</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vụ</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lãnh</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đạo</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và</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quản</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trị</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nhà</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trường</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theo</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quy</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định</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tại</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Thông</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tư</a:t>
            </a:r>
            <a:r>
              <a:rPr lang="en-US" altLang="ja-JP" sz="2000" dirty="0" smtClean="0">
                <a:latin typeface="Tahoma" pitchFamily="34" charset="0"/>
                <a:ea typeface="Tahoma" pitchFamily="34" charset="0"/>
                <a:cs typeface="Tahoma" pitchFamily="34" charset="0"/>
              </a:rPr>
              <a:t> </a:t>
            </a:r>
            <a:r>
              <a:rPr lang="en-US" altLang="ja-JP" sz="2000" err="1" smtClean="0">
                <a:latin typeface="Tahoma" pitchFamily="34" charset="0"/>
                <a:ea typeface="Tahoma" pitchFamily="34" charset="0"/>
                <a:cs typeface="Tahoma" pitchFamily="34" charset="0"/>
              </a:rPr>
              <a:t>số</a:t>
            </a:r>
            <a:r>
              <a:rPr lang="en-US" altLang="ja-JP" sz="2000" smtClean="0">
                <a:latin typeface="Tahoma" pitchFamily="34" charset="0"/>
                <a:ea typeface="Tahoma" pitchFamily="34" charset="0"/>
                <a:cs typeface="Tahoma" pitchFamily="34" charset="0"/>
              </a:rPr>
              <a:t> 25/2018/TT-BGDĐT</a:t>
            </a:r>
            <a:r>
              <a:rPr lang="en-US" altLang="ja-JP" sz="2000" dirty="0" smtClean="0">
                <a:latin typeface="Tahoma" pitchFamily="34" charset="0"/>
                <a:ea typeface="Tahoma" pitchFamily="34" charset="0"/>
                <a:cs typeface="Tahoma" pitchFamily="34" charset="0"/>
              </a:rPr>
              <a:t>):</a:t>
            </a:r>
          </a:p>
          <a:p>
            <a:pPr algn="just">
              <a:buFont typeface="Wingdings" pitchFamily="2" charset="2"/>
              <a:buChar char="u"/>
            </a:pPr>
            <a:r>
              <a:rPr lang="en-US" altLang="ja-JP" sz="2000" dirty="0" err="1">
                <a:latin typeface="Tahoma" pitchFamily="34" charset="0"/>
                <a:ea typeface="Tahoma" pitchFamily="34" charset="0"/>
                <a:cs typeface="Tahoma" pitchFamily="34" charset="0"/>
              </a:rPr>
              <a:t>Việc</a:t>
            </a:r>
            <a:r>
              <a:rPr lang="en-US" altLang="ja-JP" sz="2000" dirty="0">
                <a:latin typeface="Tahoma" pitchFamily="34" charset="0"/>
                <a:ea typeface="Tahoma" pitchFamily="34" charset="0"/>
                <a:cs typeface="Tahoma" pitchFamily="34" charset="0"/>
              </a:rPr>
              <a:t> t</a:t>
            </a:r>
            <a:r>
              <a:rPr lang="vi-VN" altLang="ja-JP" sz="2000" dirty="0">
                <a:latin typeface="Tahoma" pitchFamily="34" charset="0"/>
                <a:ea typeface="Tahoma" pitchFamily="34" charset="0"/>
                <a:cs typeface="Tahoma" pitchFamily="34" charset="0"/>
              </a:rPr>
              <a:t>ập hợp </a:t>
            </a:r>
            <a:r>
              <a:rPr lang="en-US" altLang="ja-JP" sz="2000" dirty="0">
                <a:latin typeface="Tahoma" pitchFamily="34" charset="0"/>
                <a:ea typeface="Tahoma" pitchFamily="34" charset="0"/>
                <a:cs typeface="Tahoma" pitchFamily="34" charset="0"/>
              </a:rPr>
              <a:t>minh </a:t>
            </a:r>
            <a:r>
              <a:rPr lang="en-US" altLang="ja-JP" sz="2000" dirty="0" err="1">
                <a:latin typeface="Tahoma" pitchFamily="34" charset="0"/>
                <a:ea typeface="Tahoma" pitchFamily="34" charset="0"/>
                <a:cs typeface="Tahoma" pitchFamily="34" charset="0"/>
              </a:rPr>
              <a:t>chứng</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cần</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chủ</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động</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thực</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hiện</a:t>
            </a:r>
            <a:r>
              <a:rPr lang="en-US" altLang="ja-JP" sz="2000" dirty="0">
                <a:latin typeface="Tahoma" pitchFamily="34" charset="0"/>
                <a:ea typeface="Tahoma" pitchFamily="34" charset="0"/>
                <a:cs typeface="Tahoma" pitchFamily="34" charset="0"/>
              </a:rPr>
              <a:t> </a:t>
            </a:r>
            <a:r>
              <a:rPr lang="vi-VN" altLang="ja-JP" sz="2000" dirty="0">
                <a:latin typeface="Tahoma" pitchFamily="34" charset="0"/>
                <a:ea typeface="Tahoma" pitchFamily="34" charset="0"/>
                <a:cs typeface="Tahoma" pitchFamily="34" charset="0"/>
              </a:rPr>
              <a:t>từ đầu năm học; </a:t>
            </a:r>
          </a:p>
          <a:p>
            <a:pPr algn="just">
              <a:buFont typeface="Wingdings" pitchFamily="2" charset="2"/>
              <a:buChar char="u"/>
            </a:pPr>
            <a:r>
              <a:rPr lang="vi-VN" altLang="ja-JP" sz="2000" dirty="0" smtClean="0">
                <a:latin typeface="Tahoma" pitchFamily="34" charset="0"/>
                <a:ea typeface="Tahoma" pitchFamily="34" charset="0"/>
                <a:cs typeface="Tahoma" pitchFamily="34" charset="0"/>
              </a:rPr>
              <a:t>Sở GD&amp;ĐT</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có</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thể</a:t>
            </a:r>
            <a:r>
              <a:rPr lang="vi-VN" altLang="ja-JP" sz="2000" dirty="0" smtClean="0">
                <a:latin typeface="Tahoma" pitchFamily="34" charset="0"/>
                <a:ea typeface="Tahoma" pitchFamily="34" charset="0"/>
                <a:cs typeface="Tahoma" pitchFamily="34" charset="0"/>
              </a:rPr>
              <a:t> chủ động hướng dẫn minh chứng phù hợp với điều kiện thực tiễn của địa phương;</a:t>
            </a:r>
          </a:p>
          <a:p>
            <a:pPr algn="just">
              <a:buFont typeface="Wingdings" pitchFamily="2" charset="2"/>
              <a:buChar char="u"/>
            </a:pPr>
            <a:r>
              <a:rPr lang="vi-VN" altLang="ja-JP" sz="2000" dirty="0" smtClean="0">
                <a:latin typeface="Tahoma" pitchFamily="34" charset="0"/>
                <a:ea typeface="Tahoma" pitchFamily="34" charset="0"/>
                <a:cs typeface="Tahoma" pitchFamily="34" charset="0"/>
              </a:rPr>
              <a:t>Chủ </a:t>
            </a:r>
            <a:r>
              <a:rPr lang="vi-VN" altLang="ja-JP" sz="2000" dirty="0">
                <a:latin typeface="Tahoma" pitchFamily="34" charset="0"/>
                <a:ea typeface="Tahoma" pitchFamily="34" charset="0"/>
                <a:cs typeface="Tahoma" pitchFamily="34" charset="0"/>
              </a:rPr>
              <a:t>động trong ứng dụng CNTT để quản lý, lưu trữ minh chứng</a:t>
            </a:r>
            <a:r>
              <a:rPr lang="vi-VN" altLang="ja-JP" sz="2000" dirty="0" smtClean="0">
                <a:latin typeface="Tahoma" pitchFamily="34" charset="0"/>
                <a:ea typeface="Tahoma" pitchFamily="34" charset="0"/>
                <a:cs typeface="Tahoma" pitchFamily="34" charset="0"/>
              </a:rPr>
              <a:t>.</a:t>
            </a:r>
            <a:endParaRPr lang="en-US" altLang="ja-JP" sz="2000" dirty="0" smtClean="0">
              <a:latin typeface="Tahoma" pitchFamily="34" charset="0"/>
              <a:ea typeface="Tahoma" pitchFamily="34" charset="0"/>
              <a:cs typeface="Tahoma" pitchFamily="34" charset="0"/>
            </a:endParaRPr>
          </a:p>
          <a:p>
            <a:pPr lvl="0" algn="just">
              <a:buFont typeface="Wingdings" pitchFamily="2" charset="2"/>
              <a:buChar char="u"/>
            </a:pPr>
            <a:r>
              <a:rPr lang="en-US" altLang="ja-JP" sz="2000" dirty="0" smtClean="0">
                <a:latin typeface="Tahoma" pitchFamily="34" charset="0"/>
                <a:ea typeface="Tahoma" pitchFamily="34" charset="0"/>
                <a:cs typeface="Tahoma" pitchFamily="34" charset="0"/>
              </a:rPr>
              <a:t>Minh </a:t>
            </a:r>
            <a:r>
              <a:rPr lang="en-US" altLang="ja-JP" sz="2000" dirty="0" err="1" smtClean="0">
                <a:latin typeface="Tahoma" pitchFamily="34" charset="0"/>
                <a:ea typeface="Tahoma" pitchFamily="34" charset="0"/>
                <a:cs typeface="Tahoma" pitchFamily="34" charset="0"/>
              </a:rPr>
              <a:t>chứng</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trong</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Công</a:t>
            </a:r>
            <a:r>
              <a:rPr lang="en-US" altLang="ja-JP" sz="2000" dirty="0" smtClean="0">
                <a:latin typeface="Tahoma" pitchFamily="34" charset="0"/>
                <a:ea typeface="Tahoma" pitchFamily="34" charset="0"/>
                <a:cs typeface="Tahoma" pitchFamily="34" charset="0"/>
              </a:rPr>
              <a:t> </a:t>
            </a:r>
            <a:r>
              <a:rPr lang="en-US" altLang="ja-JP" sz="2000" err="1" smtClean="0">
                <a:latin typeface="Tahoma" pitchFamily="34" charset="0"/>
                <a:ea typeface="Tahoma" pitchFamily="34" charset="0"/>
                <a:cs typeface="Tahoma" pitchFamily="34" charset="0"/>
              </a:rPr>
              <a:t>văn</a:t>
            </a:r>
            <a:r>
              <a:rPr lang="en-US" altLang="ja-JP" sz="2000" smtClean="0">
                <a:latin typeface="Tahoma" pitchFamily="34" charset="0"/>
                <a:ea typeface="Tahoma" pitchFamily="34" charset="0"/>
                <a:cs typeface="Tahoma" pitchFamily="34" charset="0"/>
              </a:rPr>
              <a:t> </a:t>
            </a:r>
            <a:r>
              <a:rPr lang="vi-VN" altLang="ja-JP" sz="2000" smtClean="0">
                <a:latin typeface="Tahoma" pitchFamily="34" charset="0"/>
                <a:ea typeface="Tahoma" pitchFamily="34" charset="0"/>
                <a:cs typeface="Tahoma" pitchFamily="34" charset="0"/>
              </a:rPr>
              <a:t>số</a:t>
            </a:r>
            <a:r>
              <a:rPr lang="en-US" altLang="ja-JP" sz="2000" smtClean="0">
                <a:latin typeface="Tahoma" pitchFamily="34" charset="0"/>
                <a:ea typeface="Tahoma" pitchFamily="34" charset="0"/>
                <a:cs typeface="Tahoma" pitchFamily="34" charset="0"/>
              </a:rPr>
              <a:t> 5568</a:t>
            </a:r>
            <a:r>
              <a:rPr lang="vi-VN" altLang="ja-JP" sz="2000" smtClean="0">
                <a:latin typeface="Tahoma" pitchFamily="34" charset="0"/>
                <a:ea typeface="Tahoma" pitchFamily="34" charset="0"/>
                <a:cs typeface="Tahoma" pitchFamily="34" charset="0"/>
              </a:rPr>
              <a:t>/BGDĐT-NGCBQLGD </a:t>
            </a:r>
            <a:r>
              <a:rPr lang="vi-VN" altLang="ja-JP" sz="2000">
                <a:latin typeface="Tahoma" pitchFamily="34" charset="0"/>
                <a:ea typeface="Tahoma" pitchFamily="34" charset="0"/>
                <a:cs typeface="Tahoma" pitchFamily="34" charset="0"/>
              </a:rPr>
              <a:t>ngày </a:t>
            </a:r>
            <a:r>
              <a:rPr lang="vi-VN" altLang="ja-JP" sz="2000" smtClean="0">
                <a:latin typeface="Tahoma" pitchFamily="34" charset="0"/>
                <a:ea typeface="Tahoma" pitchFamily="34" charset="0"/>
                <a:cs typeface="Tahoma" pitchFamily="34" charset="0"/>
              </a:rPr>
              <a:t>0</a:t>
            </a:r>
            <a:r>
              <a:rPr lang="en-US" altLang="ja-JP" sz="2000" smtClean="0">
                <a:latin typeface="Tahoma" pitchFamily="34" charset="0"/>
                <a:ea typeface="Tahoma" pitchFamily="34" charset="0"/>
                <a:cs typeface="Tahoma" pitchFamily="34" charset="0"/>
              </a:rPr>
              <a:t>6</a:t>
            </a:r>
            <a:r>
              <a:rPr lang="vi-VN" altLang="ja-JP" sz="2000" smtClean="0">
                <a:latin typeface="Tahoma" pitchFamily="34" charset="0"/>
                <a:ea typeface="Tahoma" pitchFamily="34" charset="0"/>
                <a:cs typeface="Tahoma" pitchFamily="34" charset="0"/>
              </a:rPr>
              <a:t>/1</a:t>
            </a:r>
            <a:r>
              <a:rPr lang="en-US" altLang="ja-JP" sz="2000" smtClean="0">
                <a:latin typeface="Tahoma" pitchFamily="34" charset="0"/>
                <a:ea typeface="Tahoma" pitchFamily="34" charset="0"/>
                <a:cs typeface="Tahoma" pitchFamily="34" charset="0"/>
              </a:rPr>
              <a:t>2</a:t>
            </a:r>
            <a:r>
              <a:rPr lang="vi-VN" altLang="ja-JP" sz="2000" smtClean="0">
                <a:latin typeface="Tahoma" pitchFamily="34" charset="0"/>
                <a:ea typeface="Tahoma" pitchFamily="34" charset="0"/>
                <a:cs typeface="Tahoma" pitchFamily="34" charset="0"/>
              </a:rPr>
              <a:t>/2018</a:t>
            </a:r>
            <a:r>
              <a:rPr lang="en-US" altLang="ja-JP" sz="200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chỉ</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mang</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tính</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chất</a:t>
            </a:r>
            <a:r>
              <a:rPr lang="en-US" altLang="ja-JP" sz="2000" dirty="0" smtClean="0">
                <a:latin typeface="Tahoma" pitchFamily="34" charset="0"/>
                <a:ea typeface="Tahoma" pitchFamily="34" charset="0"/>
                <a:cs typeface="Tahoma" pitchFamily="34" charset="0"/>
              </a:rPr>
              <a:t> </a:t>
            </a:r>
            <a:r>
              <a:rPr lang="en-US" altLang="ja-JP" sz="2000" b="1" dirty="0" err="1" smtClean="0">
                <a:latin typeface="Tahoma" pitchFamily="34" charset="0"/>
                <a:ea typeface="Tahoma" pitchFamily="34" charset="0"/>
                <a:cs typeface="Tahoma" pitchFamily="34" charset="0"/>
              </a:rPr>
              <a:t>gợi</a:t>
            </a:r>
            <a:r>
              <a:rPr lang="en-US" altLang="ja-JP" sz="2000" b="1" dirty="0" smtClean="0">
                <a:latin typeface="Tahoma" pitchFamily="34" charset="0"/>
                <a:ea typeface="Tahoma" pitchFamily="34" charset="0"/>
                <a:cs typeface="Tahoma" pitchFamily="34" charset="0"/>
              </a:rPr>
              <a:t> ý</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không</a:t>
            </a:r>
            <a:r>
              <a:rPr lang="en-US" altLang="ja-JP" sz="2000" dirty="0" smtClean="0">
                <a:latin typeface="Tahoma" pitchFamily="34" charset="0"/>
                <a:ea typeface="Tahoma" pitchFamily="34" charset="0"/>
                <a:cs typeface="Tahoma" pitchFamily="34" charset="0"/>
              </a:rPr>
              <a:t> </a:t>
            </a:r>
            <a:r>
              <a:rPr lang="en-US" altLang="ja-JP" sz="2000" dirty="0" err="1" smtClean="0">
                <a:latin typeface="Tahoma" pitchFamily="34" charset="0"/>
                <a:ea typeface="Tahoma" pitchFamily="34" charset="0"/>
                <a:cs typeface="Tahoma" pitchFamily="34" charset="0"/>
              </a:rPr>
              <a:t>bắt</a:t>
            </a:r>
            <a:r>
              <a:rPr lang="en-US" altLang="ja-JP" sz="2000" dirty="0" smtClean="0">
                <a:latin typeface="Tahoma" pitchFamily="34" charset="0"/>
                <a:ea typeface="Tahoma" pitchFamily="34" charset="0"/>
                <a:cs typeface="Tahoma" pitchFamily="34" charset="0"/>
              </a:rPr>
              <a:t> </a:t>
            </a:r>
            <a:r>
              <a:rPr lang="en-US" altLang="ja-JP" sz="2000" err="1" smtClean="0">
                <a:latin typeface="Tahoma" pitchFamily="34" charset="0"/>
                <a:ea typeface="Tahoma" pitchFamily="34" charset="0"/>
                <a:cs typeface="Tahoma" pitchFamily="34" charset="0"/>
              </a:rPr>
              <a:t>buộc</a:t>
            </a:r>
            <a:r>
              <a:rPr lang="en-US" altLang="ja-JP" sz="2000" smtClean="0">
                <a:latin typeface="Tahoma" pitchFamily="34" charset="0"/>
                <a:ea typeface="Tahoma" pitchFamily="34" charset="0"/>
                <a:cs typeface="Tahoma" pitchFamily="34" charset="0"/>
              </a:rPr>
              <a:t>)</a:t>
            </a:r>
            <a:endParaRPr lang="en-US" altLang="ja-JP" sz="1400" dirty="0">
              <a:solidFill>
                <a:srgbClr val="4F271C">
                  <a:satMod val="130000"/>
                </a:srgbClr>
              </a:solidFill>
              <a:latin typeface="Tahoma" pitchFamily="34" charset="0"/>
              <a:ea typeface="Tahoma" pitchFamily="34" charset="0"/>
              <a:cs typeface="Tahoma" pitchFamily="34" charset="0"/>
            </a:endParaRPr>
          </a:p>
          <a:p>
            <a:pPr algn="just">
              <a:buFontTx/>
              <a:buChar char="-"/>
            </a:pPr>
            <a:endParaRPr kumimoji="1" lang="ja-JP" altLang="en-US" sz="2000" dirty="0">
              <a:latin typeface="Tahoma" pitchFamily="34" charset="0"/>
              <a:cs typeface="Tahoma" pitchFamily="34" charset="0"/>
            </a:endParaRPr>
          </a:p>
        </p:txBody>
      </p:sp>
    </p:spTree>
    <p:extLst>
      <p:ext uri="{BB962C8B-B14F-4D97-AF65-F5344CB8AC3E}">
        <p14:creationId xmlns:p14="http://schemas.microsoft.com/office/powerpoint/2010/main" val="3359596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1000"/>
                                        <p:tgtEl>
                                          <p:spTgt spid="7">
                                            <p:txEl>
                                              <p:pRg st="0" end="0"/>
                                            </p:txEl>
                                          </p:spTgt>
                                        </p:tgtEl>
                                      </p:cBhvr>
                                    </p:animEffect>
                                    <p:anim calcmode="lin" valueType="num">
                                      <p:cBhvr>
                                        <p:cTn id="13"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xEl>
                                              <p:pRg st="1" end="1"/>
                                            </p:txEl>
                                          </p:spTgt>
                                        </p:tgtEl>
                                        <p:attrNameLst>
                                          <p:attrName>style.visibility</p:attrName>
                                        </p:attrNameLst>
                                      </p:cBhvr>
                                      <p:to>
                                        <p:strVal val="visible"/>
                                      </p:to>
                                    </p:set>
                                    <p:animEffect transition="in" filter="fade">
                                      <p:cBhvr>
                                        <p:cTn id="19" dur="1000"/>
                                        <p:tgtEl>
                                          <p:spTgt spid="7">
                                            <p:txEl>
                                              <p:pRg st="1" end="1"/>
                                            </p:txEl>
                                          </p:spTgt>
                                        </p:tgtEl>
                                      </p:cBhvr>
                                    </p:animEffect>
                                    <p:anim calcmode="lin" valueType="num">
                                      <p:cBhvr>
                                        <p:cTn id="20"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7">
                                            <p:txEl>
                                              <p:pRg st="2" end="2"/>
                                            </p:txEl>
                                          </p:spTgt>
                                        </p:tgtEl>
                                        <p:attrNameLst>
                                          <p:attrName>style.visibility</p:attrName>
                                        </p:attrNameLst>
                                      </p:cBhvr>
                                      <p:to>
                                        <p:strVal val="visible"/>
                                      </p:to>
                                    </p:set>
                                    <p:animEffect transition="in" filter="fade">
                                      <p:cBhvr>
                                        <p:cTn id="26" dur="1000"/>
                                        <p:tgtEl>
                                          <p:spTgt spid="7">
                                            <p:txEl>
                                              <p:pRg st="2" end="2"/>
                                            </p:txEl>
                                          </p:spTgt>
                                        </p:tgtEl>
                                      </p:cBhvr>
                                    </p:animEffect>
                                    <p:anim calcmode="lin" valueType="num">
                                      <p:cBhvr>
                                        <p:cTn id="27"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7">
                                            <p:txEl>
                                              <p:pRg st="3" end="3"/>
                                            </p:txEl>
                                          </p:spTgt>
                                        </p:tgtEl>
                                        <p:attrNameLst>
                                          <p:attrName>style.visibility</p:attrName>
                                        </p:attrNameLst>
                                      </p:cBhvr>
                                      <p:to>
                                        <p:strVal val="visible"/>
                                      </p:to>
                                    </p:set>
                                    <p:animEffect transition="in" filter="fade">
                                      <p:cBhvr>
                                        <p:cTn id="33" dur="1000"/>
                                        <p:tgtEl>
                                          <p:spTgt spid="7">
                                            <p:txEl>
                                              <p:pRg st="3" end="3"/>
                                            </p:txEl>
                                          </p:spTgt>
                                        </p:tgtEl>
                                      </p:cBhvr>
                                    </p:animEffect>
                                    <p:anim calcmode="lin" valueType="num">
                                      <p:cBhvr>
                                        <p:cTn id="34"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7">
                                            <p:txEl>
                                              <p:pRg st="4" end="4"/>
                                            </p:txEl>
                                          </p:spTgt>
                                        </p:tgtEl>
                                        <p:attrNameLst>
                                          <p:attrName>style.visibility</p:attrName>
                                        </p:attrNameLst>
                                      </p:cBhvr>
                                      <p:to>
                                        <p:strVal val="visible"/>
                                      </p:to>
                                    </p:set>
                                    <p:animEffect transition="in" filter="fade">
                                      <p:cBhvr>
                                        <p:cTn id="40" dur="1000"/>
                                        <p:tgtEl>
                                          <p:spTgt spid="7">
                                            <p:txEl>
                                              <p:pRg st="4" end="4"/>
                                            </p:txEl>
                                          </p:spTgt>
                                        </p:tgtEl>
                                      </p:cBhvr>
                                    </p:animEffect>
                                    <p:anim calcmode="lin" valueType="num">
                                      <p:cBhvr>
                                        <p:cTn id="41"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build="p"/>
    </p:bldLst>
  </p:timing>
</p:sld>
</file>

<file path=ppt/theme/theme1.xml><?xml version="1.0" encoding="utf-8"?>
<a:theme xmlns:a="http://schemas.openxmlformats.org/drawingml/2006/main" name="Retrospect">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18947</TotalTime>
  <Words>2829</Words>
  <Application>Microsoft Office PowerPoint</Application>
  <PresentationFormat>On-screen Show (4:3)</PresentationFormat>
  <Paragraphs>183</Paragraphs>
  <Slides>28</Slides>
  <Notes>13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28</vt:i4>
      </vt:variant>
    </vt:vector>
  </HeadingPairs>
  <TitlesOfParts>
    <vt:vector size="39" baseType="lpstr">
      <vt:lpstr>ＭＳ Ｐゴシック</vt:lpstr>
      <vt:lpstr>ＭＳ Ｐゴシック</vt:lpstr>
      <vt:lpstr>宋体</vt:lpstr>
      <vt:lpstr>Arial</vt:lpstr>
      <vt:lpstr>Calibri</vt:lpstr>
      <vt:lpstr>Calibri Light</vt:lpstr>
      <vt:lpstr>Tahoma</vt:lpstr>
      <vt:lpstr>Times</vt:lpstr>
      <vt:lpstr>Times New Roman</vt:lpstr>
      <vt:lpstr>Wingdings</vt:lpstr>
      <vt:lpstr>Retrospect</vt:lpstr>
      <vt:lpstr>PowerPoint Presentation</vt:lpstr>
      <vt:lpstr>NỘI DUNG </vt:lpstr>
      <vt:lpstr>Chúng ta có câu hỏi nào cần trả lời về hướng dẫn sử dụng chuẩn hiệu trưởng cơ sở GDMN không? </vt:lpstr>
      <vt:lpstr>CÁC CÂU HỎI CẦN GIẢI ĐÁP</vt:lpstr>
      <vt:lpstr>HƯỚNG DẪN SỬ DỤNG CHUẨN HIỆU TRƯỞNG CƠ SỞ GIÁO DỤC MẦM NON</vt:lpstr>
      <vt:lpstr>1. YÊU CẦU ĐÁNH GIÁ </vt:lpstr>
      <vt:lpstr>2. QUY TRÌNH ĐÁNH GIÁ </vt:lpstr>
      <vt:lpstr>PowerPoint Presentation</vt:lpstr>
      <vt:lpstr>PowerPoint Presentation</vt:lpstr>
      <vt:lpstr>PowerPoint Presentation</vt:lpstr>
      <vt:lpstr>Gợi ý minh chứng tiêu chí 1</vt:lpstr>
      <vt:lpstr>Gợi ý minh chứng tiêu chí 1</vt:lpstr>
      <vt:lpstr>Gợi ý minh chứng tiêu chí 1</vt:lpstr>
      <vt:lpstr>PowerPoint Presentation</vt:lpstr>
      <vt:lpstr>PowerPoint Presentation</vt:lpstr>
      <vt:lpstr>PowerPoint Presentation</vt:lpstr>
      <vt:lpstr>PowerPoint Presentation</vt:lpstr>
      <vt:lpstr>PowerPoint Presentation</vt:lpstr>
      <vt:lpstr>PowerPoint Presentation</vt:lpstr>
      <vt:lpstr>5. THẨM QUYỀN ĐÁNH GIÁ</vt:lpstr>
      <vt:lpstr>PowerPoint Presentation</vt:lpstr>
      <vt:lpstr>PowerPoint Presentation</vt:lpstr>
      <vt:lpstr>PowerPoint Presentation</vt:lpstr>
      <vt:lpstr>PowerPoint Presentation</vt:lpstr>
      <vt:lpstr>PowerPoint Presentation</vt:lpstr>
      <vt:lpstr>PowerPoint Presentation</vt:lpstr>
      <vt:lpstr>Thông tin liên lạc</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Kieu Huong Tran</dc:creator>
  <cp:lastModifiedBy>DELL</cp:lastModifiedBy>
  <cp:revision>165</cp:revision>
  <dcterms:created xsi:type="dcterms:W3CDTF">2017-08-18T22:53:47Z</dcterms:created>
  <dcterms:modified xsi:type="dcterms:W3CDTF">2019-04-17T15:48:10Z</dcterms:modified>
</cp:coreProperties>
</file>