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7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5C3ACA-0EF1-46EA-896E-9EF4462AE5C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CEBD8-B871-4019-8F55-6258204ADA4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audio" Target="file:///D:\GIAY%20TO%20LOP%20A3.%202017.%20THUY\HOI%20GIANG%202016%20%20A3\DA%20DOI%20DUOI%20AM%20THANH\Cau4_%20Con%20Meo.wav" TargetMode="External"/><Relationship Id="rId18" Type="http://schemas.openxmlformats.org/officeDocument/2006/relationships/audio" Target="file:///D:\GIAY%20TO%20LOP%20A3.%202017.%20THUY\HOI%20GIANG%202016%20%20A3\AM%20THANH%20CHEN%20DC\am%20thanh%20TC%20o%20cua%20bi%20mat\Cau%202%20ca%20sau%20-%20chua%20chinh%20xac.mp3" TargetMode="External"/><Relationship Id="rId26" Type="http://schemas.openxmlformats.org/officeDocument/2006/relationships/audio" Target="../media/audio1.wav"/><Relationship Id="rId39" Type="http://schemas.openxmlformats.org/officeDocument/2006/relationships/image" Target="../media/image27.png"/><Relationship Id="rId21" Type="http://schemas.openxmlformats.org/officeDocument/2006/relationships/audio" Target="file:///D:\GIAY%20TO%20LOP%20A3.%202017.%20THUY\HOI%20GIANG%202016%20%20A3\AM%20THANH%20CHEN%20DC\am%20thanh%20TC%20o%20cua%20bi%20mat\cau%203%20-%20chinh%20xac.mp3" TargetMode="External"/><Relationship Id="rId34" Type="http://schemas.openxmlformats.org/officeDocument/2006/relationships/image" Target="../media/image22.png"/><Relationship Id="rId42" Type="http://schemas.openxmlformats.org/officeDocument/2006/relationships/image" Target="../media/image30.jpeg"/><Relationship Id="rId47" Type="http://schemas.openxmlformats.org/officeDocument/2006/relationships/image" Target="../media/image35.jpeg"/><Relationship Id="rId50" Type="http://schemas.openxmlformats.org/officeDocument/2006/relationships/image" Target="../media/image38.png"/><Relationship Id="rId55" Type="http://schemas.openxmlformats.org/officeDocument/2006/relationships/image" Target="../media/image43.png"/><Relationship Id="rId63" Type="http://schemas.openxmlformats.org/officeDocument/2006/relationships/image" Target="../media/image48.png"/><Relationship Id="rId7" Type="http://schemas.openxmlformats.org/officeDocument/2006/relationships/audio" Target="file:///D:\GIAY%20TO%20LOP%20A3.%202017.%20THUY\HOI%20GIANG%202016%20%20A3\AM%20THANH%20CHEN%20DC\am%20thanh%20TC%20o%20cua%20bi%20mat\Cau%20%205%20ga%20mai%20%20-%20chua%20chinh%20xac.mp3" TargetMode="External"/><Relationship Id="rId2" Type="http://schemas.openxmlformats.org/officeDocument/2006/relationships/audio" Target="file:///D:\GIAY%20TO%20LOP%20A3.%202017.%20THUY\HOI%20GIANG%202016%20%20A3\AM%20THANH%20CHEN%20DC\am%20thanh%20TC%20o%20cua%20bi%20mat\cau%204%20-%20chinh%20xac.mp3" TargetMode="External"/><Relationship Id="rId16" Type="http://schemas.openxmlformats.org/officeDocument/2006/relationships/audio" Target="file:///D:\GIAY%20TO%20LOP%20A3.%202017.%20THUY\HOI%20GIANG%202016%20%20A3\AM%20THANH%20CHEN%20DC\am%20thanh%20TC%20o%20cua%20bi%20mat\cau%201-%20chinh%20xac.mp3" TargetMode="External"/><Relationship Id="rId20" Type="http://schemas.openxmlformats.org/officeDocument/2006/relationships/audio" Target="file:///D:\GIAY%20TO%20LOP%20A3.%202017.%20THUY\HOI%20GIANG%202016%20%20A3\AM%20THANH%20CHEN%20DC\am%20thanh%20TC%20o%20cua%20bi%20mat\Cau%202%20te%20giac%20%20-%20chua%20chinh%20xac.mp3" TargetMode="External"/><Relationship Id="rId29" Type="http://schemas.openxmlformats.org/officeDocument/2006/relationships/image" Target="../media/image17.png"/><Relationship Id="rId41" Type="http://schemas.openxmlformats.org/officeDocument/2006/relationships/image" Target="../media/image29.png"/><Relationship Id="rId54" Type="http://schemas.openxmlformats.org/officeDocument/2006/relationships/image" Target="../media/image42.png"/><Relationship Id="rId62" Type="http://schemas.openxmlformats.org/officeDocument/2006/relationships/image" Target="../media/image47.png"/><Relationship Id="rId1" Type="http://schemas.openxmlformats.org/officeDocument/2006/relationships/audio" Target="file:///D:\GIAY%20TO%20LOP%20A3.%202017.%20THUY\HOI%20GIANG%202016%20%20A3\AM%20THANH%20CHEN%20DC\am%20thanh%20TC%20o%20cua%20bi%20mat\Cau%206%20cho%20%20-%20chua%20chinh%20xac.mp3" TargetMode="External"/><Relationship Id="rId6" Type="http://schemas.openxmlformats.org/officeDocument/2006/relationships/audio" Target="file:///D:\GIAY%20TO%20LOP%20A3.%202017.%20THUY\HOI%20GIANG%202016%20%20A3\AM%20THANH%20CHEN%20DC\am%20thanh%20TC%20o%20cua%20bi%20mat\Cau%205%20con%20cong%20-%20chua%20chinh%20xac.mp3" TargetMode="External"/><Relationship Id="rId11" Type="http://schemas.openxmlformats.org/officeDocument/2006/relationships/audio" Target="file:///D:\GIAY%20TO%20LOP%20A3.%202017.%20THUY\HOI%20GIANG%202016%20%20A3\DA%20DOI%20DUOI%20AM%20THANH\Cau2_%20Con%20Cho.wav" TargetMode="External"/><Relationship Id="rId24" Type="http://schemas.openxmlformats.org/officeDocument/2006/relationships/audio" Target="../media/audio2.wav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45" Type="http://schemas.openxmlformats.org/officeDocument/2006/relationships/image" Target="../media/image33.jpeg"/><Relationship Id="rId53" Type="http://schemas.openxmlformats.org/officeDocument/2006/relationships/image" Target="../media/image41.png"/><Relationship Id="rId58" Type="http://schemas.openxmlformats.org/officeDocument/2006/relationships/image" Target="../media/image45.jpeg"/><Relationship Id="rId66" Type="http://schemas.openxmlformats.org/officeDocument/2006/relationships/image" Target="../media/image51.jpeg"/><Relationship Id="rId5" Type="http://schemas.openxmlformats.org/officeDocument/2006/relationships/audio" Target="file:///D:\GIAY%20TO%20LOP%20A3.%202017.%20THUY\HOI%20GIANG%202016%20%20A3\AM%20THANH%20CHEN%20DC\am%20thanh%20TC%20o%20cua%20bi%20mat\cau%205%20-chinh%20xac.mp3" TargetMode="External"/><Relationship Id="rId15" Type="http://schemas.openxmlformats.org/officeDocument/2006/relationships/audio" Target="file:///D:\GIAY%20TO%20LOP%20A3.%202017.%20THUY\HOI%20GIANG%202016%20%20A3\AM%20THANH%20CHEN%20DC\am%20thanh%20TC%20o%20cua%20bi%20mat\Cau%201%20khi%20-%20chua%20chinh%20xac.mp3" TargetMode="Externa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16.jpeg"/><Relationship Id="rId36" Type="http://schemas.openxmlformats.org/officeDocument/2006/relationships/image" Target="../media/image24.png"/><Relationship Id="rId49" Type="http://schemas.openxmlformats.org/officeDocument/2006/relationships/image" Target="../media/image37.png"/><Relationship Id="rId57" Type="http://schemas.openxmlformats.org/officeDocument/2006/relationships/image" Target="../media/image6.png"/><Relationship Id="rId61" Type="http://schemas.openxmlformats.org/officeDocument/2006/relationships/image" Target="../media/image46.png"/><Relationship Id="rId10" Type="http://schemas.openxmlformats.org/officeDocument/2006/relationships/audio" Target="file:///D:\GIAY%20TO%20LOP%20A3.%202017.%20THUY\HOI%20GIANG%202016%20%20A3\DA%20DOI%20DUOI%20AM%20THANH\Cau%201%20_%20Con%20Tho.wav" TargetMode="External"/><Relationship Id="rId19" Type="http://schemas.openxmlformats.org/officeDocument/2006/relationships/audio" Target="file:///D:\GIAY%20TO%20LOP%20A3.%202017.%20THUY\HOI%20GIANG%202016%20%20A3\AM%20THANH%20CHEN%20DC\am%20thanh%20TC%20o%20cua%20bi%20mat\cau%202%20-chinh%20xac.mp3" TargetMode="External"/><Relationship Id="rId31" Type="http://schemas.openxmlformats.org/officeDocument/2006/relationships/image" Target="../media/image19.png"/><Relationship Id="rId44" Type="http://schemas.openxmlformats.org/officeDocument/2006/relationships/image" Target="../media/image32.jpeg"/><Relationship Id="rId52" Type="http://schemas.openxmlformats.org/officeDocument/2006/relationships/image" Target="../media/image40.png"/><Relationship Id="rId60" Type="http://schemas.openxmlformats.org/officeDocument/2006/relationships/image" Target="../media/image9.png"/><Relationship Id="rId65" Type="http://schemas.openxmlformats.org/officeDocument/2006/relationships/image" Target="../media/image50.png"/><Relationship Id="rId4" Type="http://schemas.openxmlformats.org/officeDocument/2006/relationships/audio" Target="file:///D:\GIAY%20TO%20LOP%20A3.%202017.%20THUY\HOI%20GIANG%202016%20%20A3\AM%20THANH%20CHEN%20DC\am%20thanh%20TC%20o%20cua%20bi%20mat\Cau%204%20lac%20da%20-%20chua%20chinh%20xac.mp3" TargetMode="External"/><Relationship Id="rId9" Type="http://schemas.openxmlformats.org/officeDocument/2006/relationships/audio" Target="file:///D:\GIAY%20TO%20LOP%20A3.%202017.%20THUY\HOI%20GIANG%202016%20%20A3\AM%20THANH%20CHEN%20DC\am%20thanh%20TC%20o%20cua%20bi%20mat\Cau%206%20ca%20sau%20-%20chua%20chinh%20xac.mp3" TargetMode="External"/><Relationship Id="rId14" Type="http://schemas.openxmlformats.org/officeDocument/2006/relationships/audio" Target="file:///D:\GIAY%20TO%20LOP%20A3.%202017.%20THUY\HOI%20GIANG%202016%20%20A3\DA%20DOI%20DUOI%20AM%20THANH\Cau%206_%20Con%20Bo%20Sua.wav" TargetMode="External"/><Relationship Id="rId22" Type="http://schemas.openxmlformats.org/officeDocument/2006/relationships/audio" Target="file:///D:\GIAY%20TO%20LOP%20A3.%202017.%20THUY\HOI%20GIANG%202016%20%20A3\AM%20THANH%20CHEN%20DC\am%20thanh%20TC%20o%20cua%20bi%20mat\Cau%203%20ga%20me%20-%20chua%20chinh%20xac.mp3" TargetMode="External"/><Relationship Id="rId27" Type="http://schemas.openxmlformats.org/officeDocument/2006/relationships/audio" Target="../media/audio4.wav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1.jpeg"/><Relationship Id="rId48" Type="http://schemas.openxmlformats.org/officeDocument/2006/relationships/image" Target="../media/image36.jpeg"/><Relationship Id="rId56" Type="http://schemas.openxmlformats.org/officeDocument/2006/relationships/image" Target="../media/image44.png"/><Relationship Id="rId64" Type="http://schemas.openxmlformats.org/officeDocument/2006/relationships/image" Target="../media/image49.png"/><Relationship Id="rId8" Type="http://schemas.openxmlformats.org/officeDocument/2006/relationships/audio" Target="file:///D:\GIAY%20TO%20LOP%20A3.%202017.%20THUY\HOI%20GIANG%202016%20%20A3\DA%20DOI%20DUOI%20AM%20THANH\Cau%205_%20Con%20Ga%20Trong.wav" TargetMode="External"/><Relationship Id="rId51" Type="http://schemas.openxmlformats.org/officeDocument/2006/relationships/image" Target="../media/image39.png"/><Relationship Id="rId3" Type="http://schemas.openxmlformats.org/officeDocument/2006/relationships/audio" Target="file:///D:\GIAY%20TO%20LOP%20A3.%202017.%20THUY\HOI%20GIANG%202016%20%20A3\AM%20THANH%20CHEN%20DC\am%20thanh%20TC%20o%20cua%20bi%20mat\cau%206-%20-chinh%20xac.mp3" TargetMode="External"/><Relationship Id="rId12" Type="http://schemas.openxmlformats.org/officeDocument/2006/relationships/audio" Target="file:///D:\GIAY%20TO%20LOP%20A3.%202017.%20THUY\HOI%20GIANG%202016%20%20A3\DA%20DOI%20DUOI%20AM%20THANH\Cau%203_%20Con%20Vit%20Con.wav" TargetMode="External"/><Relationship Id="rId17" Type="http://schemas.openxmlformats.org/officeDocument/2006/relationships/audio" Target="file:///D:\GIAY%20TO%20LOP%20A3.%202017.%20THUY\HOI%20GIANG%202016%20%20A3\AM%20THANH%20CHEN%20DC\am%20thanh%20TC%20o%20cua%20bi%20mat\Cau%201%20ho%20-%20chua%20chinh%20xac.mp3" TargetMode="External"/><Relationship Id="rId25" Type="http://schemas.openxmlformats.org/officeDocument/2006/relationships/audio" Target="../media/audio3.wav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46" Type="http://schemas.openxmlformats.org/officeDocument/2006/relationships/image" Target="../media/image34.jpeg"/><Relationship Id="rId5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28600"/>
            <a:ext cx="4876800" cy="584775"/>
          </a:xfrm>
          <a:prstGeom prst="rect">
            <a:avLst/>
          </a:prstGeom>
          <a:solidFill>
            <a:srgbClr val="C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“ Chữ cái bí ẩn” </a:t>
            </a:r>
            <a:endParaRPr lang="en-US" sz="32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22870" y="2016066"/>
            <a:ext cx="2163030" cy="2119032"/>
            <a:chOff x="693018" y="1303099"/>
            <a:chExt cx="2163030" cy="2119032"/>
          </a:xfrm>
        </p:grpSpPr>
        <p:sp>
          <p:nvSpPr>
            <p:cNvPr id="27" name="TextBox 26"/>
            <p:cNvSpPr txBox="1"/>
            <p:nvPr/>
          </p:nvSpPr>
          <p:spPr>
            <a:xfrm>
              <a:off x="1550684" y="1310818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18359696">
              <a:off x="1764713" y="2174738"/>
              <a:ext cx="756163" cy="91440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5758122">
              <a:off x="1861947" y="1843347"/>
              <a:ext cx="756163" cy="9144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4803484">
              <a:off x="1006540" y="1868910"/>
              <a:ext cx="756163" cy="1078803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2057537">
              <a:off x="1145595" y="2268709"/>
              <a:ext cx="756163" cy="9144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7715079">
              <a:off x="983442" y="1600141"/>
              <a:ext cx="875623" cy="914400"/>
            </a:xfrm>
            <a:prstGeom prst="triangl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21112842">
              <a:off x="1482037" y="2388260"/>
              <a:ext cx="756163" cy="9144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0576384">
              <a:off x="1345452" y="1411256"/>
              <a:ext cx="801647" cy="91440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3211483">
              <a:off x="1715549" y="1533522"/>
              <a:ext cx="756163" cy="9144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2646002">
              <a:off x="2060020" y="1574869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3263514">
              <a:off x="1099512" y="2678668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5536265">
              <a:off x="819817" y="2197867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8151177">
              <a:off x="1039804" y="1628633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8641170">
              <a:off x="2126424" y="2565622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253823">
              <a:off x="1697153" y="276057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5400000">
              <a:off x="2373161" y="1988647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93018" y="1303099"/>
              <a:ext cx="2133600" cy="2119032"/>
              <a:chOff x="705972" y="1310818"/>
              <a:chExt cx="2133600" cy="2119032"/>
            </a:xfrm>
          </p:grpSpPr>
          <p:sp>
            <p:nvSpPr>
              <p:cNvPr id="19" name="Donut 18"/>
              <p:cNvSpPr/>
              <p:nvPr/>
            </p:nvSpPr>
            <p:spPr>
              <a:xfrm>
                <a:off x="705972" y="1310818"/>
                <a:ext cx="2133600" cy="2119032"/>
              </a:xfrm>
              <a:prstGeom prst="donut">
                <a:avLst>
                  <a:gd name="adj" fmla="val 7879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79258" y="1386168"/>
                <a:ext cx="4260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32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34985" y="2610040"/>
            <a:ext cx="355494" cy="653854"/>
            <a:chOff x="3957226" y="2407419"/>
            <a:chExt cx="355494" cy="653854"/>
          </a:xfrm>
        </p:grpSpPr>
        <p:sp>
          <p:nvSpPr>
            <p:cNvPr id="41" name="Up Arrow 40"/>
            <p:cNvSpPr/>
            <p:nvPr/>
          </p:nvSpPr>
          <p:spPr>
            <a:xfrm>
              <a:off x="4026784" y="2407419"/>
              <a:ext cx="216377" cy="386621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iley Face 41"/>
            <p:cNvSpPr/>
            <p:nvPr/>
          </p:nvSpPr>
          <p:spPr>
            <a:xfrm>
              <a:off x="3957226" y="2716299"/>
              <a:ext cx="355494" cy="344974"/>
            </a:xfrm>
            <a:prstGeom prst="smileyFac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AutoShape 16" descr="Kết quả hình ảnh cho hình ảnh quả t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18" descr="Kết quả hình ảnh cho hình ảnh quả tá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hình ảnh cây cầu 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90800"/>
            <a:ext cx="1355698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ết quả hình ảnh cho hình ảnh quả tá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19599"/>
            <a:ext cx="1205653" cy="76814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76200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Bò sữa</a:t>
            </a:r>
          </a:p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.....................</a:t>
            </a:r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87798" y="5188437"/>
            <a:ext cx="10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 táo</a:t>
            </a:r>
          </a:p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...............</a:t>
            </a:r>
            <a:endParaRPr lang="en-US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33400" y="1125086"/>
            <a:ext cx="8610600" cy="5707747"/>
            <a:chOff x="684484" y="312079"/>
            <a:chExt cx="8610600" cy="6460439"/>
          </a:xfrm>
        </p:grpSpPr>
        <p:pic>
          <p:nvPicPr>
            <p:cNvPr id="56" name="Picture 55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884" y="5593523"/>
              <a:ext cx="924255" cy="1084715"/>
            </a:xfrm>
            <a:prstGeom prst="rect">
              <a:avLst/>
            </a:prstGeom>
          </p:spPr>
        </p:pic>
        <p:pic>
          <p:nvPicPr>
            <p:cNvPr id="55" name="Picture 54" descr="Screen Clipp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15" y="5559059"/>
              <a:ext cx="828132" cy="1152548"/>
            </a:xfrm>
            <a:prstGeom prst="rect">
              <a:avLst/>
            </a:prstGeom>
          </p:spPr>
        </p:pic>
        <p:pic>
          <p:nvPicPr>
            <p:cNvPr id="44" name="Picture 43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110" y="312079"/>
              <a:ext cx="1228897" cy="829703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1026" name="Picture 2" descr="Kết quả hình ảnh cho hình ảnh con vật nuôi trong gia đìn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910" y="312079"/>
              <a:ext cx="1219200" cy="79028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9110" y="312079"/>
              <a:ext cx="1143000" cy="816233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47" name="Picture 46" descr="Screen Clippi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910" y="312079"/>
              <a:ext cx="1143255" cy="816231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1028" name="Picture 4" descr="Kết quả hình ảnh cho hình ảnh bông ho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684" y="2057328"/>
              <a:ext cx="865422" cy="123149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Screen Clippi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484" y="4127296"/>
              <a:ext cx="1157609" cy="862486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1030" name="Picture 6" descr="Kết quả hình ảnh cho hình ảnh giàn bầu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851" t="6568"/>
            <a:stretch/>
          </p:blipFill>
          <p:spPr bwMode="auto">
            <a:xfrm>
              <a:off x="6323284" y="2057328"/>
              <a:ext cx="1143000" cy="112123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Kết quả hình ảnh cho hình ảnh máy cà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884" y="4127296"/>
              <a:ext cx="1376591" cy="89096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Kết quả hình ảnh cho hình ảnh áo mưa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764" t="1722" r="9598"/>
            <a:stretch/>
          </p:blipFill>
          <p:spPr bwMode="auto">
            <a:xfrm>
              <a:off x="4723084" y="2057328"/>
              <a:ext cx="1201883" cy="1211151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ết quả hình ảnh cho hình ảnh nhà ngõi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2607"/>
            <a:stretch/>
          </p:blipFill>
          <p:spPr bwMode="auto">
            <a:xfrm>
              <a:off x="6399484" y="4127296"/>
              <a:ext cx="1286094" cy="84217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301310" y="1088317"/>
              <a:ext cx="12192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Con mèo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73110" y="1088317"/>
              <a:ext cx="12192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Con chó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25310" y="1088317"/>
              <a:ext cx="11430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Vịt bầu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99084" y="3264809"/>
              <a:ext cx="131049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Hoa hồng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723084" y="3264809"/>
              <a:ext cx="12954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Áo mưa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323284" y="3178561"/>
              <a:ext cx="12954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Giàn bầu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71084" y="3154223"/>
              <a:ext cx="15240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Cầu tre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99084" y="4989782"/>
              <a:ext cx="13716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Máy cày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75484" y="4989782"/>
              <a:ext cx="12954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Con trâu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5684" y="4989782"/>
              <a:ext cx="1600200" cy="73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Ngôi nhà</a:t>
              </a:r>
            </a:p>
            <a:p>
              <a:r>
                <a:rPr lang="en-US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...................</a:t>
              </a:r>
              <a:endPara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6654642" y="6756306"/>
              <a:ext cx="2413404" cy="1621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684484" y="6296997"/>
              <a:ext cx="3816750" cy="461665"/>
              <a:chOff x="1270172" y="6245943"/>
              <a:chExt cx="3816750" cy="46166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270172" y="6245943"/>
                <a:ext cx="1030494" cy="461665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Đội 1:</a:t>
                </a:r>
                <a:endParaRPr lang="en-US" sz="2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300666" y="6705252"/>
                <a:ext cx="2786256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/>
          <p:cNvSpPr txBox="1"/>
          <p:nvPr/>
        </p:nvSpPr>
        <p:spPr>
          <a:xfrm>
            <a:off x="5613927" y="6330492"/>
            <a:ext cx="939805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Độị 2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9753600" y="520988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5-Point Star 146"/>
          <p:cNvSpPr/>
          <p:nvPr/>
        </p:nvSpPr>
        <p:spPr>
          <a:xfrm>
            <a:off x="9944100" y="1259525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5-Point Star 147"/>
          <p:cNvSpPr/>
          <p:nvPr/>
        </p:nvSpPr>
        <p:spPr>
          <a:xfrm>
            <a:off x="9393382" y="866112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5-Point Star 148"/>
          <p:cNvSpPr/>
          <p:nvPr/>
        </p:nvSpPr>
        <p:spPr>
          <a:xfrm>
            <a:off x="9583882" y="1105731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5-Point Star 149"/>
          <p:cNvSpPr/>
          <p:nvPr/>
        </p:nvSpPr>
        <p:spPr>
          <a:xfrm>
            <a:off x="9774382" y="1844268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5-Point Star 150"/>
          <p:cNvSpPr/>
          <p:nvPr/>
        </p:nvSpPr>
        <p:spPr>
          <a:xfrm>
            <a:off x="9223664" y="1450855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5-Point Star 151"/>
          <p:cNvSpPr/>
          <p:nvPr/>
        </p:nvSpPr>
        <p:spPr>
          <a:xfrm>
            <a:off x="10210800" y="1857531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5-Point Star 152"/>
          <p:cNvSpPr/>
          <p:nvPr/>
        </p:nvSpPr>
        <p:spPr>
          <a:xfrm>
            <a:off x="10401300" y="2596068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5-Point Star 153"/>
          <p:cNvSpPr/>
          <p:nvPr/>
        </p:nvSpPr>
        <p:spPr>
          <a:xfrm>
            <a:off x="9850582" y="2202655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5-Point Star 154"/>
          <p:cNvSpPr/>
          <p:nvPr/>
        </p:nvSpPr>
        <p:spPr>
          <a:xfrm>
            <a:off x="9829800" y="2483914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5-Point Star 155"/>
          <p:cNvSpPr/>
          <p:nvPr/>
        </p:nvSpPr>
        <p:spPr>
          <a:xfrm>
            <a:off x="10020300" y="3222451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5-Point Star 156"/>
          <p:cNvSpPr/>
          <p:nvPr/>
        </p:nvSpPr>
        <p:spPr>
          <a:xfrm>
            <a:off x="9469582" y="2829038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5-Point Star 157"/>
          <p:cNvSpPr/>
          <p:nvPr/>
        </p:nvSpPr>
        <p:spPr>
          <a:xfrm>
            <a:off x="9718964" y="3291084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5-Point Star 158"/>
          <p:cNvSpPr/>
          <p:nvPr/>
        </p:nvSpPr>
        <p:spPr>
          <a:xfrm>
            <a:off x="9909464" y="4029621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5-Point Star 159"/>
          <p:cNvSpPr/>
          <p:nvPr/>
        </p:nvSpPr>
        <p:spPr>
          <a:xfrm>
            <a:off x="9358746" y="3636208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5-Point Star 160"/>
          <p:cNvSpPr/>
          <p:nvPr/>
        </p:nvSpPr>
        <p:spPr>
          <a:xfrm>
            <a:off x="10453255" y="3193377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5-Point Star 161"/>
          <p:cNvSpPr/>
          <p:nvPr/>
        </p:nvSpPr>
        <p:spPr>
          <a:xfrm>
            <a:off x="10429009" y="3858373"/>
            <a:ext cx="190500" cy="2944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10093037" y="3538501"/>
            <a:ext cx="245918" cy="1967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720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9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con lười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133600" y="1676400"/>
            <a:ext cx="4343400" cy="3352800"/>
          </a:xfrm>
          <a:prstGeom prst="rect">
            <a:avLst/>
          </a:prstGeom>
          <a:noFill/>
        </p:spPr>
      </p:pic>
      <p:pic>
        <p:nvPicPr>
          <p:cNvPr id="71" name="Cau 6 cho  - chua chinh xa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9"/>
          <a:stretch>
            <a:fillRect/>
          </a:stretch>
        </p:blipFill>
        <p:spPr>
          <a:xfrm>
            <a:off x="6477000" y="457200"/>
            <a:ext cx="304800" cy="304800"/>
          </a:xfrm>
          <a:prstGeom prst="rect">
            <a:avLst/>
          </a:prstGeom>
        </p:spPr>
      </p:pic>
      <p:pic>
        <p:nvPicPr>
          <p:cNvPr id="58" name="cau 4 - chinh xa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30"/>
          <a:stretch>
            <a:fillRect/>
          </a:stretch>
        </p:blipFill>
        <p:spPr>
          <a:xfrm>
            <a:off x="5334000" y="457200"/>
            <a:ext cx="304800" cy="304800"/>
          </a:xfrm>
          <a:prstGeom prst="rect">
            <a:avLst/>
          </a:prstGeom>
        </p:spPr>
      </p:pic>
      <p:pic>
        <p:nvPicPr>
          <p:cNvPr id="69" name="cau 6- -chinh xac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31"/>
          <a:stretch>
            <a:fillRect/>
          </a:stretch>
        </p:blipFill>
        <p:spPr>
          <a:xfrm>
            <a:off x="6553200" y="228600"/>
            <a:ext cx="304800" cy="304800"/>
          </a:xfrm>
          <a:prstGeom prst="rect">
            <a:avLst/>
          </a:prstGeom>
        </p:spPr>
      </p:pic>
      <p:pic>
        <p:nvPicPr>
          <p:cNvPr id="59" name="Cau 4 lac da - chua chinh xac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32"/>
          <a:stretch>
            <a:fillRect/>
          </a:stretch>
        </p:blipFill>
        <p:spPr>
          <a:xfrm>
            <a:off x="4191000" y="457200"/>
            <a:ext cx="304800" cy="304800"/>
          </a:xfrm>
          <a:prstGeom prst="rect">
            <a:avLst/>
          </a:prstGeom>
        </p:spPr>
      </p:pic>
      <p:pic>
        <p:nvPicPr>
          <p:cNvPr id="63" name="cau 5 -chinh xac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33"/>
          <a:stretch>
            <a:fillRect/>
          </a:stretch>
        </p:blipFill>
        <p:spPr>
          <a:xfrm>
            <a:off x="3886200" y="1828800"/>
            <a:ext cx="304800" cy="304800"/>
          </a:xfrm>
          <a:prstGeom prst="rect">
            <a:avLst/>
          </a:prstGeom>
        </p:spPr>
      </p:pic>
      <p:pic>
        <p:nvPicPr>
          <p:cNvPr id="64" name="Cau 5 con cong - chua chinh xac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34"/>
          <a:stretch>
            <a:fillRect/>
          </a:stretch>
        </p:blipFill>
        <p:spPr>
          <a:xfrm>
            <a:off x="2895600" y="381000"/>
            <a:ext cx="304800" cy="304800"/>
          </a:xfrm>
          <a:prstGeom prst="rect">
            <a:avLst/>
          </a:prstGeom>
        </p:spPr>
      </p:pic>
      <p:pic>
        <p:nvPicPr>
          <p:cNvPr id="65" name="Cau  5 ga mai  - chua chinh xac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35"/>
          <a:stretch>
            <a:fillRect/>
          </a:stretch>
        </p:blipFill>
        <p:spPr>
          <a:xfrm>
            <a:off x="4800600" y="533400"/>
            <a:ext cx="304800" cy="304800"/>
          </a:xfrm>
          <a:prstGeom prst="rect">
            <a:avLst/>
          </a:prstGeom>
        </p:spPr>
      </p:pic>
      <p:pic>
        <p:nvPicPr>
          <p:cNvPr id="66" name="cau 6- -chinh xac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36"/>
          <a:stretch>
            <a:fillRect/>
          </a:stretch>
        </p:blipFill>
        <p:spPr>
          <a:xfrm>
            <a:off x="3276600" y="381000"/>
            <a:ext cx="304800" cy="304800"/>
          </a:xfrm>
          <a:prstGeom prst="rect">
            <a:avLst/>
          </a:prstGeom>
        </p:spPr>
      </p:pic>
      <p:pic>
        <p:nvPicPr>
          <p:cNvPr id="67" name="Cau 6 cho  - chua chinh xa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7"/>
          <a:stretch>
            <a:fillRect/>
          </a:stretch>
        </p:blipFill>
        <p:spPr>
          <a:xfrm>
            <a:off x="4114800" y="381000"/>
            <a:ext cx="304800" cy="304800"/>
          </a:xfrm>
          <a:prstGeom prst="rect">
            <a:avLst/>
          </a:prstGeom>
        </p:spPr>
      </p:pic>
      <p:pic>
        <p:nvPicPr>
          <p:cNvPr id="36" name="Cau 5_ Con Ga Trong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38"/>
          <a:stretch>
            <a:fillRect/>
          </a:stretch>
        </p:blipFill>
        <p:spPr>
          <a:xfrm>
            <a:off x="6477000" y="457200"/>
            <a:ext cx="304800" cy="304800"/>
          </a:xfrm>
          <a:prstGeom prst="rect">
            <a:avLst/>
          </a:prstGeom>
        </p:spPr>
      </p:pic>
      <p:pic>
        <p:nvPicPr>
          <p:cNvPr id="70" name="cau 6- -chinh xac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39"/>
          <a:stretch>
            <a:fillRect/>
          </a:stretch>
        </p:blipFill>
        <p:spPr>
          <a:xfrm>
            <a:off x="6096000" y="228600"/>
            <a:ext cx="304800" cy="304800"/>
          </a:xfrm>
          <a:prstGeom prst="rect">
            <a:avLst/>
          </a:prstGeom>
        </p:spPr>
      </p:pic>
      <p:pic>
        <p:nvPicPr>
          <p:cNvPr id="68" name="Cau 6 ca sau - chua chinh xac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4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Trò chơi &quot; Ô cửa bí mật &quot;TextBox 10"/>
          <p:cNvSpPr txBox="1"/>
          <p:nvPr/>
        </p:nvSpPr>
        <p:spPr>
          <a:xfrm>
            <a:off x="1905000" y="228600"/>
            <a:ext cx="4876800" cy="584775"/>
          </a:xfrm>
          <a:prstGeom prst="rect">
            <a:avLst/>
          </a:prstGeom>
          <a:solidFill>
            <a:srgbClr val="C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“ Ô cửa bí mật ” </a:t>
            </a:r>
            <a:endParaRPr lang="en-US" sz="32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C5: Ga trong Picture 2" descr="Kết quả hình ảnh cho hình ảnh con gà"/>
          <p:cNvPicPr>
            <a:picLocks noChangeAspect="1" noChangeArrowheads="1"/>
          </p:cNvPicPr>
          <p:nvPr/>
        </p:nvPicPr>
        <p:blipFill>
          <a:blip r:embed="rId41" cstate="print"/>
          <a:srcRect l="16000" r="9333"/>
          <a:stretch>
            <a:fillRect/>
          </a:stretch>
        </p:blipFill>
        <p:spPr bwMode="auto">
          <a:xfrm>
            <a:off x="6019800" y="5181600"/>
            <a:ext cx="1524000" cy="1066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2" name="C3: ga mai Picture 4" descr="Kết quả hình ảnh cho hình ảnh con gà"/>
          <p:cNvPicPr>
            <a:picLocks noChangeAspect="1" noChangeArrowheads="1"/>
          </p:cNvPicPr>
          <p:nvPr/>
        </p:nvPicPr>
        <p:blipFill>
          <a:blip r:embed="rId42" cstate="print"/>
          <a:srcRect t="8333" r="14583"/>
          <a:stretch>
            <a:fillRect/>
          </a:stretch>
        </p:blipFill>
        <p:spPr bwMode="auto">
          <a:xfrm>
            <a:off x="4800600" y="5181600"/>
            <a:ext cx="1295400" cy="8735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4" name="C1: Hổ" descr="Kết quả hình ảnh cho hình ảnh con hổ"/>
          <p:cNvPicPr>
            <a:picLocks noChangeAspect="1" noChangeArrowheads="1"/>
          </p:cNvPicPr>
          <p:nvPr/>
        </p:nvPicPr>
        <p:blipFill>
          <a:blip r:embed="rId43" cstate="print"/>
          <a:srcRect l="9333" t="18045" r="20000" b="13784"/>
          <a:stretch>
            <a:fillRect/>
          </a:stretch>
        </p:blipFill>
        <p:spPr bwMode="auto">
          <a:xfrm>
            <a:off x="5410200" y="5181600"/>
            <a:ext cx="1295401" cy="914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6" name="C1: Tho" descr="Kết quả hình ảnh cho hình ảnh con thỏ"/>
          <p:cNvPicPr>
            <a:picLocks noChangeAspect="1" noChangeArrowheads="1"/>
          </p:cNvPicPr>
          <p:nvPr/>
        </p:nvPicPr>
        <p:blipFill>
          <a:blip r:embed="rId44" cstate="print"/>
          <a:srcRect l="17778" t="2367" r="4000"/>
          <a:stretch>
            <a:fillRect/>
          </a:stretch>
        </p:blipFill>
        <p:spPr bwMode="auto">
          <a:xfrm>
            <a:off x="3886200" y="5181600"/>
            <a:ext cx="1295400" cy="8572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8" name="C3: vit con Picture 10" descr="Kết quả hình ảnh cho hình ảnh con vịt con"/>
          <p:cNvPicPr>
            <a:picLocks noChangeAspect="1" noChangeArrowheads="1"/>
          </p:cNvPicPr>
          <p:nvPr/>
        </p:nvPicPr>
        <p:blipFill>
          <a:blip r:embed="rId45" cstate="print"/>
          <a:srcRect l="16730" t="26637" r="13878" b="25000"/>
          <a:stretch>
            <a:fillRect/>
          </a:stretch>
        </p:blipFill>
        <p:spPr bwMode="auto">
          <a:xfrm>
            <a:off x="2895600" y="5181600"/>
            <a:ext cx="1295400" cy="9245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60" name="C1: khỉ" descr="Kết quả hình ảnh cho hình ảnh con vịt khỉ"/>
          <p:cNvPicPr>
            <a:picLocks noChangeAspect="1" noChangeArrowheads="1"/>
          </p:cNvPicPr>
          <p:nvPr/>
        </p:nvPicPr>
        <p:blipFill>
          <a:blip r:embed="rId46" cstate="print"/>
          <a:srcRect t="17351"/>
          <a:stretch>
            <a:fillRect/>
          </a:stretch>
        </p:blipFill>
        <p:spPr bwMode="auto">
          <a:xfrm>
            <a:off x="2209800" y="5181600"/>
            <a:ext cx="1295400" cy="914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64" name="C5: Con công -Picture 16" descr="Kết quả hình ảnh cho hình ảnh con công"/>
          <p:cNvPicPr>
            <a:picLocks noChangeAspect="1" noChangeArrowheads="1"/>
          </p:cNvPicPr>
          <p:nvPr/>
        </p:nvPicPr>
        <p:blipFill>
          <a:blip r:embed="rId47" cstate="print"/>
          <a:srcRect t="13333" r="1667" b="8889"/>
          <a:stretch>
            <a:fillRect/>
          </a:stretch>
        </p:blipFill>
        <p:spPr bwMode="auto">
          <a:xfrm flipH="1">
            <a:off x="4114800" y="5181600"/>
            <a:ext cx="1541417" cy="1066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66" name="C4: lac da -Picture 18" descr="Kết quả hình ảnh cho hình ảnh con lạc đà"/>
          <p:cNvPicPr>
            <a:picLocks noChangeAspect="1" noChangeArrowheads="1"/>
          </p:cNvPicPr>
          <p:nvPr/>
        </p:nvPicPr>
        <p:blipFill>
          <a:blip r:embed="rId48" cstate="print"/>
          <a:srcRect l="17143" t="4571" r="6286" b="2476"/>
          <a:stretch>
            <a:fillRect/>
          </a:stretch>
        </p:blipFill>
        <p:spPr bwMode="auto">
          <a:xfrm>
            <a:off x="4953000" y="5181600"/>
            <a:ext cx="1371600" cy="9018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grpSp>
        <p:nvGrpSpPr>
          <p:cNvPr id="26" name="ô cua 1: group 25"/>
          <p:cNvGrpSpPr/>
          <p:nvPr/>
        </p:nvGrpSpPr>
        <p:grpSpPr>
          <a:xfrm>
            <a:off x="2133600" y="1676400"/>
            <a:ext cx="1447800" cy="1676400"/>
            <a:chOff x="2133600" y="1676400"/>
            <a:chExt cx="1447800" cy="1676400"/>
          </a:xfrm>
        </p:grpSpPr>
        <p:sp>
          <p:nvSpPr>
            <p:cNvPr id="4" name="Rectangle 3"/>
            <p:cNvSpPr/>
            <p:nvPr/>
          </p:nvSpPr>
          <p:spPr>
            <a:xfrm>
              <a:off x="2133600" y="1676400"/>
              <a:ext cx="1447800" cy="16764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21336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o cua 2: Group 26"/>
          <p:cNvGrpSpPr/>
          <p:nvPr/>
        </p:nvGrpSpPr>
        <p:grpSpPr>
          <a:xfrm>
            <a:off x="3581400" y="1676400"/>
            <a:ext cx="1447800" cy="1676400"/>
            <a:chOff x="3581400" y="1676400"/>
            <a:chExt cx="1447800" cy="1676400"/>
          </a:xfrm>
        </p:grpSpPr>
        <p:sp>
          <p:nvSpPr>
            <p:cNvPr id="6" name="Rectangle 5"/>
            <p:cNvSpPr/>
            <p:nvPr/>
          </p:nvSpPr>
          <p:spPr>
            <a:xfrm>
              <a:off x="3581400" y="1676400"/>
              <a:ext cx="1447800" cy="1676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2400" y="20574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o cua 3 : Group 27"/>
          <p:cNvGrpSpPr/>
          <p:nvPr/>
        </p:nvGrpSpPr>
        <p:grpSpPr>
          <a:xfrm>
            <a:off x="5029200" y="1676400"/>
            <a:ext cx="1447800" cy="1676400"/>
            <a:chOff x="5029200" y="1676400"/>
            <a:chExt cx="1447800" cy="1676400"/>
          </a:xfrm>
        </p:grpSpPr>
        <p:sp>
          <p:nvSpPr>
            <p:cNvPr id="7" name="Rectangle 6"/>
            <p:cNvSpPr/>
            <p:nvPr/>
          </p:nvSpPr>
          <p:spPr>
            <a:xfrm>
              <a:off x="5029200" y="1676400"/>
              <a:ext cx="1447800" cy="1676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1336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o cua 6: Group 30"/>
          <p:cNvGrpSpPr/>
          <p:nvPr/>
        </p:nvGrpSpPr>
        <p:grpSpPr>
          <a:xfrm>
            <a:off x="5029200" y="3352800"/>
            <a:ext cx="1447800" cy="1676400"/>
            <a:chOff x="5029200" y="3352800"/>
            <a:chExt cx="1447800" cy="1676400"/>
          </a:xfrm>
        </p:grpSpPr>
        <p:sp>
          <p:nvSpPr>
            <p:cNvPr id="8" name="Rectangle 7"/>
            <p:cNvSpPr/>
            <p:nvPr/>
          </p:nvSpPr>
          <p:spPr>
            <a:xfrm>
              <a:off x="5029200" y="3352800"/>
              <a:ext cx="1447800" cy="1676400"/>
            </a:xfrm>
            <a:prstGeom prst="rect">
              <a:avLst/>
            </a:prstGeom>
            <a:solidFill>
              <a:srgbClr val="ED77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3802559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o cua 5: Group 29"/>
          <p:cNvGrpSpPr/>
          <p:nvPr/>
        </p:nvGrpSpPr>
        <p:grpSpPr>
          <a:xfrm>
            <a:off x="3581400" y="3352800"/>
            <a:ext cx="1447800" cy="1676400"/>
            <a:chOff x="3581400" y="3352800"/>
            <a:chExt cx="1447800" cy="1676400"/>
          </a:xfrm>
        </p:grpSpPr>
        <p:sp>
          <p:nvSpPr>
            <p:cNvPr id="9" name="Rectangle 8"/>
            <p:cNvSpPr/>
            <p:nvPr/>
          </p:nvSpPr>
          <p:spPr>
            <a:xfrm>
              <a:off x="3581400" y="3352800"/>
              <a:ext cx="1447800" cy="1676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8600" y="38100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o cua 4:Group 28"/>
          <p:cNvGrpSpPr/>
          <p:nvPr/>
        </p:nvGrpSpPr>
        <p:grpSpPr>
          <a:xfrm>
            <a:off x="2133600" y="3352800"/>
            <a:ext cx="1447800" cy="1676400"/>
            <a:chOff x="2133600" y="3352800"/>
            <a:chExt cx="1447800" cy="1676400"/>
          </a:xfrm>
        </p:grpSpPr>
        <p:sp>
          <p:nvSpPr>
            <p:cNvPr id="10" name="Rectangle 9"/>
            <p:cNvSpPr/>
            <p:nvPr/>
          </p:nvSpPr>
          <p:spPr>
            <a:xfrm>
              <a:off x="2133600" y="3352800"/>
              <a:ext cx="1447800" cy="16764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600" y="38100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4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2" name="Cau 1 _ Con Tho.wav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49"/>
          <a:stretch>
            <a:fillRect/>
          </a:stretch>
        </p:blipFill>
        <p:spPr>
          <a:xfrm>
            <a:off x="2667000" y="1981200"/>
            <a:ext cx="304800" cy="304800"/>
          </a:xfrm>
          <a:prstGeom prst="rect">
            <a:avLst/>
          </a:prstGeom>
        </p:spPr>
      </p:pic>
      <p:pic>
        <p:nvPicPr>
          <p:cNvPr id="33" name="Cau2_ Con Cho.wav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50"/>
          <a:stretch>
            <a:fillRect/>
          </a:stretch>
        </p:blipFill>
        <p:spPr>
          <a:xfrm>
            <a:off x="4191000" y="1752600"/>
            <a:ext cx="304800" cy="304800"/>
          </a:xfrm>
          <a:prstGeom prst="rect">
            <a:avLst/>
          </a:prstGeom>
        </p:spPr>
      </p:pic>
      <p:pic>
        <p:nvPicPr>
          <p:cNvPr id="34" name="Cau 3_ Con Vit Con.wav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51"/>
          <a:stretch>
            <a:fillRect/>
          </a:stretch>
        </p:blipFill>
        <p:spPr>
          <a:xfrm>
            <a:off x="5562600" y="1828800"/>
            <a:ext cx="304800" cy="304800"/>
          </a:xfrm>
          <a:prstGeom prst="rect">
            <a:avLst/>
          </a:prstGeom>
        </p:spPr>
      </p:pic>
      <p:pic>
        <p:nvPicPr>
          <p:cNvPr id="35" name="Cau4_ Con Meo.wav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52"/>
          <a:stretch>
            <a:fillRect/>
          </a:stretch>
        </p:blipFill>
        <p:spPr>
          <a:xfrm>
            <a:off x="2743200" y="3429000"/>
            <a:ext cx="304800" cy="304800"/>
          </a:xfrm>
          <a:prstGeom prst="rect">
            <a:avLst/>
          </a:prstGeom>
        </p:spPr>
      </p:pic>
      <p:pic>
        <p:nvPicPr>
          <p:cNvPr id="37" name="Cau 6_ Con Bo Sua.wav">
            <a:hlinkClick r:id="" action="ppaction://media"/>
          </p:cNvPr>
          <p:cNvPicPr>
            <a:picLocks noRot="1" noChangeAspect="1"/>
          </p:cNvPicPr>
          <p:nvPr>
            <a:audioFile r:link="rId14"/>
          </p:nvPr>
        </p:nvPicPr>
        <p:blipFill>
          <a:blip r:embed="rId53"/>
          <a:stretch>
            <a:fillRect/>
          </a:stretch>
        </p:blipFill>
        <p:spPr>
          <a:xfrm>
            <a:off x="5791200" y="3429000"/>
            <a:ext cx="304800" cy="304800"/>
          </a:xfrm>
          <a:prstGeom prst="rect">
            <a:avLst/>
          </a:prstGeom>
        </p:spPr>
      </p:pic>
      <p:pic>
        <p:nvPicPr>
          <p:cNvPr id="41" name="Cau 1 khi - chua chinh xac.mp3">
            <a:hlinkClick r:id="" action="ppaction://media"/>
          </p:cNvPr>
          <p:cNvPicPr>
            <a:picLocks noRot="1" noChangeAspect="1"/>
          </p:cNvPicPr>
          <p:nvPr>
            <a:audioFile r:link="rId15"/>
          </p:nvPr>
        </p:nvPicPr>
        <p:blipFill>
          <a:blip r:embed="rId54"/>
          <a:stretch>
            <a:fillRect/>
          </a:stretch>
        </p:blipFill>
        <p:spPr>
          <a:xfrm>
            <a:off x="1066800" y="990600"/>
            <a:ext cx="304800" cy="304800"/>
          </a:xfrm>
          <a:prstGeom prst="rect">
            <a:avLst/>
          </a:prstGeom>
        </p:spPr>
      </p:pic>
      <p:pic>
        <p:nvPicPr>
          <p:cNvPr id="45" name="cau 1- chinh xac.mp3">
            <a:hlinkClick r:id="" action="ppaction://media"/>
          </p:cNvPr>
          <p:cNvPicPr>
            <a:picLocks noRot="1" noChangeAspect="1"/>
          </p:cNvPicPr>
          <p:nvPr>
            <a:audioFile r:link="rId16"/>
          </p:nvPr>
        </p:nvPicPr>
        <p:blipFill>
          <a:blip r:embed="rId55"/>
          <a:stretch>
            <a:fillRect/>
          </a:stretch>
        </p:blipFill>
        <p:spPr>
          <a:xfrm>
            <a:off x="685800" y="914400"/>
            <a:ext cx="304800" cy="304800"/>
          </a:xfrm>
          <a:prstGeom prst="rect">
            <a:avLst/>
          </a:prstGeom>
        </p:spPr>
      </p:pic>
      <p:pic>
        <p:nvPicPr>
          <p:cNvPr id="46" name="Cau 1 ho - chua chinh xac.mp3">
            <a:hlinkClick r:id="" action="ppaction://media"/>
          </p:cNvPr>
          <p:cNvPicPr>
            <a:picLocks noRot="1" noChangeAspect="1"/>
          </p:cNvPicPr>
          <p:nvPr>
            <a:audioFile r:link="rId17"/>
          </p:nvPr>
        </p:nvPicPr>
        <p:blipFill>
          <a:blip r:embed="rId56"/>
          <a:stretch>
            <a:fillRect/>
          </a:stretch>
        </p:blipFill>
        <p:spPr>
          <a:xfrm>
            <a:off x="1371600" y="762000"/>
            <a:ext cx="304800" cy="304800"/>
          </a:xfrm>
          <a:prstGeom prst="rect">
            <a:avLst/>
          </a:prstGeom>
        </p:spPr>
      </p:pic>
      <p:pic>
        <p:nvPicPr>
          <p:cNvPr id="47" name="C4 : con mèo  - Picture 46" descr="Screen Clippin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181600"/>
            <a:ext cx="1405199" cy="9144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8" name="C5: Gà mái -Picture 47" descr="Kết quả hình ảnh cho hình ảnh con gà"/>
          <p:cNvPicPr>
            <a:picLocks noChangeAspect="1" noChangeArrowheads="1"/>
          </p:cNvPicPr>
          <p:nvPr/>
        </p:nvPicPr>
        <p:blipFill>
          <a:blip r:embed="rId42" cstate="print"/>
          <a:srcRect t="8333" r="14583"/>
          <a:stretch>
            <a:fillRect/>
          </a:stretch>
        </p:blipFill>
        <p:spPr bwMode="auto">
          <a:xfrm>
            <a:off x="2057400" y="5181600"/>
            <a:ext cx="1524000" cy="1066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9" name="C6: Cá sấu- Picture 14" descr="Kết quả hình ảnh cho hình ảnh con cá sấu\"/>
          <p:cNvPicPr>
            <a:picLocks noChangeAspect="1" noChangeArrowheads="1"/>
          </p:cNvPicPr>
          <p:nvPr/>
        </p:nvPicPr>
        <p:blipFill>
          <a:blip r:embed="rId58" cstate="print"/>
          <a:srcRect l="6667" t="8889" r="5000" b="13333"/>
          <a:stretch>
            <a:fillRect/>
          </a:stretch>
        </p:blipFill>
        <p:spPr bwMode="auto">
          <a:xfrm>
            <a:off x="3581399" y="5181600"/>
            <a:ext cx="1676401" cy="990600"/>
          </a:xfrm>
          <a:prstGeom prst="rect">
            <a:avLst/>
          </a:prstGeom>
          <a:noFill/>
          <a:ln w="38100">
            <a:solidFill>
              <a:srgbClr val="ED77DF"/>
            </a:solidFill>
          </a:ln>
        </p:spPr>
      </p:pic>
      <p:pic>
        <p:nvPicPr>
          <p:cNvPr id="50" name="C6: Con chó -Picture 2" descr="Kết quả hình ảnh cho hình ảnh con vật nuôi trong gia đình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81600"/>
            <a:ext cx="1596716" cy="990600"/>
          </a:xfrm>
          <a:prstGeom prst="rect">
            <a:avLst/>
          </a:prstGeom>
          <a:noFill/>
          <a:ln w="38100">
            <a:solidFill>
              <a:srgbClr val="ED77D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C6: Bò sữa- Picture 50" descr="Screen Clipping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181600"/>
            <a:ext cx="1678251" cy="990600"/>
          </a:xfrm>
          <a:prstGeom prst="rect">
            <a:avLst/>
          </a:prstGeom>
          <a:ln w="38100">
            <a:solidFill>
              <a:srgbClr val="ED77DF"/>
            </a:solidFill>
          </a:ln>
        </p:spPr>
      </p:pic>
      <p:pic>
        <p:nvPicPr>
          <p:cNvPr id="52" name="C2: Chó :" descr="Kết quả hình ảnh cho hình ảnh con vật nuôi trong gia đình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1447800" cy="9144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Cau 2 ca sau - chua chinh xac.mp3">
            <a:hlinkClick r:id="" action="ppaction://media"/>
          </p:cNvPr>
          <p:cNvPicPr>
            <a:picLocks noRot="1" noChangeAspect="1"/>
          </p:cNvPicPr>
          <p:nvPr>
            <a:audioFile r:link="rId18"/>
          </p:nvPr>
        </p:nvPicPr>
        <p:blipFill>
          <a:blip r:embed="rId61"/>
          <a:stretch>
            <a:fillRect/>
          </a:stretch>
        </p:blipFill>
        <p:spPr>
          <a:xfrm>
            <a:off x="381000" y="0"/>
            <a:ext cx="304800" cy="304800"/>
          </a:xfrm>
          <a:prstGeom prst="rect">
            <a:avLst/>
          </a:prstGeom>
        </p:spPr>
      </p:pic>
      <p:pic>
        <p:nvPicPr>
          <p:cNvPr id="54" name="cau 2 -chinh xac.mp3">
            <a:hlinkClick r:id="" action="ppaction://media"/>
          </p:cNvPr>
          <p:cNvPicPr>
            <a:picLocks noRot="1" noChangeAspect="1"/>
          </p:cNvPicPr>
          <p:nvPr>
            <a:audioFile r:link="rId19"/>
          </p:nvPr>
        </p:nvPicPr>
        <p:blipFill>
          <a:blip r:embed="rId62"/>
          <a:stretch>
            <a:fillRect/>
          </a:stretch>
        </p:blipFill>
        <p:spPr>
          <a:xfrm>
            <a:off x="0" y="685800"/>
            <a:ext cx="304800" cy="304800"/>
          </a:xfrm>
          <a:prstGeom prst="rect">
            <a:avLst/>
          </a:prstGeom>
        </p:spPr>
      </p:pic>
      <p:pic>
        <p:nvPicPr>
          <p:cNvPr id="55" name="Cau 2 te giac  - chua chinh xac.mp3">
            <a:hlinkClick r:id="" action="ppaction://media"/>
          </p:cNvPr>
          <p:cNvPicPr>
            <a:picLocks noRot="1" noChangeAspect="1"/>
          </p:cNvPicPr>
          <p:nvPr>
            <a:audioFile r:link="rId20"/>
          </p:nvPr>
        </p:nvPicPr>
        <p:blipFill>
          <a:blip r:embed="rId63"/>
          <a:stretch>
            <a:fillRect/>
          </a:stretch>
        </p:blipFill>
        <p:spPr>
          <a:xfrm>
            <a:off x="1447800" y="228600"/>
            <a:ext cx="304800" cy="304800"/>
          </a:xfrm>
          <a:prstGeom prst="rect">
            <a:avLst/>
          </a:prstGeom>
        </p:spPr>
      </p:pic>
      <p:pic>
        <p:nvPicPr>
          <p:cNvPr id="56" name="cau 3 - chinh xac.mp3">
            <a:hlinkClick r:id="" action="ppaction://media"/>
          </p:cNvPr>
          <p:cNvPicPr>
            <a:picLocks noRot="1" noChangeAspect="1"/>
          </p:cNvPicPr>
          <p:nvPr>
            <a:audioFile r:link="rId21"/>
          </p:nvPr>
        </p:nvPicPr>
        <p:blipFill>
          <a:blip r:embed="rId64"/>
          <a:stretch>
            <a:fillRect/>
          </a:stretch>
        </p:blipFill>
        <p:spPr>
          <a:xfrm>
            <a:off x="990600" y="0"/>
            <a:ext cx="304800" cy="304800"/>
          </a:xfrm>
          <a:prstGeom prst="rect">
            <a:avLst/>
          </a:prstGeom>
        </p:spPr>
      </p:pic>
      <p:pic>
        <p:nvPicPr>
          <p:cNvPr id="57" name="Cau 3 ga me - chua chinh xac.mp3">
            <a:hlinkClick r:id="" action="ppaction://media"/>
          </p:cNvPr>
          <p:cNvPicPr>
            <a:picLocks noRot="1" noChangeAspect="1"/>
          </p:cNvPicPr>
          <p:nvPr>
            <a:audioFile r:link="rId22"/>
          </p:nvPr>
        </p:nvPicPr>
        <p:blipFill>
          <a:blip r:embed="rId65"/>
          <a:stretch>
            <a:fillRect/>
          </a:stretch>
        </p:blipFill>
        <p:spPr>
          <a:xfrm>
            <a:off x="609600" y="1295400"/>
            <a:ext cx="304800" cy="304800"/>
          </a:xfrm>
          <a:prstGeom prst="rect">
            <a:avLst/>
          </a:prstGeom>
        </p:spPr>
      </p:pic>
      <p:pic>
        <p:nvPicPr>
          <p:cNvPr id="2068" name="C2: te giac Picture 20" descr="Kết quả hình ảnh cho hình ảnh con tê giác"/>
          <p:cNvPicPr>
            <a:picLocks noChangeAspect="1" noChangeArrowheads="1"/>
          </p:cNvPicPr>
          <p:nvPr/>
        </p:nvPicPr>
        <p:blipFill>
          <a:blip r:embed="rId66"/>
          <a:srcRect l="15000" t="15555" r="1667" b="6667"/>
          <a:stretch>
            <a:fillRect/>
          </a:stretch>
        </p:blipFill>
        <p:spPr bwMode="auto">
          <a:xfrm>
            <a:off x="1676400" y="5181600"/>
            <a:ext cx="1447800" cy="914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62" name="C2: ca sau :Picture 14" descr="Kết quả hình ảnh cho hình ảnh con cá sấu\"/>
          <p:cNvPicPr>
            <a:picLocks noChangeAspect="1" noChangeArrowheads="1"/>
          </p:cNvPicPr>
          <p:nvPr/>
        </p:nvPicPr>
        <p:blipFill>
          <a:blip r:embed="rId58" cstate="print"/>
          <a:srcRect l="6667" t="8889" r="5000" b="13333"/>
          <a:stretch>
            <a:fillRect/>
          </a:stretch>
        </p:blipFill>
        <p:spPr bwMode="auto">
          <a:xfrm>
            <a:off x="5867400" y="5181600"/>
            <a:ext cx="1447800" cy="914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987357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4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4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100000"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49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492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19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199"/>
                            </p:stCondLst>
                            <p:childTnLst>
                              <p:par>
                                <p:cTn id="6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34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340"/>
                            </p:stCondLst>
                            <p:childTnLst>
                              <p:par>
                                <p:cTn id="8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100000"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009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9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981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812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showWhenStopped="0"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391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36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100000"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391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audio>
              <p:cMediaNode vol="100000" showWhenStopped="0"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91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audio>
              <p:cMediaNode vol="100000" showWhenStopped="0"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360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391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100000"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391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 vol="100000" showWhenStopped="0">
                <p:cTn id="1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360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>
              <p:cMediaNode vol="98000" showWhenStopped="0">
                <p:cTn id="2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391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100000" showWhenStopped="0">
                <p:cTn id="2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360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100000" showWhenStopped="0">
                <p:cTn id="2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6" dur="391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audio>
              <p:cMediaNode vol="100000" showWhenStopped="0">
                <p:cTn id="2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360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audio>
              <p:cMediaNode vol="100000" showWhenStopped="0">
                <p:cTn id="2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8" dur="391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audio>
              <p:cMediaNode vol="100000" showWhenStopped="0">
                <p:cTn id="2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4" dur="391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100000" showWhenStopped="0">
                <p:cTn id="2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100000" showWhenStopped="0">
                <p:cTn id="2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100000" showWhenStopped="0">
                <p:cTn id="2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2" dur="391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2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100000" showWhenStopped="0">
                <p:cTn id="2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360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100000" showWhenStopped="0">
                <p:cTn id="3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3912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3&quot;&gt;&lt;property id=&quot;20148&quot; value=&quot;5&quot;/&gt;&lt;property id=&quot;20300&quot; value=&quot;Slide 2&quot;/&gt;&lt;property id=&quot;20307&quot; value=&quot;257&quot;/&gt;&lt;/object&gt;&lt;object type=&quot;3&quot; unique_id=&quot;10024&quot;&gt;&lt;property id=&quot;20148&quot; value=&quot;5&quot;/&gt;&lt;property id=&quot;20300&quot; value=&quot;Slide 3&quot;/&gt;&lt;property id=&quot;20307&quot; value=&quot;25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72</Words>
  <Application>Microsoft Office PowerPoint</Application>
  <PresentationFormat>On-screen Show (4:3)</PresentationFormat>
  <Paragraphs>43</Paragraphs>
  <Slides>2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 Hong Vo</cp:lastModifiedBy>
  <cp:revision>121</cp:revision>
  <dcterms:created xsi:type="dcterms:W3CDTF">2016-12-18T09:36:57Z</dcterms:created>
  <dcterms:modified xsi:type="dcterms:W3CDTF">2016-12-20T04:37:20Z</dcterms:modified>
</cp:coreProperties>
</file>