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8" r:id="rId3"/>
    <p:sldId id="276" r:id="rId4"/>
    <p:sldId id="263" r:id="rId5"/>
    <p:sldId id="261" r:id="rId6"/>
    <p:sldId id="260" r:id="rId7"/>
    <p:sldId id="265" r:id="rId8"/>
    <p:sldId id="262" r:id="rId9"/>
    <p:sldId id="264" r:id="rId10"/>
    <p:sldId id="274" r:id="rId11"/>
    <p:sldId id="350" r:id="rId12"/>
    <p:sldId id="268" r:id="rId13"/>
    <p:sldId id="259" r:id="rId14"/>
    <p:sldId id="352" r:id="rId15"/>
    <p:sldId id="267" r:id="rId16"/>
    <p:sldId id="289" r:id="rId17"/>
    <p:sldId id="353" r:id="rId18"/>
    <p:sldId id="351" r:id="rId19"/>
    <p:sldId id="349" r:id="rId20"/>
    <p:sldId id="348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A3-5956-4A6F-B595-9222212666B0}" v="3835" dt="2021-01-07T15:0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B&#224;i%20h&#225;t-%20Rung%20chu&#244;ng%20v&#224;ng%20-%20The%20Wall%20&#8211;%20ChaCha.vn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D44503E-A43E-47A8-8BF5-FAEA02950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9AEAC89D-6683-4E93-96EA-FB06E54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1"/>
            <a:ext cx="762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B060ECD0-25B3-4181-A375-3EA88D1C775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20494" name="AutoShape 5">
              <a:extLst>
                <a:ext uri="{FF2B5EF4-FFF2-40B4-BE49-F238E27FC236}">
                  <a16:creationId xmlns:a16="http://schemas.microsoft.com/office/drawing/2014/main" id="{52289E83-84A2-4FEF-985F-A0B530476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20495" name="WordArt 6">
              <a:extLst>
                <a:ext uri="{FF2B5EF4-FFF2-40B4-BE49-F238E27FC236}">
                  <a16:creationId xmlns:a16="http://schemas.microsoft.com/office/drawing/2014/main" id="{BF94EEE0-4422-4671-A1C6-4377AC2C67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0487" name="WordArt 7">
            <a:extLst>
              <a:ext uri="{FF2B5EF4-FFF2-40B4-BE49-F238E27FC236}">
                <a16:creationId xmlns:a16="http://schemas.microsoft.com/office/drawing/2014/main" id="{DA5C1F5C-11CD-4548-80C0-FA8D49F968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0488" name="WordArt 8">
            <a:extLst>
              <a:ext uri="{FF2B5EF4-FFF2-40B4-BE49-F238E27FC236}">
                <a16:creationId xmlns:a16="http://schemas.microsoft.com/office/drawing/2014/main" id="{1EB5F0E2-688D-4C39-9A3C-AA76FC39E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0489" name="WordArt 9">
            <a:extLst>
              <a:ext uri="{FF2B5EF4-FFF2-40B4-BE49-F238E27FC236}">
                <a16:creationId xmlns:a16="http://schemas.microsoft.com/office/drawing/2014/main" id="{2F8F657D-7E04-4EAC-B479-D33A551D73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0490" name="WordArt 10">
            <a:extLst>
              <a:ext uri="{FF2B5EF4-FFF2-40B4-BE49-F238E27FC236}">
                <a16:creationId xmlns:a16="http://schemas.microsoft.com/office/drawing/2014/main" id="{06F8D87D-2AD0-4785-A932-B98B4E44F1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0491" name="AutoShape 11">
            <a:extLst>
              <a:ext uri="{FF2B5EF4-FFF2-40B4-BE49-F238E27FC236}">
                <a16:creationId xmlns:a16="http://schemas.microsoft.com/office/drawing/2014/main" id="{3C9E63BB-722F-4915-BA19-A1F12B1F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0492" name="WordArt 12">
            <a:extLst>
              <a:ext uri="{FF2B5EF4-FFF2-40B4-BE49-F238E27FC236}">
                <a16:creationId xmlns:a16="http://schemas.microsoft.com/office/drawing/2014/main" id="{DFD4887C-48E3-48DA-9DAD-8E71DA6E56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997071F-DB53-44A5-B062-9A4B76074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3505200" cy="1524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FF"/>
                </a:solidFill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đoàn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nhường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nhịn</a:t>
            </a:r>
            <a:r>
              <a:rPr lang="en-US" altLang="en-US" sz="2400" b="1" dirty="0">
                <a:solidFill>
                  <a:srgbClr val="0000FF"/>
                </a:solidFill>
              </a:rPr>
              <a:t>, chia </a:t>
            </a:r>
            <a:r>
              <a:rPr lang="en-US" altLang="en-US" sz="2400" b="1" dirty="0" err="1">
                <a:solidFill>
                  <a:srgbClr val="0000FF"/>
                </a:solidFill>
              </a:rPr>
              <a:t>sẻ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kinh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nghiệm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bạn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BD5451A-D3FE-4CE8-890D-9F4EF9C2B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52600"/>
            <a:ext cx="3429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thỏa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3" name="Rectangle 15">
            <a:extLst>
              <a:ext uri="{FF2B5EF4-FFF2-40B4-BE49-F238E27FC236}">
                <a16:creationId xmlns:a16="http://schemas.microsoft.com/office/drawing/2014/main" id="{B2A60021-8C63-41B7-A3E3-0840FE78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3505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án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trên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6968F680-7E1F-4B88-80FC-B2D89F157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7621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C7F011AB-2C97-4123-B1F8-324E4121B93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13325" name="AutoShape 5">
              <a:extLst>
                <a:ext uri="{FF2B5EF4-FFF2-40B4-BE49-F238E27FC236}">
                  <a16:creationId xmlns:a16="http://schemas.microsoft.com/office/drawing/2014/main" id="{449B39B8-EECA-489F-A3E6-26961F90D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13326" name="WordArt 6">
              <a:extLst>
                <a:ext uri="{FF2B5EF4-FFF2-40B4-BE49-F238E27FC236}">
                  <a16:creationId xmlns:a16="http://schemas.microsoft.com/office/drawing/2014/main" id="{6EAF2D28-6600-4DE7-A78E-01FD50D7CDF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3319" name="WordArt 7">
            <a:extLst>
              <a:ext uri="{FF2B5EF4-FFF2-40B4-BE49-F238E27FC236}">
                <a16:creationId xmlns:a16="http://schemas.microsoft.com/office/drawing/2014/main" id="{1F3074B5-C2B5-477C-B445-BC8FEFBDF5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id="{F7B7909B-AFB5-4D4F-916C-150AD2886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3321" name="WordArt 9">
            <a:extLst>
              <a:ext uri="{FF2B5EF4-FFF2-40B4-BE49-F238E27FC236}">
                <a16:creationId xmlns:a16="http://schemas.microsoft.com/office/drawing/2014/main" id="{88AD3151-2FF4-4863-988A-7B3567DBB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322" name="WordArt 10">
            <a:extLst>
              <a:ext uri="{FF2B5EF4-FFF2-40B4-BE49-F238E27FC236}">
                <a16:creationId xmlns:a16="http://schemas.microsoft.com/office/drawing/2014/main" id="{B62C9625-B9B3-4D95-877A-A4596F6F69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65464109-4A8C-4AEA-8D99-F8D511D9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3324" name="WordArt 12">
            <a:extLst>
              <a:ext uri="{FF2B5EF4-FFF2-40B4-BE49-F238E27FC236}">
                <a16:creationId xmlns:a16="http://schemas.microsoft.com/office/drawing/2014/main" id="{890E3D6A-6A9D-4680-975D-9ADE6B27CA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F6EB5E82-A2FB-41CB-94E2-82A44CFA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891" y="1876793"/>
            <a:ext cx="3382617" cy="107342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2400" b="1" dirty="0">
                <a:solidFill>
                  <a:srgbClr val="0000FF"/>
                </a:solidFill>
              </a:rPr>
              <a:t>1.Thùng </a:t>
            </a:r>
            <a:r>
              <a:rPr lang="en-US" altLang="en-US" sz="2400" b="1" dirty="0" err="1">
                <a:solidFill>
                  <a:srgbClr val="0000FF"/>
                </a:solidFill>
              </a:rPr>
              <a:t>rác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nắp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đậy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88176C6-693E-47FC-93FE-77AF1BC95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876792"/>
            <a:ext cx="3048000" cy="107342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CA58C-80D9-49A3-BE8F-13BE147CB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837" y="3264203"/>
            <a:ext cx="1560711" cy="190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47556-F4C5-41EE-8D30-FE141E1CC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7819" y="3264203"/>
            <a:ext cx="2700762" cy="160338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208E3B7-D565-4A58-9205-0229227008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6A6E7B3C-39CF-4B68-9117-042F231C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8" y="609601"/>
            <a:ext cx="10058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10: Khi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07AAC263-D44E-45A9-9B85-4EC84851E3F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14350" name="AutoShape 5">
              <a:extLst>
                <a:ext uri="{FF2B5EF4-FFF2-40B4-BE49-F238E27FC236}">
                  <a16:creationId xmlns:a16="http://schemas.microsoft.com/office/drawing/2014/main" id="{68E31BA9-310C-4499-857D-0D8895CF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14351" name="WordArt 6">
              <a:extLst>
                <a:ext uri="{FF2B5EF4-FFF2-40B4-BE49-F238E27FC236}">
                  <a16:creationId xmlns:a16="http://schemas.microsoft.com/office/drawing/2014/main" id="{4710A9CF-2AB0-4BF8-AB0D-40EAB711F8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4343" name="WordArt 7">
            <a:extLst>
              <a:ext uri="{FF2B5EF4-FFF2-40B4-BE49-F238E27FC236}">
                <a16:creationId xmlns:a16="http://schemas.microsoft.com/office/drawing/2014/main" id="{7C8AB95F-5985-490A-8953-64D8EBF04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4344" name="WordArt 8">
            <a:extLst>
              <a:ext uri="{FF2B5EF4-FFF2-40B4-BE49-F238E27FC236}">
                <a16:creationId xmlns:a16="http://schemas.microsoft.com/office/drawing/2014/main" id="{48F3719F-F5D2-4394-B73C-57AB5888D2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4345" name="WordArt 9">
            <a:extLst>
              <a:ext uri="{FF2B5EF4-FFF2-40B4-BE49-F238E27FC236}">
                <a16:creationId xmlns:a16="http://schemas.microsoft.com/office/drawing/2014/main" id="{9842DEBF-2452-4805-869E-BD1B586273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4346" name="WordArt 10">
            <a:extLst>
              <a:ext uri="{FF2B5EF4-FFF2-40B4-BE49-F238E27FC236}">
                <a16:creationId xmlns:a16="http://schemas.microsoft.com/office/drawing/2014/main" id="{EA232EE3-D9D1-4919-996C-0C634DDEC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4347" name="AutoShape 11">
            <a:extLst>
              <a:ext uri="{FF2B5EF4-FFF2-40B4-BE49-F238E27FC236}">
                <a16:creationId xmlns:a16="http://schemas.microsoft.com/office/drawing/2014/main" id="{12B28FA4-C6B4-4529-81BB-89FF126D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4348" name="WordArt 12">
            <a:extLst>
              <a:ext uri="{FF2B5EF4-FFF2-40B4-BE49-F238E27FC236}">
                <a16:creationId xmlns:a16="http://schemas.microsoft.com/office/drawing/2014/main" id="{603B45BF-B364-4458-BADD-E4487B7D81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157363F-7801-43BE-8D19-2A092BC10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35052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FF"/>
                </a:solidFill>
              </a:rPr>
              <a:t>Gọi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113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509A3E3-6501-4EF2-81C5-89F063C3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55304"/>
            <a:ext cx="3429000" cy="1345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114</a:t>
            </a:r>
          </a:p>
        </p:txBody>
      </p:sp>
      <p:sp>
        <p:nvSpPr>
          <p:cNvPr id="14349" name="Rectangle 15">
            <a:extLst>
              <a:ext uri="{FF2B5EF4-FFF2-40B4-BE49-F238E27FC236}">
                <a16:creationId xmlns:a16="http://schemas.microsoft.com/office/drawing/2014/main" id="{A958A34B-243D-4689-A9F2-18549DBC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3505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FF"/>
                </a:solidFill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</a:rPr>
              <a:t>Gọi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115</a:t>
            </a: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F9F9412-D812-4D0A-8BD7-ED3B1B2F9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6477289-36FA-40BB-A9E2-C369A632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11: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ED873697-3264-471C-B62F-5F8237DC2E9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2" name="AutoShape 5">
              <a:extLst>
                <a:ext uri="{FF2B5EF4-FFF2-40B4-BE49-F238E27FC236}">
                  <a16:creationId xmlns:a16="http://schemas.microsoft.com/office/drawing/2014/main" id="{489FC252-5D0F-4F7A-A12A-B50A465FB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5134" name="WordArt 6">
              <a:extLst>
                <a:ext uri="{FF2B5EF4-FFF2-40B4-BE49-F238E27FC236}">
                  <a16:creationId xmlns:a16="http://schemas.microsoft.com/office/drawing/2014/main" id="{40215740-88C4-4A4C-B889-A02DB11339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127" name="WordArt 7">
            <a:extLst>
              <a:ext uri="{FF2B5EF4-FFF2-40B4-BE49-F238E27FC236}">
                <a16:creationId xmlns:a16="http://schemas.microsoft.com/office/drawing/2014/main" id="{0DFF7473-C6EF-42E6-B8DF-A900C5D0B6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128" name="WordArt 8">
            <a:extLst>
              <a:ext uri="{FF2B5EF4-FFF2-40B4-BE49-F238E27FC236}">
                <a16:creationId xmlns:a16="http://schemas.microsoft.com/office/drawing/2014/main" id="{8CB9C464-395F-4033-9CA4-3C047C5FF2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129" name="WordArt 9">
            <a:extLst>
              <a:ext uri="{FF2B5EF4-FFF2-40B4-BE49-F238E27FC236}">
                <a16:creationId xmlns:a16="http://schemas.microsoft.com/office/drawing/2014/main" id="{0EA59837-9319-4526-96F7-6EF6A001C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5130" name="WordArt 10">
            <a:extLst>
              <a:ext uri="{FF2B5EF4-FFF2-40B4-BE49-F238E27FC236}">
                <a16:creationId xmlns:a16="http://schemas.microsoft.com/office/drawing/2014/main" id="{CC747B92-0A63-42F8-B5EF-5BFB702B5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5AF417A8-EEEE-4953-A01E-520808D7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5132" name="WordArt 12">
            <a:extLst>
              <a:ext uri="{FF2B5EF4-FFF2-40B4-BE49-F238E27FC236}">
                <a16:creationId xmlns:a16="http://schemas.microsoft.com/office/drawing/2014/main" id="{254D4C64-F2B4-4644-A386-81E9D3D1DC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757D9573-5A7E-42DD-9DD6-0F1EAFC5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52600"/>
            <a:ext cx="35052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FF"/>
                </a:solidFill>
              </a:rPr>
              <a:t>Bè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gỗ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lim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EE4B96B-32D9-44FD-A8C7-4184452E2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34290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mè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F9B1B77C-2A4F-41AB-9640-CB62F5B87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53848"/>
            <a:ext cx="3505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2400" b="1" dirty="0">
                <a:solidFill>
                  <a:srgbClr val="0000FF"/>
                </a:solidFill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</a:rPr>
              <a:t>Nắm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xôi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51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3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C8E3EE-5048-41D6-ACB0-FB7B0EFA3783}"/>
              </a:ext>
            </a:extLst>
          </p:cNvPr>
          <p:cNvSpPr/>
          <p:nvPr/>
        </p:nvSpPr>
        <p:spPr>
          <a:xfrm>
            <a:off x="4521601" y="1179845"/>
            <a:ext cx="3619434" cy="733073"/>
          </a:xfrm>
          <a:prstGeom prst="roundRect">
            <a:avLst/>
          </a:prstGeom>
          <a:solidFill>
            <a:srgbClr val="D5A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9206F8-AE47-42AC-98EE-F0FD5EFAD189}"/>
              </a:ext>
            </a:extLst>
          </p:cNvPr>
          <p:cNvSpPr/>
          <p:nvPr/>
        </p:nvSpPr>
        <p:spPr>
          <a:xfrm>
            <a:off x="4640950" y="1351351"/>
            <a:ext cx="471055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0408C4-1E91-493E-8B11-CF3A7F3FBE53}"/>
              </a:ext>
            </a:extLst>
          </p:cNvPr>
          <p:cNvSpPr/>
          <p:nvPr/>
        </p:nvSpPr>
        <p:spPr>
          <a:xfrm>
            <a:off x="4521600" y="2180403"/>
            <a:ext cx="3619435" cy="668306"/>
          </a:xfrm>
          <a:prstGeom prst="roundRect">
            <a:avLst/>
          </a:prstGeom>
          <a:solidFill>
            <a:srgbClr val="D5A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43A743-D08D-48B4-B4F8-493553128E5E}"/>
              </a:ext>
            </a:extLst>
          </p:cNvPr>
          <p:cNvSpPr/>
          <p:nvPr/>
        </p:nvSpPr>
        <p:spPr>
          <a:xfrm>
            <a:off x="4687475" y="2271257"/>
            <a:ext cx="463034" cy="486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C70258-83F4-4035-8049-CD047B11F326}"/>
              </a:ext>
            </a:extLst>
          </p:cNvPr>
          <p:cNvSpPr/>
          <p:nvPr/>
        </p:nvSpPr>
        <p:spPr>
          <a:xfrm>
            <a:off x="4521599" y="3045340"/>
            <a:ext cx="3619435" cy="750888"/>
          </a:xfrm>
          <a:prstGeom prst="roundRect">
            <a:avLst/>
          </a:prstGeom>
          <a:solidFill>
            <a:srgbClr val="D5A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7EEA63-294B-4F34-965C-20018B77EE77}"/>
              </a:ext>
            </a:extLst>
          </p:cNvPr>
          <p:cNvSpPr/>
          <p:nvPr/>
        </p:nvSpPr>
        <p:spPr>
          <a:xfrm>
            <a:off x="4767778" y="3154478"/>
            <a:ext cx="424934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21599" y="1179844"/>
            <a:ext cx="3619434" cy="733073"/>
            <a:chOff x="1908774" y="2299349"/>
            <a:chExt cx="4184074" cy="54494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128741-B519-4848-94F8-446BF0CCC30E}"/>
                </a:ext>
              </a:extLst>
            </p:cNvPr>
            <p:cNvSpPr/>
            <p:nvPr/>
          </p:nvSpPr>
          <p:spPr>
            <a:xfrm>
              <a:off x="1908774" y="2299349"/>
              <a:ext cx="4184074" cy="5449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62C93F-76A0-4037-A975-ECEF7326D7F1}"/>
                </a:ext>
              </a:extLst>
            </p:cNvPr>
            <p:cNvSpPr/>
            <p:nvPr/>
          </p:nvSpPr>
          <p:spPr>
            <a:xfrm>
              <a:off x="2133662" y="2417335"/>
              <a:ext cx="509636" cy="3089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080" name="Picture 8" descr="Giải đáp thắc mắc khi tham gia học trực tuyến – FreshTalk">
            <a:extLst>
              <a:ext uri="{FF2B5EF4-FFF2-40B4-BE49-F238E27FC236}">
                <a16:creationId xmlns:a16="http://schemas.microsoft.com/office/drawing/2014/main" id="{13A42831-A51C-499E-A7D4-C94F9C0C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4723100"/>
            <a:ext cx="56483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0A4C9A2C-C6EC-4A6F-A202-10CF1F684C13}"/>
              </a:ext>
            </a:extLst>
          </p:cNvPr>
          <p:cNvSpPr/>
          <p:nvPr/>
        </p:nvSpPr>
        <p:spPr>
          <a:xfrm>
            <a:off x="134816" y="1101969"/>
            <a:ext cx="4050322" cy="4003719"/>
          </a:xfrm>
          <a:prstGeom prst="teardrop">
            <a:avLst>
              <a:gd name="adj" fmla="val 10252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4677" y="1179845"/>
            <a:ext cx="1887415" cy="7330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84677" y="2180403"/>
            <a:ext cx="943707" cy="8064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9284677" y="3103828"/>
            <a:ext cx="1101969" cy="7494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7" grpId="0" animBg="1"/>
      <p:bldP spid="3" grpId="0" animBg="1"/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A112E98-8AF1-491A-AEB0-460FAA5B60DC}"/>
              </a:ext>
            </a:extLst>
          </p:cNvPr>
          <p:cNvSpPr/>
          <p:nvPr/>
        </p:nvSpPr>
        <p:spPr>
          <a:xfrm>
            <a:off x="1159164" y="111932"/>
            <a:ext cx="9989127" cy="129258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C8E3EE-5048-41D6-ACB0-FB7B0EFA3783}"/>
              </a:ext>
            </a:extLst>
          </p:cNvPr>
          <p:cNvSpPr/>
          <p:nvPr/>
        </p:nvSpPr>
        <p:spPr>
          <a:xfrm>
            <a:off x="2422680" y="1859569"/>
            <a:ext cx="6029660" cy="13047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Kim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9206F8-AE47-42AC-98EE-F0FD5EFAD189}"/>
              </a:ext>
            </a:extLst>
          </p:cNvPr>
          <p:cNvSpPr/>
          <p:nvPr/>
        </p:nvSpPr>
        <p:spPr>
          <a:xfrm>
            <a:off x="2530294" y="2748696"/>
            <a:ext cx="471055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0BBF46-BB0B-4048-B448-3EF62CBB4791}"/>
              </a:ext>
            </a:extLst>
          </p:cNvPr>
          <p:cNvSpPr/>
          <p:nvPr/>
        </p:nvSpPr>
        <p:spPr>
          <a:xfrm>
            <a:off x="2422680" y="3423138"/>
            <a:ext cx="6170335" cy="1453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Kim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C5A847-5D6F-4EA6-90D2-9530AF49CA4A}"/>
              </a:ext>
            </a:extLst>
          </p:cNvPr>
          <p:cNvSpPr/>
          <p:nvPr/>
        </p:nvSpPr>
        <p:spPr>
          <a:xfrm>
            <a:off x="2676834" y="4313112"/>
            <a:ext cx="471055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22680" y="1859569"/>
            <a:ext cx="6029660" cy="1304763"/>
            <a:chOff x="8056678" y="2670416"/>
            <a:chExt cx="6567055" cy="215207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B090E9A-6188-4DE4-8B7A-754DF82096F9}"/>
                </a:ext>
              </a:extLst>
            </p:cNvPr>
            <p:cNvSpPr/>
            <p:nvPr/>
          </p:nvSpPr>
          <p:spPr>
            <a:xfrm>
              <a:off x="8056678" y="2670416"/>
              <a:ext cx="6567055" cy="215207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Kim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ắn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Kim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Kim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00AAEC-AABD-4E25-B086-CC592278787D}"/>
                </a:ext>
              </a:extLst>
            </p:cNvPr>
            <p:cNvSpPr/>
            <p:nvPr/>
          </p:nvSpPr>
          <p:spPr>
            <a:xfrm>
              <a:off x="8333484" y="4012396"/>
              <a:ext cx="471055" cy="6182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098" name="Picture 2" descr="Đi tìm lời giải đáp cho câu hỏi: Giáo trình tiếng Anh là gì? | Edu2Review">
            <a:extLst>
              <a:ext uri="{FF2B5EF4-FFF2-40B4-BE49-F238E27FC236}">
                <a16:creationId xmlns:a16="http://schemas.microsoft.com/office/drawing/2014/main" id="{6FC1C3B7-FD22-4178-9410-63FF0F34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" y="51458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Ỗ TRỢ VAY VỐN NGÂN HÀNG CHO NGƯỜI ĐI XUẤT KHẨU LAO ĐỘNG -  Xuatkhaulaodongnhatban365.com">
            <a:extLst>
              <a:ext uri="{FF2B5EF4-FFF2-40B4-BE49-F238E27FC236}">
                <a16:creationId xmlns:a16="http://schemas.microsoft.com/office/drawing/2014/main" id="{454B5EDA-9651-4B26-AC16-A932B855C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7253"/>
          <a:stretch/>
        </p:blipFill>
        <p:spPr bwMode="auto">
          <a:xfrm>
            <a:off x="10133878" y="4120499"/>
            <a:ext cx="2028826" cy="27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ổng hợp cách làm bài test iq mới nhất 2020. - Blogviecl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44" y="1518467"/>
            <a:ext cx="1624354" cy="16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9797208" y="1859569"/>
            <a:ext cx="26170" cy="498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823378" y="2330644"/>
            <a:ext cx="310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800653" y="2357857"/>
            <a:ext cx="333225" cy="354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6" descr="Tổng hợp cách làm bài test iq mới nhất 2020. - Blogviecl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76" y="3252447"/>
            <a:ext cx="1624354" cy="16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>
            <a:off x="9823378" y="4065011"/>
            <a:ext cx="333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812015" y="3540369"/>
            <a:ext cx="0" cy="524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>
            <a:extLst>
              <a:ext uri="{FF2B5EF4-FFF2-40B4-BE49-F238E27FC236}">
                <a16:creationId xmlns:a16="http://schemas.microsoft.com/office/drawing/2014/main" id="{75D7A6E6-7FFD-477D-8EE1-6F8C4230C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0243" name="Picture 16" descr="13">
            <a:extLst>
              <a:ext uri="{FF2B5EF4-FFF2-40B4-BE49-F238E27FC236}">
                <a16:creationId xmlns:a16="http://schemas.microsoft.com/office/drawing/2014/main" id="{DD05A8C7-A6CD-41A4-B23C-56E2488A19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7" descr="13">
            <a:extLst>
              <a:ext uri="{FF2B5EF4-FFF2-40B4-BE49-F238E27FC236}">
                <a16:creationId xmlns:a16="http://schemas.microsoft.com/office/drawing/2014/main" id="{AA76C724-16D8-4CAE-ABDB-487E159B3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0" descr="13">
            <a:extLst>
              <a:ext uri="{FF2B5EF4-FFF2-40B4-BE49-F238E27FC236}">
                <a16:creationId xmlns:a16="http://schemas.microsoft.com/office/drawing/2014/main" id="{6AC3B47E-BC20-43CE-B203-D55482EB6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1" descr="13">
            <a:extLst>
              <a:ext uri="{FF2B5EF4-FFF2-40B4-BE49-F238E27FC236}">
                <a16:creationId xmlns:a16="http://schemas.microsoft.com/office/drawing/2014/main" id="{B1335503-2ABD-4E9C-96D3-04D9542D83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an30">
            <a:extLst>
              <a:ext uri="{FF2B5EF4-FFF2-40B4-BE49-F238E27FC236}">
                <a16:creationId xmlns:a16="http://schemas.microsoft.com/office/drawing/2014/main" id="{1AB3E711-9475-4217-9E57-E24471DB3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2" name="WordArt 22">
            <a:extLst>
              <a:ext uri="{FF2B5EF4-FFF2-40B4-BE49-F238E27FC236}">
                <a16:creationId xmlns:a16="http://schemas.microsoft.com/office/drawing/2014/main" id="{EA86BB91-4B8A-4DCF-9775-AAC05BBCC0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4864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Binh ...Boong...</a:t>
            </a:r>
          </a:p>
        </p:txBody>
      </p:sp>
      <p:sp>
        <p:nvSpPr>
          <p:cNvPr id="66583" name="WordArt 23">
            <a:extLst>
              <a:ext uri="{FF2B5EF4-FFF2-40B4-BE49-F238E27FC236}">
                <a16:creationId xmlns:a16="http://schemas.microsoft.com/office/drawing/2014/main" id="{DB5AAEAB-B7D0-49A4-BB66-72746AD1C1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533400"/>
            <a:ext cx="26574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Binh ...Boong...</a:t>
            </a:r>
          </a:p>
        </p:txBody>
      </p:sp>
      <p:pic>
        <p:nvPicPr>
          <p:cNvPr id="66585" name="Bài hát- Rung chuông vàng - The Wall – ChaCha.vn.mp3">
            <a:hlinkClick r:id="" action="ppaction://media"/>
            <a:extLst>
              <a:ext uri="{FF2B5EF4-FFF2-40B4-BE49-F238E27FC236}">
                <a16:creationId xmlns:a16="http://schemas.microsoft.com/office/drawing/2014/main" id="{E1896848-D4DD-4024-8825-2AB9656177C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6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7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54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2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[wallcoo">
            <a:extLst>
              <a:ext uri="{FF2B5EF4-FFF2-40B4-BE49-F238E27FC236}">
                <a16:creationId xmlns:a16="http://schemas.microsoft.com/office/drawing/2014/main" id="{7D936749-CA77-4BE8-8C8A-E680A4AE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-685800"/>
            <a:ext cx="9332913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E361D82E-82EA-4902-85FA-6B43F473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94" y="304208"/>
            <a:ext cx="7770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fi-FI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746E0C5E-674D-4AF9-A18C-EBC9E2F9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79500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i-FI" altLang="en-US" sz="4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fi-FI" altLang="en-US" sz="4400" b="1" i="1" dirty="0">
                <a:solidFill>
                  <a:srgbClr val="6600CC"/>
                </a:solidFill>
                <a:latin typeface=".VnTifani Heavy" panose="020B7200000000000000" pitchFamily="34" charset="0"/>
              </a:rPr>
              <a:t>:</a:t>
            </a:r>
            <a:endParaRPr lang="fi-FI" altLang="en-US" sz="4400" b="1" u="sng" dirty="0">
              <a:solidFill>
                <a:srgbClr val="6600CC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6152" name="Picture 8" descr="BELLS7">
            <a:extLst>
              <a:ext uri="{FF2B5EF4-FFF2-40B4-BE49-F238E27FC236}">
                <a16:creationId xmlns:a16="http://schemas.microsoft.com/office/drawing/2014/main" id="{BB175F4C-6055-4851-928C-06547518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526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WEDBELL">
            <a:extLst>
              <a:ext uri="{FF2B5EF4-FFF2-40B4-BE49-F238E27FC236}">
                <a16:creationId xmlns:a16="http://schemas.microsoft.com/office/drawing/2014/main" id="{A9840124-D79B-4F9C-9164-8BB86F9B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C7541467-DE6F-416A-BD36-03858389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530815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fi-FI" altLang="en-US" sz="2400" b="1" dirty="0">
                <a:latin typeface="Times New Roman" panose="02020603050405020304" pitchFamily="18" charset="0"/>
              </a:rPr>
              <a:t>Sau khi nghe câu hỏi mỗi thí sinh dự thi có 5 giây suy nghĩ và đưa ra đáp án đúng.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EE28AC57-9035-475F-8729-FE18E72D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3329328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loạt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nâng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hội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sàn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đấu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AB834A6F-619B-4FA2-A093-E25D43E3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E2885B1-D0B2-4192-B4F3-54E0C810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634696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“Rung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chuông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400" b="1" dirty="0"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lựa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autoUpdateAnimBg="0"/>
      <p:bldP spid="6154" grpId="0" build="allAtOnce"/>
      <p:bldP spid="6155" grpId="0"/>
      <p:bldP spid="615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41A6-C311-4D5C-86C2-54BC0D41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3A0B-1F84-4A58-A909-C3D8C95C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2509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2BC8-2236-437D-B027-5B67B343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8577-6C93-4DCB-B3C2-ADB66D5F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2202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E7C0F80A-9261-4965-B183-86ECC8656AC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257800"/>
            <a:ext cx="2438400" cy="1600200"/>
            <a:chOff x="0" y="3168"/>
            <a:chExt cx="1728" cy="1008"/>
          </a:xfrm>
        </p:grpSpPr>
        <p:sp>
          <p:nvSpPr>
            <p:cNvPr id="4110" name="AutoShape 3">
              <a:extLst>
                <a:ext uri="{FF2B5EF4-FFF2-40B4-BE49-F238E27FC236}">
                  <a16:creationId xmlns:a16="http://schemas.microsoft.com/office/drawing/2014/main" id="{D20C891A-D3C1-4E8D-BF51-3E29D5534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4111" name="WordArt 4">
              <a:extLst>
                <a:ext uri="{FF2B5EF4-FFF2-40B4-BE49-F238E27FC236}">
                  <a16:creationId xmlns:a16="http://schemas.microsoft.com/office/drawing/2014/main" id="{FC7F4B44-9630-4CAA-80C5-8350809CCC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2533" name="Picture 5">
            <a:extLst>
              <a:ext uri="{FF2B5EF4-FFF2-40B4-BE49-F238E27FC236}">
                <a16:creationId xmlns:a16="http://schemas.microsoft.com/office/drawing/2014/main" id="{6C477698-A295-4B67-8C4E-D3FEA3CA78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ACD51B2E-03E9-4DC3-8CAC-42D0CD96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535" name="WordArt 7">
            <a:extLst>
              <a:ext uri="{FF2B5EF4-FFF2-40B4-BE49-F238E27FC236}">
                <a16:creationId xmlns:a16="http://schemas.microsoft.com/office/drawing/2014/main" id="{0095A291-EFC3-49A0-B7BA-D4CCBE6968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2536" name="WordArt 8">
            <a:extLst>
              <a:ext uri="{FF2B5EF4-FFF2-40B4-BE49-F238E27FC236}">
                <a16:creationId xmlns:a16="http://schemas.microsoft.com/office/drawing/2014/main" id="{0C2AB128-035D-419A-80AA-BD6F575974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2537" name="WordArt 9">
            <a:extLst>
              <a:ext uri="{FF2B5EF4-FFF2-40B4-BE49-F238E27FC236}">
                <a16:creationId xmlns:a16="http://schemas.microsoft.com/office/drawing/2014/main" id="{74A1C30D-ACCE-4FD7-8395-3C9AF7B873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2538" name="WordArt 10">
            <a:extLst>
              <a:ext uri="{FF2B5EF4-FFF2-40B4-BE49-F238E27FC236}">
                <a16:creationId xmlns:a16="http://schemas.microsoft.com/office/drawing/2014/main" id="{189D16AE-305E-458D-9567-0956FA5B96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2539" name="WordArt 11">
            <a:extLst>
              <a:ext uri="{FF2B5EF4-FFF2-40B4-BE49-F238E27FC236}">
                <a16:creationId xmlns:a16="http://schemas.microsoft.com/office/drawing/2014/main" id="{841A9B78-982C-4BCE-A2B7-4030A79D6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ED24D205-117B-4AED-86BF-382370F3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64AF9A3E-822D-4E4A-8D58-BD6D354F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4171122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Rectangle 14">
            <a:extLst>
              <a:ext uri="{FF2B5EF4-FFF2-40B4-BE49-F238E27FC236}">
                <a16:creationId xmlns:a16="http://schemas.microsoft.com/office/drawing/2014/main" id="{E771FF02-BDD5-4DC3-AAD9-6559B8F03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4171122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non</a:t>
            </a:r>
          </a:p>
        </p:txBody>
      </p:sp>
      <p:sp>
        <p:nvSpPr>
          <p:cNvPr id="4109" name="Rectangle 15">
            <a:extLst>
              <a:ext uri="{FF2B5EF4-FFF2-40B4-BE49-F238E27FC236}">
                <a16:creationId xmlns:a16="http://schemas.microsoft.com/office/drawing/2014/main" id="{469B5E4F-6B31-4118-83F6-A3405042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4018722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225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4" grpId="1"/>
      <p:bldP spid="225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F110D0-4970-4CA4-9443-6025EB7D5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52DA151D-0E6B-40C0-B431-EB6A3499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1"/>
            <a:ext cx="76215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id="{8405CC19-DA17-4998-835F-707353A7620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9230" name="AutoShape 5">
              <a:extLst>
                <a:ext uri="{FF2B5EF4-FFF2-40B4-BE49-F238E27FC236}">
                  <a16:creationId xmlns:a16="http://schemas.microsoft.com/office/drawing/2014/main" id="{68D8FC04-230E-449A-B499-70A25A48C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9231" name="WordArt 6">
              <a:extLst>
                <a:ext uri="{FF2B5EF4-FFF2-40B4-BE49-F238E27FC236}">
                  <a16:creationId xmlns:a16="http://schemas.microsoft.com/office/drawing/2014/main" id="{E03D9AEA-7A13-436A-AFC7-62954E0227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9223" name="WordArt 7">
            <a:extLst>
              <a:ext uri="{FF2B5EF4-FFF2-40B4-BE49-F238E27FC236}">
                <a16:creationId xmlns:a16="http://schemas.microsoft.com/office/drawing/2014/main" id="{4A208538-064C-4F8E-AFDF-23B5D92E28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9224" name="WordArt 8">
            <a:extLst>
              <a:ext uri="{FF2B5EF4-FFF2-40B4-BE49-F238E27FC236}">
                <a16:creationId xmlns:a16="http://schemas.microsoft.com/office/drawing/2014/main" id="{8C6AC398-ACE9-499D-A612-ED3A62BC8E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9225" name="WordArt 9">
            <a:extLst>
              <a:ext uri="{FF2B5EF4-FFF2-40B4-BE49-F238E27FC236}">
                <a16:creationId xmlns:a16="http://schemas.microsoft.com/office/drawing/2014/main" id="{2212E06A-8C60-488F-BB9C-6BB93BDBA2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9226" name="WordArt 10">
            <a:extLst>
              <a:ext uri="{FF2B5EF4-FFF2-40B4-BE49-F238E27FC236}">
                <a16:creationId xmlns:a16="http://schemas.microsoft.com/office/drawing/2014/main" id="{DE79D7E3-B44B-40C5-832F-383DC2AF31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233C0510-3F74-443D-B3C3-341365FF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9228" name="WordArt 12">
            <a:extLst>
              <a:ext uri="{FF2B5EF4-FFF2-40B4-BE49-F238E27FC236}">
                <a16:creationId xmlns:a16="http://schemas.microsoft.com/office/drawing/2014/main" id="{A28C8F67-DFD1-438A-B508-4EFBA8CAC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8268FECA-8CB3-4FD4-8471-48F6B278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35052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4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nét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73ECA90-F47C-4357-A7E2-36ED5E29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34290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nét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Rectangle 15">
            <a:extLst>
              <a:ext uri="{FF2B5EF4-FFF2-40B4-BE49-F238E27FC236}">
                <a16:creationId xmlns:a16="http://schemas.microsoft.com/office/drawing/2014/main" id="{9ABDF654-CAB3-47A1-9BF0-80E164251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35052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3.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4000" dirty="0">
                <a:solidFill>
                  <a:srgbClr val="0000FF"/>
                </a:solidFill>
              </a:rPr>
              <a:t>3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nét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8B30229-279E-4AA0-8F55-1E80DF736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7C7037F3-A8C0-43AB-9609-BFF1AC0B7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76215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Gươm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6E73469D-C2FF-4E30-B2F6-7574DABEA81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7182" name="AutoShape 5">
              <a:extLst>
                <a:ext uri="{FF2B5EF4-FFF2-40B4-BE49-F238E27FC236}">
                  <a16:creationId xmlns:a16="http://schemas.microsoft.com/office/drawing/2014/main" id="{95EE611C-5D43-4749-8A2C-29BDAA971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7183" name="WordArt 6">
              <a:extLst>
                <a:ext uri="{FF2B5EF4-FFF2-40B4-BE49-F238E27FC236}">
                  <a16:creationId xmlns:a16="http://schemas.microsoft.com/office/drawing/2014/main" id="{26E91ED8-0408-4C46-8FB6-1AE5364815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7175" name="WordArt 7">
            <a:extLst>
              <a:ext uri="{FF2B5EF4-FFF2-40B4-BE49-F238E27FC236}">
                <a16:creationId xmlns:a16="http://schemas.microsoft.com/office/drawing/2014/main" id="{636D3F30-A3B0-463C-B3BD-0D79A09801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176" name="WordArt 8">
            <a:extLst>
              <a:ext uri="{FF2B5EF4-FFF2-40B4-BE49-F238E27FC236}">
                <a16:creationId xmlns:a16="http://schemas.microsoft.com/office/drawing/2014/main" id="{7BB5FF11-55D5-40E9-BB1F-E9482CE1A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177" name="WordArt 9">
            <a:extLst>
              <a:ext uri="{FF2B5EF4-FFF2-40B4-BE49-F238E27FC236}">
                <a16:creationId xmlns:a16="http://schemas.microsoft.com/office/drawing/2014/main" id="{D21E4A3A-1F84-463E-A24B-80B6D021BD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178" name="WordArt 10">
            <a:extLst>
              <a:ext uri="{FF2B5EF4-FFF2-40B4-BE49-F238E27FC236}">
                <a16:creationId xmlns:a16="http://schemas.microsoft.com/office/drawing/2014/main" id="{DA523002-D688-44BB-876F-308FFFC828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BDC073DE-8CDE-482E-9CCA-7C90AEAE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7180" name="WordArt 12">
            <a:extLst>
              <a:ext uri="{FF2B5EF4-FFF2-40B4-BE49-F238E27FC236}">
                <a16:creationId xmlns:a16="http://schemas.microsoft.com/office/drawing/2014/main" id="{D3864372-7C89-480C-9C9B-C8B48DE616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7058E7FE-C28F-4600-8A16-CE63A291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3505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>
                <a:solidFill>
                  <a:srgbClr val="0000FF"/>
                </a:solidFill>
              </a:rPr>
              <a:t>Hồ Hoàn Kiếm, ở Thủ </a:t>
            </a:r>
          </a:p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đô Hà Nội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13AE8FC9-7F1B-4FDF-AB64-B4A8F498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34290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2. Hồ Hoàn Kiếm, ở thành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Phố Hồ Chí Minh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A3671EA9-BAB9-4842-A7E9-A0EFC445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3505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3. Hồ Tây, ở Thủ đô Hà Nội</a:t>
            </a: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7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7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7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  <p:bldP spid="7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9F1C88A6-997B-4D0F-AD65-AD893FA4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76215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Câu 4: Có mấy nhóm thực phẩm? Gồm những nhóm chất nào?</a:t>
            </a:r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28D2E05A-8F49-4D42-8D32-F2D0465A470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2" name="AutoShape 5">
              <a:extLst>
                <a:ext uri="{FF2B5EF4-FFF2-40B4-BE49-F238E27FC236}">
                  <a16:creationId xmlns:a16="http://schemas.microsoft.com/office/drawing/2014/main" id="{1CE7596D-30FB-4FB7-BE67-DB3A7560E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6159" name="WordArt 6">
              <a:extLst>
                <a:ext uri="{FF2B5EF4-FFF2-40B4-BE49-F238E27FC236}">
                  <a16:creationId xmlns:a16="http://schemas.microsoft.com/office/drawing/2014/main" id="{335F8CD9-B77D-4A70-8C56-756E26F8DA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51" name="WordArt 7">
            <a:extLst>
              <a:ext uri="{FF2B5EF4-FFF2-40B4-BE49-F238E27FC236}">
                <a16:creationId xmlns:a16="http://schemas.microsoft.com/office/drawing/2014/main" id="{0E4A64A7-D09A-49BC-80F8-3CA2F4B844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6152" name="WordArt 8">
            <a:extLst>
              <a:ext uri="{FF2B5EF4-FFF2-40B4-BE49-F238E27FC236}">
                <a16:creationId xmlns:a16="http://schemas.microsoft.com/office/drawing/2014/main" id="{EA41B4FA-F7C9-4AB8-9A78-3F5D2A7E3F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6153" name="WordArt 9">
            <a:extLst>
              <a:ext uri="{FF2B5EF4-FFF2-40B4-BE49-F238E27FC236}">
                <a16:creationId xmlns:a16="http://schemas.microsoft.com/office/drawing/2014/main" id="{CB5DCEB7-DC86-43F5-A7F3-2A1E1A8904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6154" name="WordArt 10">
            <a:extLst>
              <a:ext uri="{FF2B5EF4-FFF2-40B4-BE49-F238E27FC236}">
                <a16:creationId xmlns:a16="http://schemas.microsoft.com/office/drawing/2014/main" id="{9AD6B3C5-4C9A-463A-B77D-FF1CB0590E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6155" name="AutoShape 11">
            <a:extLst>
              <a:ext uri="{FF2B5EF4-FFF2-40B4-BE49-F238E27FC236}">
                <a16:creationId xmlns:a16="http://schemas.microsoft.com/office/drawing/2014/main" id="{D100F5DC-4981-4019-868C-3B9CB7FB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6156" name="WordArt 12">
            <a:extLst>
              <a:ext uri="{FF2B5EF4-FFF2-40B4-BE49-F238E27FC236}">
                <a16:creationId xmlns:a16="http://schemas.microsoft.com/office/drawing/2014/main" id="{0B092C35-5AAF-47D3-AD1E-2A63D9B86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BD72B70-4283-4E96-A4F4-A1291C5E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785" y="1752600"/>
            <a:ext cx="9013371" cy="990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</a:rPr>
              <a:t>nhóm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béo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bột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đạm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F38B3A6F-A936-482F-BF63-D6BFBBA3F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785" y="4419600"/>
            <a:ext cx="9127671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béo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VTM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endParaRPr lang="en-US" altLang="en-US" sz="2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đạm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Rectangle 15">
            <a:extLst>
              <a:ext uri="{FF2B5EF4-FFF2-40B4-BE49-F238E27FC236}">
                <a16:creationId xmlns:a16="http://schemas.microsoft.com/office/drawing/2014/main" id="{AA469640-89DA-425C-BEC8-06A6715B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785" y="3048000"/>
            <a:ext cx="9127671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béo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VTM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khoáng</a:t>
            </a:r>
            <a:endParaRPr lang="en-US" altLang="en-US" sz="2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91752EA-615D-45B0-9220-14E22A57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76215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5: 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vi-VN" sz="2800" b="1" dirty="0" err="1"/>
              <a:t>Những</a:t>
            </a:r>
            <a:r>
              <a:rPr lang="vi-VN" sz="2800" b="1" dirty="0"/>
              <a:t> </a:t>
            </a:r>
            <a:r>
              <a:rPr lang="vi-VN" sz="2800" b="1" dirty="0" err="1"/>
              <a:t>biện</a:t>
            </a:r>
            <a:r>
              <a:rPr lang="vi-VN" sz="2800" b="1" dirty="0"/>
              <a:t> </a:t>
            </a:r>
            <a:r>
              <a:rPr lang="vi-VN" sz="2800" b="1" dirty="0" err="1"/>
              <a:t>pháp</a:t>
            </a:r>
            <a:r>
              <a:rPr lang="vi-VN" sz="2800" b="1" dirty="0"/>
              <a:t> </a:t>
            </a:r>
            <a:r>
              <a:rPr lang="vi-VN" sz="2800" b="1" dirty="0" err="1"/>
              <a:t>nào</a:t>
            </a:r>
            <a:r>
              <a:rPr lang="vi-VN" sz="2800" b="1" dirty="0"/>
              <a:t> sau đây </a:t>
            </a:r>
            <a:r>
              <a:rPr lang="vi-VN" sz="2800" b="1" dirty="0" err="1"/>
              <a:t>giúp</a:t>
            </a:r>
            <a:r>
              <a:rPr lang="vi-VN" sz="2800" b="1" dirty="0"/>
              <a:t> </a:t>
            </a:r>
            <a:r>
              <a:rPr lang="vi-VN" sz="2800" b="1" dirty="0" err="1"/>
              <a:t>bé</a:t>
            </a:r>
            <a:r>
              <a:rPr lang="vi-VN" sz="2800" b="1" dirty="0"/>
              <a:t> </a:t>
            </a:r>
            <a:r>
              <a:rPr lang="vi-VN" sz="2800" b="1" dirty="0" err="1"/>
              <a:t>phòng</a:t>
            </a:r>
            <a:r>
              <a:rPr lang="vi-VN" sz="2800" b="1" dirty="0"/>
              <a:t> </a:t>
            </a:r>
            <a:r>
              <a:rPr lang="vi-VN" sz="2800" b="1" dirty="0" err="1"/>
              <a:t>dịch</a:t>
            </a:r>
            <a:r>
              <a:rPr lang="vi-VN" sz="2800" b="1" dirty="0"/>
              <a:t> co</a:t>
            </a:r>
            <a:r>
              <a:rPr lang="en-US" sz="2800" b="1" dirty="0">
                <a:latin typeface=".VnArial" pitchFamily="34" charset="0"/>
              </a:rPr>
              <a:t>vid</a:t>
            </a:r>
            <a:r>
              <a:rPr lang="vi-VN" sz="2800" b="1" dirty="0"/>
              <a:t> 19?</a:t>
            </a:r>
            <a:endParaRPr lang="en-US" sz="2800" b="1" dirty="0">
              <a:latin typeface=".Vn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AD0B78FF-8A0A-4CFC-AAB2-1B82F97E14E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11278" name="AutoShape 5">
              <a:extLst>
                <a:ext uri="{FF2B5EF4-FFF2-40B4-BE49-F238E27FC236}">
                  <a16:creationId xmlns:a16="http://schemas.microsoft.com/office/drawing/2014/main" id="{51372D6C-EFD0-4D24-8526-2A6004546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11279" name="WordArt 6">
              <a:extLst>
                <a:ext uri="{FF2B5EF4-FFF2-40B4-BE49-F238E27FC236}">
                  <a16:creationId xmlns:a16="http://schemas.microsoft.com/office/drawing/2014/main" id="{9A7EFBE8-5DFB-4999-82E0-56E7360A3C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1271" name="WordArt 7">
            <a:extLst>
              <a:ext uri="{FF2B5EF4-FFF2-40B4-BE49-F238E27FC236}">
                <a16:creationId xmlns:a16="http://schemas.microsoft.com/office/drawing/2014/main" id="{E492E071-8ACF-4918-B258-85B3DF27FC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1272" name="WordArt 8">
            <a:extLst>
              <a:ext uri="{FF2B5EF4-FFF2-40B4-BE49-F238E27FC236}">
                <a16:creationId xmlns:a16="http://schemas.microsoft.com/office/drawing/2014/main" id="{794E40C3-D368-4A6C-BA32-B2718B9DB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273" name="WordArt 9">
            <a:extLst>
              <a:ext uri="{FF2B5EF4-FFF2-40B4-BE49-F238E27FC236}">
                <a16:creationId xmlns:a16="http://schemas.microsoft.com/office/drawing/2014/main" id="{4564C0FE-BE10-4027-BA59-295E0D8617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1274" name="WordArt 10">
            <a:extLst>
              <a:ext uri="{FF2B5EF4-FFF2-40B4-BE49-F238E27FC236}">
                <a16:creationId xmlns:a16="http://schemas.microsoft.com/office/drawing/2014/main" id="{5663C472-AAA3-487A-9BE7-F8A311D7CF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1275" name="AutoShape 11">
            <a:extLst>
              <a:ext uri="{FF2B5EF4-FFF2-40B4-BE49-F238E27FC236}">
                <a16:creationId xmlns:a16="http://schemas.microsoft.com/office/drawing/2014/main" id="{7BCCA3FE-8DB4-4EFB-A389-F527D9C4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1276" name="WordArt 12">
            <a:extLst>
              <a:ext uri="{FF2B5EF4-FFF2-40B4-BE49-F238E27FC236}">
                <a16:creationId xmlns:a16="http://schemas.microsoft.com/office/drawing/2014/main" id="{89E8C886-56A4-4597-9584-F7F083B969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0CA33D-E6A5-4FFF-B1B3-13157B2DC7FB}"/>
              </a:ext>
            </a:extLst>
          </p:cNvPr>
          <p:cNvGrpSpPr/>
          <p:nvPr/>
        </p:nvGrpSpPr>
        <p:grpSpPr>
          <a:xfrm>
            <a:off x="465146" y="1908184"/>
            <a:ext cx="2574907" cy="3387716"/>
            <a:chOff x="403760" y="1960206"/>
            <a:chExt cx="2574907" cy="33877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A85B2F-B301-481B-AA9B-36B3A59587E7}"/>
                </a:ext>
              </a:extLst>
            </p:cNvPr>
            <p:cNvSpPr txBox="1"/>
            <p:nvPr/>
          </p:nvSpPr>
          <p:spPr>
            <a:xfrm>
              <a:off x="497711" y="4147593"/>
              <a:ext cx="22333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1. </a:t>
              </a:r>
              <a:r>
                <a:rPr lang="en-US" sz="3600" b="1" dirty="0" err="1"/>
                <a:t>Rửa</a:t>
              </a:r>
              <a:r>
                <a:rPr lang="en-US" sz="3600" b="1" dirty="0"/>
                <a:t> </a:t>
              </a:r>
              <a:r>
                <a:rPr lang="en-US" sz="3600" b="1" dirty="0" err="1"/>
                <a:t>tay</a:t>
              </a:r>
              <a:r>
                <a:rPr lang="en-US" sz="3600" b="1" dirty="0"/>
                <a:t> </a:t>
              </a:r>
            </a:p>
            <a:p>
              <a:r>
                <a:rPr lang="en-US" sz="3600" b="1" dirty="0" err="1"/>
                <a:t>đúng</a:t>
              </a:r>
              <a:r>
                <a:rPr lang="en-US" sz="3600" b="1" dirty="0"/>
                <a:t> </a:t>
              </a:r>
              <a:r>
                <a:rPr lang="en-US" sz="3600" b="1" dirty="0" err="1"/>
                <a:t>cách</a:t>
              </a:r>
              <a:endParaRPr lang="en-US" sz="3600" b="1" dirty="0"/>
            </a:p>
          </p:txBody>
        </p:sp>
        <p:pic>
          <p:nvPicPr>
            <p:cNvPr id="19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0BCD4ED2-8D94-4FAB-B7E9-9A201750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" y="1960206"/>
              <a:ext cx="2574907" cy="19311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7A3AE6-CA8E-4BDB-A533-A2EDE59B174B}"/>
              </a:ext>
            </a:extLst>
          </p:cNvPr>
          <p:cNvGrpSpPr/>
          <p:nvPr/>
        </p:nvGrpSpPr>
        <p:grpSpPr>
          <a:xfrm>
            <a:off x="4127864" y="1960206"/>
            <a:ext cx="3586582" cy="3374210"/>
            <a:chOff x="4127864" y="1960206"/>
            <a:chExt cx="3712969" cy="33742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425104-BDA8-4C93-A3FE-36E8A4C4FBE8}"/>
                </a:ext>
              </a:extLst>
            </p:cNvPr>
            <p:cNvSpPr txBox="1"/>
            <p:nvPr/>
          </p:nvSpPr>
          <p:spPr>
            <a:xfrm>
              <a:off x="4127864" y="4134087"/>
              <a:ext cx="3712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2.</a:t>
              </a:r>
              <a:r>
                <a:rPr lang="en-US" sz="3600" dirty="0"/>
                <a:t> </a:t>
              </a:r>
              <a:r>
                <a:rPr lang="en-US" sz="3600" b="1" dirty="0" err="1"/>
                <a:t>Đeo</a:t>
              </a:r>
              <a:r>
                <a:rPr lang="en-US" sz="3600" b="1" dirty="0"/>
                <a:t> </a:t>
              </a:r>
              <a:r>
                <a:rPr lang="en-US" sz="3600" b="1" dirty="0" err="1"/>
                <a:t>khẩu</a:t>
              </a:r>
              <a:r>
                <a:rPr lang="en-US" sz="3600" b="1" dirty="0"/>
                <a:t> </a:t>
              </a:r>
              <a:r>
                <a:rPr lang="en-US" sz="3600" b="1" dirty="0" err="1"/>
                <a:t>trang</a:t>
              </a:r>
              <a:endParaRPr lang="en-US" sz="3600" b="1" dirty="0"/>
            </a:p>
            <a:p>
              <a:r>
                <a:rPr lang="en-US" sz="3600" b="1" dirty="0" err="1"/>
                <a:t>đúng</a:t>
              </a:r>
              <a:r>
                <a:rPr lang="en-US" sz="3600" b="1" dirty="0"/>
                <a:t> </a:t>
              </a:r>
              <a:r>
                <a:rPr lang="en-US" sz="3600" b="1" dirty="0" err="1"/>
                <a:t>cách</a:t>
              </a:r>
              <a:r>
                <a:rPr lang="en-US" sz="3600" dirty="0"/>
                <a:t> </a:t>
              </a:r>
            </a:p>
          </p:txBody>
        </p:sp>
        <p:pic>
          <p:nvPicPr>
            <p:cNvPr id="22" name="Picture 21">
              <a:hlinkClick r:id="" action="ppaction://noaction"/>
              <a:extLst>
                <a:ext uri="{FF2B5EF4-FFF2-40B4-BE49-F238E27FC236}">
                  <a16:creationId xmlns:a16="http://schemas.microsoft.com/office/drawing/2014/main" id="{E3E70C5D-1AF3-4F93-83AD-66C5094AB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5"/>
            <a:stretch/>
          </p:blipFill>
          <p:spPr>
            <a:xfrm>
              <a:off x="4453246" y="1960206"/>
              <a:ext cx="2565071" cy="19311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380F58-B1EE-44DA-93E7-FA33C557D6D9}"/>
              </a:ext>
            </a:extLst>
          </p:cNvPr>
          <p:cNvGrpSpPr/>
          <p:nvPr/>
        </p:nvGrpSpPr>
        <p:grpSpPr>
          <a:xfrm>
            <a:off x="8477170" y="1655496"/>
            <a:ext cx="2556036" cy="3640404"/>
            <a:chOff x="8718158" y="1826624"/>
            <a:chExt cx="2258287" cy="34627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892C1D-AD8B-456A-983D-FC6CD77DF4F3}"/>
                </a:ext>
              </a:extLst>
            </p:cNvPr>
            <p:cNvSpPr txBox="1"/>
            <p:nvPr/>
          </p:nvSpPr>
          <p:spPr>
            <a:xfrm>
              <a:off x="8849261" y="4147593"/>
              <a:ext cx="2127184" cy="1141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3. </a:t>
              </a:r>
              <a:r>
                <a:rPr lang="en-US" sz="3600" b="1" dirty="0" err="1"/>
                <a:t>Cả</a:t>
              </a:r>
              <a:r>
                <a:rPr lang="en-US" sz="3600" b="1" dirty="0"/>
                <a:t> 2 </a:t>
              </a:r>
            </a:p>
            <a:p>
              <a:r>
                <a:rPr lang="en-US" sz="3600" b="1" dirty="0" err="1"/>
                <a:t>đáp</a:t>
              </a:r>
              <a:r>
                <a:rPr lang="en-US" sz="3600" b="1" dirty="0"/>
                <a:t> </a:t>
              </a:r>
              <a:r>
                <a:rPr lang="en-US" sz="3600" b="1" dirty="0" err="1"/>
                <a:t>án</a:t>
              </a:r>
              <a:r>
                <a:rPr lang="en-US" sz="3600" b="1" dirty="0"/>
                <a:t> </a:t>
              </a:r>
              <a:r>
                <a:rPr lang="en-US" sz="3600" b="1" dirty="0" err="1"/>
                <a:t>trên</a:t>
              </a:r>
              <a:endParaRPr lang="en-US" sz="3600" b="1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6562C20-9CFD-4444-9347-160ED58F50F8}"/>
                </a:ext>
              </a:extLst>
            </p:cNvPr>
            <p:cNvGrpSpPr/>
            <p:nvPr/>
          </p:nvGrpSpPr>
          <p:grpSpPr>
            <a:xfrm>
              <a:off x="8718158" y="1826624"/>
              <a:ext cx="2088387" cy="2047234"/>
              <a:chOff x="8718158" y="1826624"/>
              <a:chExt cx="1562227" cy="2047234"/>
            </a:xfrm>
          </p:grpSpPr>
          <p:pic>
            <p:nvPicPr>
              <p:cNvPr id="26" name="Picture 2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0FDEE2-1A8B-420D-9192-11BBEA1EDA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52" b="18103"/>
              <a:stretch/>
            </p:blipFill>
            <p:spPr>
              <a:xfrm>
                <a:off x="8718158" y="1826624"/>
                <a:ext cx="1562227" cy="101218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7" name="Picture 26">
                <a:hlinkClick r:id="" action="ppaction://noaction"/>
                <a:extLst>
                  <a:ext uri="{FF2B5EF4-FFF2-40B4-BE49-F238E27FC236}">
                    <a16:creationId xmlns:a16="http://schemas.microsoft.com/office/drawing/2014/main" id="{0C24242E-AC2B-407A-AC1B-1D731E36DE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354"/>
              <a:stretch/>
            </p:blipFill>
            <p:spPr>
              <a:xfrm>
                <a:off x="8718158" y="2838806"/>
                <a:ext cx="1562227" cy="103505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1DE4FE7-FBA4-4251-AA34-07498C9AD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2EF57E32-E6A5-44EE-986B-FFB7DCEE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7621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4A6072F1-0CBE-49E1-B577-214A5508DB7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8206" name="AutoShape 5">
              <a:extLst>
                <a:ext uri="{FF2B5EF4-FFF2-40B4-BE49-F238E27FC236}">
                  <a16:creationId xmlns:a16="http://schemas.microsoft.com/office/drawing/2014/main" id="{3C02F76C-4B96-4140-AC84-318C59DD4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8207" name="WordArt 6">
              <a:extLst>
                <a:ext uri="{FF2B5EF4-FFF2-40B4-BE49-F238E27FC236}">
                  <a16:creationId xmlns:a16="http://schemas.microsoft.com/office/drawing/2014/main" id="{9BB1272D-DC77-49A3-B2DF-50FE8909BE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199" name="WordArt 7">
            <a:extLst>
              <a:ext uri="{FF2B5EF4-FFF2-40B4-BE49-F238E27FC236}">
                <a16:creationId xmlns:a16="http://schemas.microsoft.com/office/drawing/2014/main" id="{82F74AA2-E080-4895-A4BB-11B570CB2E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8200" name="WordArt 8">
            <a:extLst>
              <a:ext uri="{FF2B5EF4-FFF2-40B4-BE49-F238E27FC236}">
                <a16:creationId xmlns:a16="http://schemas.microsoft.com/office/drawing/2014/main" id="{FEC14BF1-41A3-4C09-97B0-DC2B2667E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8201" name="WordArt 9">
            <a:extLst>
              <a:ext uri="{FF2B5EF4-FFF2-40B4-BE49-F238E27FC236}">
                <a16:creationId xmlns:a16="http://schemas.microsoft.com/office/drawing/2014/main" id="{BAD91261-2092-459A-8005-141B012BC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8202" name="WordArt 10">
            <a:extLst>
              <a:ext uri="{FF2B5EF4-FFF2-40B4-BE49-F238E27FC236}">
                <a16:creationId xmlns:a16="http://schemas.microsoft.com/office/drawing/2014/main" id="{D7BAF7ED-5D1F-4254-BF7F-B408D09D71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670A09E5-462D-45FE-B782-995C6BB57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8204" name="WordArt 12">
            <a:extLst>
              <a:ext uri="{FF2B5EF4-FFF2-40B4-BE49-F238E27FC236}">
                <a16:creationId xmlns:a16="http://schemas.microsoft.com/office/drawing/2014/main" id="{75D47862-C5AF-4D9B-AD86-8BF40A907B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272CA49-FE4B-49E4-8A56-D5F4700DD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3505200" cy="990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cách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2D103929-7BC4-45DF-9360-2EEAD7DE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09800"/>
            <a:ext cx="3429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Rectangle 15">
            <a:extLst>
              <a:ext uri="{FF2B5EF4-FFF2-40B4-BE49-F238E27FC236}">
                <a16:creationId xmlns:a16="http://schemas.microsoft.com/office/drawing/2014/main" id="{1D167CCF-8599-4970-A0E8-DB653DCBF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05200"/>
            <a:ext cx="35052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FF"/>
                </a:solidFill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</a:rPr>
              <a:t> 6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cách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5E491A5-FEED-41AE-87FA-F4B76EC03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2BB42A07-1A86-46B4-A56A-67D051430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1"/>
            <a:ext cx="762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5D089552-B62D-4FFE-947C-B3A8F475505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10254" name="AutoShape 5">
              <a:extLst>
                <a:ext uri="{FF2B5EF4-FFF2-40B4-BE49-F238E27FC236}">
                  <a16:creationId xmlns:a16="http://schemas.microsoft.com/office/drawing/2014/main" id="{A780C533-9EC1-4C21-87FD-1FFCA8902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10255" name="WordArt 6">
              <a:extLst>
                <a:ext uri="{FF2B5EF4-FFF2-40B4-BE49-F238E27FC236}">
                  <a16:creationId xmlns:a16="http://schemas.microsoft.com/office/drawing/2014/main" id="{98713F0E-9C53-4F63-9282-B38931021D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0247" name="WordArt 7">
            <a:extLst>
              <a:ext uri="{FF2B5EF4-FFF2-40B4-BE49-F238E27FC236}">
                <a16:creationId xmlns:a16="http://schemas.microsoft.com/office/drawing/2014/main" id="{65F0AC21-5955-4F8A-BB1C-C9C07CCA8A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248" name="WordArt 8">
            <a:extLst>
              <a:ext uri="{FF2B5EF4-FFF2-40B4-BE49-F238E27FC236}">
                <a16:creationId xmlns:a16="http://schemas.microsoft.com/office/drawing/2014/main" id="{43CC3088-4BC6-41BC-B463-6C1C90507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0249" name="WordArt 9">
            <a:extLst>
              <a:ext uri="{FF2B5EF4-FFF2-40B4-BE49-F238E27FC236}">
                <a16:creationId xmlns:a16="http://schemas.microsoft.com/office/drawing/2014/main" id="{90D067CD-D23C-4F31-A6C2-B200A0490F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0250" name="WordArt 10">
            <a:extLst>
              <a:ext uri="{FF2B5EF4-FFF2-40B4-BE49-F238E27FC236}">
                <a16:creationId xmlns:a16="http://schemas.microsoft.com/office/drawing/2014/main" id="{68AAA3E3-915D-4636-8A16-009FB72A88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92422A5F-49A7-4896-8F63-7DDE9A76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0252" name="WordArt 12">
            <a:extLst>
              <a:ext uri="{FF2B5EF4-FFF2-40B4-BE49-F238E27FC236}">
                <a16:creationId xmlns:a16="http://schemas.microsoft.com/office/drawing/2014/main" id="{1AD94C91-2790-40B2-B82D-6C9FA11A1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7D49683F-8413-4697-AE88-65DCB950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371600"/>
            <a:ext cx="3505200" cy="1524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400" dirty="0" err="1">
                <a:solidFill>
                  <a:srgbClr val="0000FF"/>
                </a:solidFill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nắng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nóng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mưa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rào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vồng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DE2DA45-9EAE-46BE-A842-E25AAF4D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295400"/>
            <a:ext cx="34290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vồng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Rectangle 15">
            <a:extLst>
              <a:ext uri="{FF2B5EF4-FFF2-40B4-BE49-F238E27FC236}">
                <a16:creationId xmlns:a16="http://schemas.microsoft.com/office/drawing/2014/main" id="{FF4922FD-D6F6-49CF-BF37-B7F0D33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3505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3. Trời ấm áp, mưa phùn</a:t>
            </a:r>
          </a:p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Có cầu vồng</a:t>
            </a:r>
          </a:p>
        </p:txBody>
      </p:sp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752</Words>
  <Application>Microsoft Office PowerPoint</Application>
  <PresentationFormat>Widescreen</PresentationFormat>
  <Paragraphs>148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.VnArial</vt:lpstr>
      <vt:lpstr>.VnTifani Heavy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Nguyễn</dc:creator>
  <cp:lastModifiedBy>84327035992</cp:lastModifiedBy>
  <cp:revision>47</cp:revision>
  <dcterms:created xsi:type="dcterms:W3CDTF">2021-01-07T03:44:03Z</dcterms:created>
  <dcterms:modified xsi:type="dcterms:W3CDTF">2022-05-21T05:32:35Z</dcterms:modified>
</cp:coreProperties>
</file>