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5" r:id="rId3"/>
    <p:sldId id="262" r:id="rId4"/>
    <p:sldId id="267" r:id="rId5"/>
    <p:sldId id="279" r:id="rId6"/>
    <p:sldId id="277" r:id="rId7"/>
    <p:sldId id="263" r:id="rId8"/>
    <p:sldId id="269" r:id="rId9"/>
    <p:sldId id="273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ao Nguyen Thi" initials="TNT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714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11-09T21:22:08.674" idx="1">
    <p:pos x="10" y="10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87F55-F809-4D59-A605-4602D23ADEA8}" type="datetimeFigureOut">
              <a:rPr lang="en-US" smtClean="0"/>
              <a:t>17/01/2022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1F907-54F1-4CEC-A78C-6ACDCAD652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9121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87F55-F809-4D59-A605-4602D23ADEA8}" type="datetimeFigureOut">
              <a:rPr lang="en-US" smtClean="0"/>
              <a:t>17/01/2022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1F907-54F1-4CEC-A78C-6ACDCAD652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5488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87F55-F809-4D59-A605-4602D23ADEA8}" type="datetimeFigureOut">
              <a:rPr lang="en-US" smtClean="0"/>
              <a:t>17/01/2022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1F907-54F1-4CEC-A78C-6ACDCAD652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8955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87F55-F809-4D59-A605-4602D23ADEA8}" type="datetimeFigureOut">
              <a:rPr lang="en-US" smtClean="0"/>
              <a:t>17/01/2022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1F907-54F1-4CEC-A78C-6ACDCAD652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6063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87F55-F809-4D59-A605-4602D23ADEA8}" type="datetimeFigureOut">
              <a:rPr lang="en-US" smtClean="0"/>
              <a:t>17/01/2022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1F907-54F1-4CEC-A78C-6ACDCAD652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86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87F55-F809-4D59-A605-4602D23ADEA8}" type="datetimeFigureOut">
              <a:rPr lang="en-US" smtClean="0"/>
              <a:t>17/01/2022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1F907-54F1-4CEC-A78C-6ACDCAD652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9156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87F55-F809-4D59-A605-4602D23ADEA8}" type="datetimeFigureOut">
              <a:rPr lang="en-US" smtClean="0"/>
              <a:t>17/01/2022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1F907-54F1-4CEC-A78C-6ACDCAD652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230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87F55-F809-4D59-A605-4602D23ADEA8}" type="datetimeFigureOut">
              <a:rPr lang="en-US" smtClean="0"/>
              <a:t>17/01/2022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1F907-54F1-4CEC-A78C-6ACDCAD652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7997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87F55-F809-4D59-A605-4602D23ADEA8}" type="datetimeFigureOut">
              <a:rPr lang="en-US" smtClean="0"/>
              <a:t>17/01/2022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1F907-54F1-4CEC-A78C-6ACDCAD652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9807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87F55-F809-4D59-A605-4602D23ADEA8}" type="datetimeFigureOut">
              <a:rPr lang="en-US" smtClean="0"/>
              <a:t>17/01/2022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1F907-54F1-4CEC-A78C-6ACDCAD652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4627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87F55-F809-4D59-A605-4602D23ADEA8}" type="datetimeFigureOut">
              <a:rPr lang="en-US" smtClean="0"/>
              <a:t>17/01/2022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1F907-54F1-4CEC-A78C-6ACDCAD652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7099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E87F55-F809-4D59-A605-4602D23ADEA8}" type="datetimeFigureOut">
              <a:rPr lang="en-US" smtClean="0"/>
              <a:t>17/01/2022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41F907-54F1-4CEC-A78C-6ACDCAD652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953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comments" Target="../comments/commen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26255" y="457199"/>
            <a:ext cx="675377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quận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14400" y="1705561"/>
            <a:ext cx="7596951" cy="27392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ÁN 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 TRIỂN NHẬN THỨC</a:t>
            </a:r>
          </a:p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kỳ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diệu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71603" y="3983107"/>
            <a:ext cx="3842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endParaRPr lang="en-US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36236" y="5712813"/>
            <a:ext cx="2313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2021 - 2022</a:t>
            </a:r>
          </a:p>
        </p:txBody>
      </p:sp>
      <p:pic>
        <p:nvPicPr>
          <p:cNvPr id="8" name="Picture 7" descr="A picture containing text, clipart, handwear&#10;&#10;Description automatically generated">
            <a:extLst>
              <a:ext uri="{FF2B5EF4-FFF2-40B4-BE49-F238E27FC236}">
                <a16:creationId xmlns:a16="http://schemas.microsoft.com/office/drawing/2014/main" id="{E907CBDD-C1FB-4243-B3A2-501FA70A59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4444771"/>
            <a:ext cx="2209800" cy="1512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9474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7" r="14276" b="50650"/>
          <a:stretch/>
        </p:blipFill>
        <p:spPr>
          <a:xfrm rot="16200000">
            <a:off x="-1104898" y="1104898"/>
            <a:ext cx="6857998" cy="46482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7DA8429-17DD-4D63-AB18-99D059CAB4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65" r="12660" b="53309"/>
          <a:stretch/>
        </p:blipFill>
        <p:spPr>
          <a:xfrm rot="16200000">
            <a:off x="3484417" y="1177638"/>
            <a:ext cx="6823367" cy="4495799"/>
          </a:xfrm>
          <a:prstGeom prst="rect">
            <a:avLst/>
          </a:prstGeom>
        </p:spPr>
      </p:pic>
      <p:sp>
        <p:nvSpPr>
          <p:cNvPr id="4" name="Arrow: Notched Right 3">
            <a:extLst>
              <a:ext uri="{FF2B5EF4-FFF2-40B4-BE49-F238E27FC236}">
                <a16:creationId xmlns:a16="http://schemas.microsoft.com/office/drawing/2014/main" id="{39952F53-8EC1-4231-8A2E-8B4B7443F1EA}"/>
              </a:ext>
            </a:extLst>
          </p:cNvPr>
          <p:cNvSpPr/>
          <p:nvPr/>
        </p:nvSpPr>
        <p:spPr>
          <a:xfrm rot="20310480">
            <a:off x="6214" y="5284016"/>
            <a:ext cx="1828800" cy="381000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rrow: Notched Right 4">
            <a:extLst>
              <a:ext uri="{FF2B5EF4-FFF2-40B4-BE49-F238E27FC236}">
                <a16:creationId xmlns:a16="http://schemas.microsoft.com/office/drawing/2014/main" id="{F8D5AF4F-F94E-4CB5-8252-537C4CAF0774}"/>
              </a:ext>
            </a:extLst>
          </p:cNvPr>
          <p:cNvSpPr/>
          <p:nvPr/>
        </p:nvSpPr>
        <p:spPr>
          <a:xfrm rot="9504570">
            <a:off x="3590731" y="1330103"/>
            <a:ext cx="1090127" cy="383818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Notched Right 11">
            <a:extLst>
              <a:ext uri="{FF2B5EF4-FFF2-40B4-BE49-F238E27FC236}">
                <a16:creationId xmlns:a16="http://schemas.microsoft.com/office/drawing/2014/main" id="{61EBFFE9-CAC1-4CE8-B05C-462EBB1A8E32}"/>
              </a:ext>
            </a:extLst>
          </p:cNvPr>
          <p:cNvSpPr/>
          <p:nvPr/>
        </p:nvSpPr>
        <p:spPr>
          <a:xfrm rot="13301626">
            <a:off x="7290528" y="4522979"/>
            <a:ext cx="2030541" cy="469931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Notched Right 12">
            <a:extLst>
              <a:ext uri="{FF2B5EF4-FFF2-40B4-BE49-F238E27FC236}">
                <a16:creationId xmlns:a16="http://schemas.microsoft.com/office/drawing/2014/main" id="{3F1B534B-1927-47E4-99C5-FF1229D8C82F}"/>
              </a:ext>
            </a:extLst>
          </p:cNvPr>
          <p:cNvSpPr/>
          <p:nvPr/>
        </p:nvSpPr>
        <p:spPr>
          <a:xfrm rot="2324168">
            <a:off x="-15051" y="288692"/>
            <a:ext cx="1090127" cy="383818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Notched Right 13">
            <a:extLst>
              <a:ext uri="{FF2B5EF4-FFF2-40B4-BE49-F238E27FC236}">
                <a16:creationId xmlns:a16="http://schemas.microsoft.com/office/drawing/2014/main" id="{03BC3BC7-0CB6-4B75-97FF-6F5963C489ED}"/>
              </a:ext>
            </a:extLst>
          </p:cNvPr>
          <p:cNvSpPr/>
          <p:nvPr/>
        </p:nvSpPr>
        <p:spPr>
          <a:xfrm rot="7102819">
            <a:off x="3121305" y="3140509"/>
            <a:ext cx="1090127" cy="383818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336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2" grpId="0" animBg="1"/>
      <p:bldP spid="13" grpId="0" animBg="1"/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2B1581A-AE44-454E-8CE0-826AA45B164D}"/>
              </a:ext>
            </a:extLst>
          </p:cNvPr>
          <p:cNvSpPr txBox="1"/>
          <p:nvPr/>
        </p:nvSpPr>
        <p:spPr>
          <a:xfrm>
            <a:off x="1003194" y="1674674"/>
            <a:ext cx="742863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57438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86E671B-DB2C-481F-B345-DEB61C03275A}"/>
              </a:ext>
            </a:extLst>
          </p:cNvPr>
          <p:cNvSpPr txBox="1"/>
          <p:nvPr/>
        </p:nvSpPr>
        <p:spPr>
          <a:xfrm>
            <a:off x="1304118" y="2057400"/>
            <a:ext cx="653576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5726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2B1581A-AE44-454E-8CE0-826AA45B164D}"/>
              </a:ext>
            </a:extLst>
          </p:cNvPr>
          <p:cNvSpPr txBox="1"/>
          <p:nvPr/>
        </p:nvSpPr>
        <p:spPr>
          <a:xfrm>
            <a:off x="762000" y="1600200"/>
            <a:ext cx="811472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vân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nhac nhe khong loi">
            <a:hlinkClick r:id="" action="ppaction://media"/>
            <a:extLst>
              <a:ext uri="{FF2B5EF4-FFF2-40B4-BE49-F238E27FC236}">
                <a16:creationId xmlns:a16="http://schemas.microsoft.com/office/drawing/2014/main" id="{25A9F223-EB0F-4E61-BF86-81170DD0AE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460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4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A6F5EA-78C1-4FF7-9177-D9DA336E09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08" t="6667" r="18052" b="4445"/>
          <a:stretch/>
        </p:blipFill>
        <p:spPr>
          <a:xfrm>
            <a:off x="76200" y="-23446"/>
            <a:ext cx="4114800" cy="382741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0EDCCCF-778A-45DF-AA99-79A035A6154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6" t="5554" r="21798" b="17274"/>
          <a:stretch/>
        </p:blipFill>
        <p:spPr>
          <a:xfrm>
            <a:off x="4765040" y="-23446"/>
            <a:ext cx="4343400" cy="3757246"/>
          </a:xfrm>
          <a:prstGeom prst="rect">
            <a:avLst/>
          </a:prstGeom>
        </p:spPr>
      </p:pic>
      <p:sp>
        <p:nvSpPr>
          <p:cNvPr id="4" name="AutoShape 2">
            <a:extLst>
              <a:ext uri="{FF2B5EF4-FFF2-40B4-BE49-F238E27FC236}">
                <a16:creationId xmlns:a16="http://schemas.microsoft.com/office/drawing/2014/main" id="{F4EF14F7-A3E1-4797-AB70-95058FA2DCF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id="{57E61F82-F09D-4D00-9659-2C4C07B14B7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088C165-ABE2-4AFA-9763-735425DB5DB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733" t="15556" r="37906" b="13334"/>
          <a:stretch/>
        </p:blipFill>
        <p:spPr>
          <a:xfrm>
            <a:off x="2724830" y="3048000"/>
            <a:ext cx="3694339" cy="3672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201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4C9B6AD-2D16-40A5-BE61-21F616C6CEC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6" t="24814" r="23333" b="17407"/>
          <a:stretch/>
        </p:blipFill>
        <p:spPr>
          <a:xfrm>
            <a:off x="30480" y="1219197"/>
            <a:ext cx="4648200" cy="4724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BD1E266-23A0-4063-BE3B-47D6711255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00" t="4445" r="27778" b="13333"/>
          <a:stretch/>
        </p:blipFill>
        <p:spPr>
          <a:xfrm rot="16200000">
            <a:off x="4457701" y="1257297"/>
            <a:ext cx="4724398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615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6000" b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A9EB144-6ACF-4B95-8117-CAEDD797B43E}"/>
              </a:ext>
            </a:extLst>
          </p:cNvPr>
          <p:cNvSpPr txBox="1"/>
          <p:nvPr/>
        </p:nvSpPr>
        <p:spPr>
          <a:xfrm>
            <a:off x="2046465" y="1676400"/>
            <a:ext cx="407034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nhac nhe khong loi">
            <a:hlinkClick r:id="" action="ppaction://media"/>
            <a:extLst>
              <a:ext uri="{FF2B5EF4-FFF2-40B4-BE49-F238E27FC236}">
                <a16:creationId xmlns:a16="http://schemas.microsoft.com/office/drawing/2014/main" id="{25A9F223-EB0F-4E61-BF86-81170DD0AE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943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4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F8A14D7-45EE-43D8-8649-F2C34C1E8F01}"/>
              </a:ext>
            </a:extLst>
          </p:cNvPr>
          <p:cNvSpPr txBox="1"/>
          <p:nvPr/>
        </p:nvSpPr>
        <p:spPr>
          <a:xfrm>
            <a:off x="1777004" y="2819400"/>
            <a:ext cx="558999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02488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662</TotalTime>
  <Words>73</Words>
  <Application>Microsoft Office PowerPoint</Application>
  <PresentationFormat>On-screen Show (4:3)</PresentationFormat>
  <Paragraphs>14</Paragraphs>
  <Slides>9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ĐÀO THU HƯƠNG</cp:lastModifiedBy>
  <cp:revision>54</cp:revision>
  <dcterms:created xsi:type="dcterms:W3CDTF">2020-10-29T02:35:33Z</dcterms:created>
  <dcterms:modified xsi:type="dcterms:W3CDTF">2022-01-17T03:07:39Z</dcterms:modified>
</cp:coreProperties>
</file>