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6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9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0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2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2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2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9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59C06-7974-4A6C-8BBF-3138FF06B95E}" type="datetimeFigureOut">
              <a:rPr lang="en-US" smtClean="0"/>
              <a:t>29/10/2022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CFB2-F6CA-4050-913D-97803490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405" y="213980"/>
            <a:ext cx="4840644" cy="908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653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ÁN </a:t>
            </a:r>
            <a:b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TRIỂN NGÔN NGỮ</a:t>
            </a:r>
            <a:b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Thơ: Bàn chân của bé</a:t>
            </a:r>
            <a:b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lứa tuổi: 24- 36 tháng tuổi</a:t>
            </a:r>
            <a:b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 thực hiện : Phạm Thị Thu Hà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8357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8"/>
            <a:ext cx="12192000" cy="67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6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19" y="2126388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1"/>
            <a:ext cx="12191999" cy="67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055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7"/>
            <a:ext cx="12191999" cy="68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"/>
            <a:ext cx="12192000" cy="68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952206" y="1834379"/>
            <a:ext cx="7905206" cy="1431335"/>
          </a:xfrm>
        </p:spPr>
        <p:txBody>
          <a:bodyPr>
            <a:noAutofit/>
          </a:bodyPr>
          <a:lstStyle/>
          <a:p>
            <a:br>
              <a:rPr lang="vi-VN" sz="1800" dirty="0"/>
            </a:br>
            <a:br>
              <a:rPr lang="vi-VN" sz="1800" dirty="0"/>
            </a:br>
            <a:br>
              <a:rPr lang="vi-VN" sz="1800" dirty="0"/>
            </a:br>
            <a:br>
              <a:rPr lang="vi-VN" sz="1800" dirty="0"/>
            </a:br>
            <a:br>
              <a:rPr lang="vi-VN" sz="1800" dirty="0"/>
            </a:br>
            <a:br>
              <a:rPr lang="vi-VN" sz="1800" dirty="0"/>
            </a:br>
            <a:br>
              <a:rPr lang="vi-VN" sz="1800" dirty="0"/>
            </a:br>
            <a:b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074" y="805543"/>
            <a:ext cx="110076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I.Mục đích yêu cầu</a:t>
            </a:r>
          </a:p>
          <a:p>
            <a:r>
              <a:rPr lang="vi-VN" dirty="0"/>
              <a:t>1.Kiến thức</a:t>
            </a:r>
          </a:p>
          <a:p>
            <a:r>
              <a:rPr lang="vi-VN" dirty="0"/>
              <a:t>– Trẻ biết mỗi người có 2 chân, 2 chân là một trong những bộ phận của cơ thể.</a:t>
            </a:r>
            <a:br>
              <a:rPr lang="vi-VN" dirty="0"/>
            </a:br>
            <a:r>
              <a:rPr lang="vi-VN" dirty="0"/>
              <a:t>– Trẻ biết 2 bàn chân giúp con người giữ thăng bằng, đi lại, di chuyển từ nơi này đến nơi khác và cảm nhận được cứng mềm,</a:t>
            </a:r>
            <a:br>
              <a:rPr lang="vi-VN" dirty="0"/>
            </a:br>
            <a:r>
              <a:rPr lang="vi-VN" dirty="0"/>
              <a:t>– thô ráp của các vật xung quanh qua tiếp xúc da dưới lòng bàn chân.</a:t>
            </a:r>
          </a:p>
          <a:p>
            <a:r>
              <a:rPr lang="vi-VN" b="1" dirty="0"/>
              <a:t>2. Kỹ năng:</a:t>
            </a:r>
            <a:endParaRPr lang="vi-VN" dirty="0"/>
          </a:p>
          <a:p>
            <a:r>
              <a:rPr lang="vi-VN" dirty="0"/>
              <a:t>– Giúp trẻ rèn luyện kĩ năng khéo léo của đôi chân trong các hoạt động hàng ngày.</a:t>
            </a:r>
            <a:br>
              <a:rPr lang="vi-VN" b="1" dirty="0"/>
            </a:br>
            <a:r>
              <a:rPr lang="vi-VN" b="1" dirty="0"/>
              <a:t>3. Thái độ:</a:t>
            </a:r>
            <a:endParaRPr lang="vi-VN" dirty="0"/>
          </a:p>
          <a:p>
            <a:r>
              <a:rPr lang="vi-VN" dirty="0"/>
              <a:t>– Giáo dục trẻ tự hào về đôi chân xinh của mình,</a:t>
            </a:r>
            <a:br>
              <a:rPr lang="vi-VN" dirty="0"/>
            </a:br>
            <a:r>
              <a:rPr lang="vi-VN" dirty="0"/>
              <a:t>– có ý thức giữ gìn đôi chân, biết chăm sóc cơ thể, chăm sóc đôi chân sạch sẽ,</a:t>
            </a:r>
            <a:br>
              <a:rPr lang="vi-VN" dirty="0"/>
            </a:br>
            <a:r>
              <a:rPr lang="vi-VN" dirty="0"/>
              <a:t>– thích các hoạt động rèn luyện sự cứng cáp, rắn chắc và khéo léo của đôi chân.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040388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766" y="561703"/>
            <a:ext cx="10946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cs typeface="Calibri" panose="020F0502020204030204" pitchFamily="34" charset="0"/>
              </a:rPr>
              <a:t>II.Chuẩn bị:</a:t>
            </a:r>
            <a:br>
              <a:rPr lang="vi-VN" dirty="0">
                <a:cs typeface="Calibri" panose="020F0502020204030204" pitchFamily="34" charset="0"/>
              </a:rPr>
            </a:br>
            <a:r>
              <a:rPr lang="vi-VN" dirty="0">
                <a:cs typeface="Calibri" panose="020F0502020204030204" pitchFamily="34" charset="0"/>
              </a:rPr>
              <a:t>1. Đồ dùng của cô:</a:t>
            </a:r>
          </a:p>
          <a:p>
            <a:r>
              <a:rPr lang="vi-VN" dirty="0">
                <a:cs typeface="Calibri" panose="020F0502020204030204" pitchFamily="34" charset="0"/>
              </a:rPr>
              <a:t>– Hình ảnh các bộ phận: mu bàn chân, lòng bàn chân, gót chân, ngón chân, móng chân.</a:t>
            </a:r>
            <a:br>
              <a:rPr lang="vi-VN" dirty="0">
                <a:cs typeface="Calibri" panose="020F0502020204030204" pitchFamily="34" charset="0"/>
              </a:rPr>
            </a:br>
            <a:r>
              <a:rPr lang="vi-VN" dirty="0">
                <a:cs typeface="Calibri" panose="020F0502020204030204" pitchFamily="34" charset="0"/>
              </a:rPr>
              <a:t>– Con đường làm bằng sỏi, nhung, đá lạnh.</a:t>
            </a:r>
            <a:br>
              <a:rPr lang="vi-VN" dirty="0">
                <a:cs typeface="Calibri" panose="020F0502020204030204" pitchFamily="34" charset="0"/>
              </a:rPr>
            </a:br>
            <a:r>
              <a:rPr lang="vi-VN" dirty="0">
                <a:cs typeface="Calibri" panose="020F0502020204030204" pitchFamily="34" charset="0"/>
              </a:rPr>
              <a:t>– Hình ảnh các bạn đá cầu, nhảy dây, đá bóng, múa, khiêu vũ.</a:t>
            </a:r>
            <a:br>
              <a:rPr lang="vi-VN" dirty="0">
                <a:cs typeface="Calibri" panose="020F0502020204030204" pitchFamily="34" charset="0"/>
              </a:rPr>
            </a:br>
            <a:r>
              <a:rPr lang="vi-VN" dirty="0">
                <a:cs typeface="Calibri" panose="020F0502020204030204" pitchFamily="34" charset="0"/>
              </a:rPr>
              <a:t>– Một số hình ảnh khuyết tật đôi chân phải đi bằng tay, ngồi xe lăn</a:t>
            </a:r>
            <a:br>
              <a:rPr lang="vi-VN" dirty="0">
                <a:cs typeface="Calibri" panose="020F0502020204030204" pitchFamily="34" charset="0"/>
              </a:rPr>
            </a:br>
            <a:r>
              <a:rPr lang="vi-VN" dirty="0">
                <a:cs typeface="Calibri" panose="020F0502020204030204" pitchFamily="34" charset="0"/>
              </a:rPr>
              <a:t>– Nhạc bài: Rềnh rềnh ràng ràng, đường và chân, chicken dance.</a:t>
            </a:r>
            <a:br>
              <a:rPr lang="vi-VN" dirty="0">
                <a:cs typeface="Calibri" panose="020F0502020204030204" pitchFamily="34" charset="0"/>
              </a:rPr>
            </a:br>
            <a:br>
              <a:rPr lang="vi-VN" dirty="0">
                <a:cs typeface="Calibri" panose="020F0502020204030204" pitchFamily="34" charset="0"/>
              </a:rPr>
            </a:br>
            <a:r>
              <a:rPr lang="vi-VN" dirty="0">
                <a:cs typeface="Calibri" panose="020F0502020204030204" pitchFamily="34" charset="0"/>
              </a:rPr>
              <a:t>2. Đồ dùng của trẻ</a:t>
            </a:r>
          </a:p>
          <a:p>
            <a:r>
              <a:rPr lang="vi-VN" dirty="0">
                <a:cs typeface="Calibri" panose="020F0502020204030204" pitchFamily="34" charset="0"/>
              </a:rPr>
              <a:t>– Giấy, màu nước, khăn mùa, khăn lau chân.</a:t>
            </a:r>
            <a:br>
              <a:rPr lang="vi-VN" dirty="0">
                <a:cs typeface="Calibri" panose="020F0502020204030204" pitchFamily="34" charset="0"/>
              </a:rPr>
            </a:br>
            <a:r>
              <a:rPr lang="vi-VN" dirty="0">
                <a:cs typeface="Calibri" panose="020F0502020204030204" pitchFamily="34" charset="0"/>
              </a:rPr>
              <a:t>– Lô tô giày cho trẻ chơi trò chơi.</a:t>
            </a:r>
          </a:p>
        </p:txBody>
      </p:sp>
    </p:spTree>
    <p:extLst>
      <p:ext uri="{BB962C8B-B14F-4D97-AF65-F5344CB8AC3E}">
        <p14:creationId xmlns:p14="http://schemas.microsoft.com/office/powerpoint/2010/main" val="7265064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43" y="277178"/>
            <a:ext cx="8652508" cy="6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5513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"/>
            <a:ext cx="12192000" cy="68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444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3" y="865682"/>
            <a:ext cx="5360894" cy="5856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88" y="865682"/>
            <a:ext cx="5298141" cy="5856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6096" y="157796"/>
            <a:ext cx="5136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2">
                    <a:lumMod val="50000"/>
                  </a:schemeClr>
                </a:solidFill>
              </a:rPr>
              <a:t>Bàn chân của bé </a:t>
            </a:r>
          </a:p>
          <a:p>
            <a:r>
              <a:rPr lang="vi-VN" sz="2000" dirty="0">
                <a:solidFill>
                  <a:schemeClr val="accent2">
                    <a:lumMod val="50000"/>
                  </a:schemeClr>
                </a:solidFill>
              </a:rPr>
              <a:t>Đi dép đẹp thêm ra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83326"/>
            <a:ext cx="11088189" cy="6005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1119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355</Words>
  <Application>Microsoft Office PowerPoint</Application>
  <PresentationFormat>Widescreen</PresentationFormat>
  <Paragraphs>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GIÁO ÁN  PHÁT TRIỂN NGÔN NGỮ  Thơ: Bàn chân của bé lứa tuổi: 24- 36 tháng tuổi Giáo viên thực hiện : Phạm Thị Thu Hà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 PHÁT TRIỂN NGÔN NGỮ Thơ: Bàn chân của bé lứa tuổi: 24- 36 tháng tuổi Giáo viên thực hiện : Phạm Thị Thu Hà</dc:title>
  <dc:creator>Techsi.vn</dc:creator>
  <cp:lastModifiedBy>thao</cp:lastModifiedBy>
  <cp:revision>5</cp:revision>
  <dcterms:created xsi:type="dcterms:W3CDTF">2022-10-10T14:56:35Z</dcterms:created>
  <dcterms:modified xsi:type="dcterms:W3CDTF">2022-10-29T15:43:16Z</dcterms:modified>
</cp:coreProperties>
</file>