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8" r:id="rId4"/>
    <p:sldId id="262" r:id="rId5"/>
    <p:sldId id="259" r:id="rId6"/>
    <p:sldId id="261" r:id="rId7"/>
    <p:sldId id="260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Arial Rounded MT Bold" panose="020F0704030504030204" pitchFamily="34" charset="0"/>
      <p:regular r:id="rId14"/>
    </p:embeddedFont>
  </p:embeddedFontLst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FF00FF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9171" y="1524000"/>
            <a:ext cx="667045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 ÁN </a:t>
            </a:r>
          </a:p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3886200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vi-VN" sz="3200" dirty="0" smtClean="0">
                <a:solidFill>
                  <a:srgbClr val="7030A0"/>
                </a:solidFill>
                <a:latin typeface="Arno Pro Smbd" pitchFamily="18" charset="0"/>
              </a:rPr>
              <a:t>Bật tại chỗ</a:t>
            </a:r>
            <a:endParaRPr lang="en-US" sz="3200" dirty="0" smtClean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TCVĐ : </a:t>
            </a:r>
            <a:r>
              <a:rPr lang="vi-VN" sz="3200" dirty="0" smtClean="0">
                <a:solidFill>
                  <a:srgbClr val="7030A0"/>
                </a:solidFill>
                <a:latin typeface="Arno Pro Smbd" pitchFamily="18" charset="0"/>
              </a:rPr>
              <a:t>Nu na nu nống</a:t>
            </a:r>
          </a:p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: 24 – 36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tháng</a:t>
            </a:r>
            <a:endParaRPr lang="en-US" sz="3200" dirty="0" smtClean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vi-VN" sz="3200" dirty="0" smtClean="0">
                <a:solidFill>
                  <a:srgbClr val="7030A0"/>
                </a:solidFill>
                <a:latin typeface="Arno Pro Smbd" pitchFamily="18" charset="0"/>
              </a:rPr>
              <a:t>Phạm Thị Thu Hà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78" y="338824"/>
            <a:ext cx="484064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64282" y="-184666"/>
            <a:ext cx="101543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066800"/>
            <a:ext cx="6781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I/ MỤC ĐÍCH YÊU CẦU:</a:t>
            </a:r>
          </a:p>
          <a:p>
            <a:r>
              <a:rPr lang="vi-VN" dirty="0"/>
              <a:t>1.Kiến thức:</a:t>
            </a:r>
          </a:p>
          <a:p>
            <a:r>
              <a:rPr lang="vi-VN" dirty="0"/>
              <a:t>- Trẻ biết tên vận động, biết cách thực hiện bài tập: </a:t>
            </a:r>
            <a:r>
              <a:rPr lang="vi-VN" dirty="0" smtClean="0"/>
              <a:t>“Bật tại chỗ”.</a:t>
            </a:r>
            <a:endParaRPr lang="vi-VN" dirty="0"/>
          </a:p>
          <a:p>
            <a:r>
              <a:rPr lang="vi-VN" dirty="0"/>
              <a:t>- Trẻ biết tên trò chơi, biết chơi trò </a:t>
            </a:r>
            <a:r>
              <a:rPr lang="vi-VN" dirty="0" smtClean="0"/>
              <a:t>Nu na nu nống</a:t>
            </a:r>
            <a:endParaRPr lang="vi-VN" dirty="0"/>
          </a:p>
          <a:p>
            <a:r>
              <a:rPr lang="vi-VN" dirty="0"/>
              <a:t>2. Kỹ năng</a:t>
            </a:r>
            <a:r>
              <a:rPr lang="vi-VN" dirty="0" smtClean="0"/>
              <a:t>:</a:t>
            </a:r>
          </a:p>
          <a:p>
            <a:r>
              <a:rPr lang="vi-VN" dirty="0"/>
              <a:t>- </a:t>
            </a:r>
            <a:r>
              <a:rPr lang="vi-VN" dirty="0" smtClean="0"/>
              <a:t>Rèn </a:t>
            </a:r>
            <a:r>
              <a:rPr lang="vi-VN" dirty="0"/>
              <a:t>kĩ năng bật, rèn luyện sự kết hợp nhịp nhàng</a:t>
            </a:r>
          </a:p>
          <a:p>
            <a:r>
              <a:rPr lang="vi-VN" dirty="0"/>
              <a:t>-Rèn khả năng tập trung, chú ý khi tham gia hoạt động.</a:t>
            </a:r>
          </a:p>
          <a:p>
            <a:r>
              <a:rPr lang="vi-VN" dirty="0"/>
              <a:t>- Phát triển vận động chạy qua trò chơi. </a:t>
            </a:r>
          </a:p>
          <a:p>
            <a:r>
              <a:rPr lang="vi-VN" dirty="0" smtClean="0"/>
              <a:t>3</a:t>
            </a:r>
            <a:r>
              <a:rPr lang="vi-VN" dirty="0"/>
              <a:t>. Thái độ:</a:t>
            </a:r>
          </a:p>
          <a:p>
            <a:r>
              <a:rPr lang="vi-VN" dirty="0"/>
              <a:t>- Trẻ chú ý tham gia vận động theo hướng dẫn của cô.</a:t>
            </a:r>
          </a:p>
          <a:p>
            <a:pPr marL="285750" indent="-285750">
              <a:buFontTx/>
              <a:buChar char="-"/>
            </a:pPr>
            <a:r>
              <a:rPr lang="vi-VN" dirty="0" smtClean="0"/>
              <a:t>Tham </a:t>
            </a:r>
            <a:r>
              <a:rPr lang="vi-VN" dirty="0"/>
              <a:t>gia chơi cùng cô</a:t>
            </a:r>
            <a:r>
              <a:rPr lang="vi-VN" dirty="0" smtClean="0"/>
              <a:t>.</a:t>
            </a:r>
          </a:p>
          <a:p>
            <a:r>
              <a:rPr lang="vi-VN" dirty="0" smtClean="0"/>
              <a:t>- Giáo </a:t>
            </a:r>
            <a:r>
              <a:rPr lang="vi-VN" dirty="0"/>
              <a:t>dục trẻ </a:t>
            </a:r>
            <a:r>
              <a:rPr lang="vi-VN" dirty="0" smtClean="0"/>
              <a:t>kiên trì </a:t>
            </a:r>
            <a:r>
              <a:rPr lang="vi-VN" dirty="0"/>
              <a:t>trong tập luyện, ý thức tổ chức kỉ luật, tinh thần đoàn kết</a:t>
            </a:r>
          </a:p>
          <a:p>
            <a:pPr marL="285750" indent="-285750">
              <a:buFontTx/>
              <a:buChar char="-"/>
            </a:pPr>
            <a:r>
              <a:rPr lang="vi-VN" dirty="0"/>
              <a:t>- Trẻ </a:t>
            </a:r>
            <a:r>
              <a:rPr lang="vi-VN" dirty="0" smtClean="0"/>
              <a:t>tích </a:t>
            </a:r>
            <a:r>
              <a:rPr lang="vi-VN" dirty="0"/>
              <a:t>cực tham gia hoạt động .</a:t>
            </a:r>
          </a:p>
          <a:p>
            <a:r>
              <a:rPr lang="vi-VN" dirty="0"/>
              <a:t>II/ CHUẨN BỊ:</a:t>
            </a:r>
          </a:p>
          <a:p>
            <a:r>
              <a:rPr lang="vi-VN" dirty="0"/>
              <a:t>1.Đồ dùng </a:t>
            </a:r>
            <a:endParaRPr lang="vi-VN" dirty="0" smtClean="0"/>
          </a:p>
          <a:p>
            <a:r>
              <a:rPr lang="vi-VN" dirty="0" smtClean="0"/>
              <a:t>- </a:t>
            </a:r>
            <a:r>
              <a:rPr lang="vi-VN" dirty="0"/>
              <a:t>Nhạc các bài : Mời anh lên tàu, Ếch ộp, Đố bạn, Ba con bướm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4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Arno Pro Smbd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4828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2819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  <a:endParaRPr lang="en-US" sz="4800" b="1" dirty="0">
              <a:solidFill>
                <a:srgbClr val="FF00FF"/>
              </a:solidFill>
              <a:latin typeface="Arial Rounded MT Bold" pitchFamily="34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800" dirty="0" smtClean="0">
                <a:solidFill>
                  <a:srgbClr val="0070C0"/>
                </a:solidFill>
              </a:rPr>
              <a:t>Nu na nu nống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269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3106E8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124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4294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483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238</Words>
  <Application>Microsoft Office PowerPoint</Application>
  <PresentationFormat>On-screen Show (4:3)</PresentationFormat>
  <Paragraphs>31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Times New Roman</vt:lpstr>
      <vt:lpstr>Arno Pro Smbd</vt:lpstr>
      <vt:lpstr>Arial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Techsi.vn</cp:lastModifiedBy>
  <cp:revision>18</cp:revision>
  <dcterms:created xsi:type="dcterms:W3CDTF">2018-10-31T09:43:06Z</dcterms:created>
  <dcterms:modified xsi:type="dcterms:W3CDTF">2022-10-13T15:08:43Z</dcterms:modified>
</cp:coreProperties>
</file>