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9" r:id="rId4"/>
    <p:sldId id="270" r:id="rId5"/>
    <p:sldId id="264" r:id="rId6"/>
    <p:sldId id="265" r:id="rId7"/>
    <p:sldId id="266" r:id="rId8"/>
    <p:sldId id="256" r:id="rId9"/>
    <p:sldId id="257" r:id="rId10"/>
    <p:sldId id="267" r:id="rId11"/>
    <p:sldId id="258" r:id="rId12"/>
    <p:sldId id="259" r:id="rId13"/>
    <p:sldId id="26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39A0-E7A6-498E-82E8-8BFC7210E81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1" y="-2609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3836" y="1143000"/>
            <a:ext cx="70311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 C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 PH ÁT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THẨM MỸ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MG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4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6850"/>
            <a:ext cx="917575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284" y="1167080"/>
            <a:ext cx="7853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®©y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lµ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t«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«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8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$Recycle.Bin\S-1-5-21-413179852-671992586-3516216530-500\$R6VAO2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$Recycle.Bin\S-1-5-21-413179852-671992586-3516216530-500\$R812FP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ministrator\Downloads\IMG2019051508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2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735" y="1540773"/>
            <a:ext cx="8874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Chóc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s¶n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phÈm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thËt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s¸ng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t¹o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1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7620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ô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  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6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918570"/>
            <a:ext cx="7404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1: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 TRỜI NẮNG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 M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0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828800"/>
            <a:ext cx="4407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 CÁI Ô</a:t>
            </a:r>
          </a:p>
        </p:txBody>
      </p:sp>
    </p:spTree>
    <p:extLst>
      <p:ext uri="{BB962C8B-B14F-4D97-AF65-F5344CB8AC3E}">
        <p14:creationId xmlns:p14="http://schemas.microsoft.com/office/powerpoint/2010/main" val="316801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4" y="609601"/>
            <a:ext cx="8510445" cy="56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4876800"/>
            <a:ext cx="2868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 «</a:t>
            </a:r>
            <a:r>
              <a:rPr lang="en-US" sz="8000" dirty="0" smtClean="0">
                <a:latin typeface=".VnAvant" pitchFamily="34" charset="0"/>
              </a:rPr>
              <a:t> </a:t>
            </a:r>
            <a:endParaRPr lang="en-US" sz="8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91234"/>
            <a:ext cx="5363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dïng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g× ?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8698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5188"/>
            <a:ext cx="4495800" cy="42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04" y="-1"/>
            <a:ext cx="9174685" cy="68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073058"/>
            <a:ext cx="844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Cïng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c« t«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nÐt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6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$Recycle.Bin\S-1-5-21-413179852-671992586-3516216530-500\$RXRHR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$Recycle.Bin\S-1-5-21-413179852-671992586-3516216530-500\$R5WYHU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$Recycle.Bin\S-1-5-21-413179852-671992586-3516216530-500\$R5WKQJ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316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</cp:lastModifiedBy>
  <cp:revision>17</cp:revision>
  <dcterms:created xsi:type="dcterms:W3CDTF">2019-05-15T01:33:17Z</dcterms:created>
  <dcterms:modified xsi:type="dcterms:W3CDTF">2021-09-02T03:01:50Z</dcterms:modified>
</cp:coreProperties>
</file>