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5" r:id="rId4"/>
    <p:sldId id="266" r:id="rId5"/>
    <p:sldId id="267" r:id="rId6"/>
    <p:sldId id="258" r:id="rId7"/>
    <p:sldId id="259" r:id="rId8"/>
    <p:sldId id="262" r:id="rId9"/>
    <p:sldId id="263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88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7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791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120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3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1112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764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1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619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68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790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9692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61756-5E4C-43B8-B59C-B63E9C6A9E1C}" type="datetimeFigureOut">
              <a:rPr lang="en-US" smtClean="0"/>
              <a:t>9/1/2021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C745F4-F97A-4F04-8104-9580B92C42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317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0"/>
            <a:ext cx="91694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47800" y="762000"/>
            <a:ext cx="649408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PHÒNG GIÁO DỤC VÀ ĐÀO TẠO QUẬN LONG BIÊN</a:t>
            </a:r>
          </a:p>
          <a:p>
            <a:pPr algn="ctr"/>
            <a:r>
              <a:rPr lang="en-US" b="1" dirty="0" smtClean="0">
                <a:solidFill>
                  <a:srgbClr val="FF0000"/>
                </a:solidFill>
              </a:rPr>
              <a:t>TRƯỜNG MẦM NON CỰ KHỐI </a:t>
            </a:r>
          </a:p>
          <a:p>
            <a:endParaRPr lang="en-US" b="1" dirty="0" smtClean="0">
              <a:solidFill>
                <a:srgbClr val="FF0000"/>
              </a:solidFill>
            </a:endParaRPr>
          </a:p>
          <a:p>
            <a:endParaRPr lang="en-US" b="1" dirty="0">
              <a:solidFill>
                <a:srgbClr val="FF0000"/>
              </a:solidFill>
            </a:endParaRPr>
          </a:p>
          <a:p>
            <a:r>
              <a:rPr lang="en-US" sz="4800" b="1" dirty="0" smtClean="0">
                <a:solidFill>
                  <a:srgbClr val="FF0000"/>
                </a:solidFill>
              </a:rPr>
              <a:t>PHÁT TRIỂN NGÔN NGỮ </a:t>
            </a:r>
          </a:p>
          <a:p>
            <a:pPr algn="ctr"/>
            <a:r>
              <a:rPr lang="en-US" sz="4000" b="1" i="1" dirty="0" err="1" smtClean="0">
                <a:solidFill>
                  <a:srgbClr val="0070C0"/>
                </a:solidFill>
              </a:rPr>
              <a:t>Thơ</a:t>
            </a:r>
            <a:r>
              <a:rPr lang="en-US" sz="4000" b="1" i="1" dirty="0" smtClean="0">
                <a:solidFill>
                  <a:srgbClr val="0070C0"/>
                </a:solidFill>
              </a:rPr>
              <a:t> :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Đàn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kiến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0070C0"/>
                </a:solidFill>
              </a:rPr>
              <a:t>Lứa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tuổi</a:t>
            </a:r>
            <a:r>
              <a:rPr lang="en-US" sz="4000" b="1" i="1" dirty="0" smtClean="0">
                <a:solidFill>
                  <a:srgbClr val="0070C0"/>
                </a:solidFill>
              </a:rPr>
              <a:t> : 4- 5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tuổi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</a:p>
          <a:p>
            <a:pPr algn="ctr"/>
            <a:r>
              <a:rPr lang="en-US" sz="4000" b="1" i="1" dirty="0" err="1" smtClean="0">
                <a:solidFill>
                  <a:srgbClr val="0070C0"/>
                </a:solidFill>
              </a:rPr>
              <a:t>Giáo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viên</a:t>
            </a:r>
            <a:r>
              <a:rPr lang="en-US" sz="4000" b="1" i="1" dirty="0">
                <a:solidFill>
                  <a:srgbClr val="0070C0"/>
                </a:solidFill>
              </a:rPr>
              <a:t> :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Đào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Thị</a:t>
            </a:r>
            <a:r>
              <a:rPr lang="en-US" sz="4000" b="1" i="1" dirty="0">
                <a:solidFill>
                  <a:srgbClr val="0070C0"/>
                </a:solidFill>
              </a:rPr>
              <a:t> </a:t>
            </a:r>
            <a:r>
              <a:rPr lang="en-US" sz="4000" b="1" i="1" dirty="0" err="1" smtClean="0">
                <a:solidFill>
                  <a:srgbClr val="0070C0"/>
                </a:solidFill>
              </a:rPr>
              <a:t>Lệ</a:t>
            </a:r>
            <a:r>
              <a:rPr lang="en-US" sz="4000" b="1" i="1" dirty="0" smtClean="0">
                <a:solidFill>
                  <a:srgbClr val="0070C0"/>
                </a:solidFill>
              </a:rPr>
              <a:t> </a:t>
            </a:r>
            <a:endParaRPr lang="en-US" sz="40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84493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9144000" cy="693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16292" y="2514599"/>
            <a:ext cx="802117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THÚC GIỜ 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 </a:t>
            </a:r>
            <a:endParaRPr lang="en-US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3883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nền Powerpoint đẹp 10 - Dạy học onlin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59" y="-36534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7849" y="304800"/>
            <a:ext cx="8502520" cy="54168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  <a:endParaRPr lang="en-US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ược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Thủy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dung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đàn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ẩn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m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ý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m </a:t>
            </a:r>
          </a:p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2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ràng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nhớ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dirty="0">
                <a:latin typeface="Times New Roman" pitchFamily="18" charset="0"/>
                <a:cs typeface="Times New Roman" pitchFamily="18" charset="0"/>
              </a:rPr>
              <a:t>ười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bè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marL="342900" indent="-342900">
              <a:buAutoNum type="arabicPeriod"/>
            </a:pP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giảng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máy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tính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Mũ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20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Rổ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to :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( 2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xanh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2 </a:t>
            </a:r>
            <a:r>
              <a:rPr lang="vi-VN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marL="285750" indent="-285750">
              <a:buFontTx/>
              <a:buChar char="-"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Mồi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22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95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0914" y="1143000"/>
            <a:ext cx="7992124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1: </a:t>
            </a:r>
          </a:p>
          <a:p>
            <a:pPr algn="ctr"/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 : KỂ TÊN CON VẬT BÉ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21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145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676400" y="1600200"/>
            <a:ext cx="561076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 2: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NGHE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</a:t>
            </a:r>
            <a:endParaRPr lang="en-US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HIỂU NỘI DUNG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TH</a:t>
            </a:r>
            <a:r>
              <a:rPr lang="vi-VN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448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5575"/>
            <a:ext cx="9144000" cy="686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10574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34563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29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518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077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19200" y="1981200"/>
            <a:ext cx="760567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TH</a:t>
            </a:r>
            <a:r>
              <a:rPr lang="vi-VN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8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8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6224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57200" y="-1044"/>
            <a:ext cx="8189744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 CH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CỦNG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CỐ 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bê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/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709025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328</Words>
  <Application>Microsoft Office PowerPoint</Application>
  <PresentationFormat>On-screen Show (4:3)</PresentationFormat>
  <Paragraphs>42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B3</dc:creator>
  <cp:lastModifiedBy>Admin</cp:lastModifiedBy>
  <cp:revision>9</cp:revision>
  <dcterms:created xsi:type="dcterms:W3CDTF">2020-12-14T02:47:15Z</dcterms:created>
  <dcterms:modified xsi:type="dcterms:W3CDTF">2021-09-01T16:37:56Z</dcterms:modified>
</cp:coreProperties>
</file>