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6" r:id="rId8"/>
    <p:sldId id="264" r:id="rId9"/>
    <p:sldId id="267" r:id="rId10"/>
    <p:sldId id="30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763CB-3710-4E94-B15B-87D00C2EC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F4AAE8-FD33-4F3F-8D86-03FC11B021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174F7-2DFE-45FC-8B06-5CA130ABC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D2105-33E7-413B-8A17-FD2B6A8A8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8F106-E5BD-4338-B733-A46B1F6CF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26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465D0-606A-4DDF-8586-BD12FE813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DB1BBF-44CF-4736-86C7-6E76EB15D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DBF4E-ED77-4876-A090-82E8326DA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41DA1-B12E-4F00-B584-F39EB1874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89C77-892E-4FC3-B1E0-01914A3A9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05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9CEE2D-072D-495C-8F30-3B3721611A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153D7D-2B11-4E4D-AAF1-FF58BDA78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620AC-C7EF-41F1-84B0-A0CD516ED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8764A-DADC-47EE-923C-9306A65BF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0D949-685D-49EA-A119-4670B5C14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0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0FCA0-2BAE-43B8-A768-966DD666D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E4785-2446-450D-9C63-71A2296E3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06BF-9D04-4B34-836C-04A41DD0F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2AC23-F068-422C-8A11-867B19B42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898A5-296F-4F29-B5CD-2C35BCA74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6C314-45B3-4586-8B9C-C13D45086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8A75D-E533-4764-86E8-F34AC0E0C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C2C10-11DC-498F-8709-0D5AC31D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F3541-1A36-4218-BE60-D88858E6F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3D83A-E03F-4885-97A3-5708770C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9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91312-410E-417D-B5EF-8C77C0492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1D2EF-1555-44D2-A38B-60F797923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651AB-E033-4AAB-AA53-519B3CE8D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69AAD7-235E-42E4-8404-9CCA3C5B9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124C4-FB8B-47AD-B18C-08F033B5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A97620-2254-425B-A9CA-FF5B8C75D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40BC3-E0F5-412C-8F9E-23A9CB022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CABE5-0226-40D8-B495-8CB0F7166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11CB5E-2E90-413E-A1D2-63EFAD2B4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04D412-26F1-4512-AF40-0E35464012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251F6B-BC13-4E8C-BBF3-11130F0E66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0FACF4-094B-4A7E-9BD1-171C34A4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6E1D08-DF64-4F1A-A66F-7FCE89604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049D59-E371-4090-BDF4-6A8105A5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F838C-3147-487A-A7FA-6CEB5D21B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8C9BE1-FA76-4B30-824D-92C881DDE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F5BE4F-1323-412B-8214-255B78F29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D7CD95-5DA4-48EF-A07A-61CD3CA5B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50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DC8789-4D65-4AE8-9D66-9FCBE1B3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490388-F708-4706-88C9-918E9821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14075-6212-470E-B119-2A47C820E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5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99411-3AAC-4EAA-BE26-A3578DBF8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72AA0-0661-4E09-8973-7750602F8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009D06-9DEA-4EC2-BE29-29534631A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3E4BE6-5FD4-4DB3-A971-3EE0CDE24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E300F-5E99-497A-B479-8A934660A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383CE-8840-431A-9ED9-F3C7C7162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0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C22E-5E0B-4820-9FE4-7D213E01B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C2A226-9B63-4917-B41C-8A09FBA21B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430477-2B61-4757-9785-F3079679C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924C9-6FA4-40BC-981D-34FE66EF3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1F14F6-B65A-41FA-8802-D191ECFA6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BEDD48-3CB2-41AC-B4E2-A744913B1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33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635251-3F2E-4A0F-8D51-5A629058B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4D8D4-6519-44D4-8158-3676F1341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C82BC-69B9-4AD9-9293-26F0842616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5684D-13E4-44FA-BC01-98DFD77A73D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CBE13-5CAD-4C0D-9732-7C86C17369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DDF76-7758-44EB-A11C-5E26AA814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6840D-9356-46FB-8A29-37734B4A1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29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D39A6C-ACF9-4BFA-989A-00D66D86401E}"/>
              </a:ext>
            </a:extLst>
          </p:cNvPr>
          <p:cNvSpPr txBox="1"/>
          <p:nvPr/>
        </p:nvSpPr>
        <p:spPr>
          <a:xfrm>
            <a:off x="2918553" y="592544"/>
            <a:ext cx="6507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CỰ KHỐI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D6E860-BF34-47D2-B600-F0FF089C2E64}"/>
              </a:ext>
            </a:extLst>
          </p:cNvPr>
          <p:cNvSpPr txBox="1"/>
          <p:nvPr/>
        </p:nvSpPr>
        <p:spPr>
          <a:xfrm>
            <a:off x="2599745" y="1710750"/>
            <a:ext cx="67448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LÀM QUEN VỚI TOÁN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4C4583-2C88-42C1-9244-F793FA1E75EF}"/>
              </a:ext>
            </a:extLst>
          </p:cNvPr>
          <p:cNvSpPr txBox="1"/>
          <p:nvPr/>
        </p:nvSpPr>
        <p:spPr>
          <a:xfrm>
            <a:off x="3095625" y="2619375"/>
            <a:ext cx="570213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5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5-6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30-35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603234-EEBA-4AC4-9531-F610568D78D3}"/>
              </a:ext>
            </a:extLst>
          </p:cNvPr>
          <p:cNvSpPr txBox="1"/>
          <p:nvPr/>
        </p:nvSpPr>
        <p:spPr>
          <a:xfrm>
            <a:off x="4076700" y="4398764"/>
            <a:ext cx="3233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A839C5-E350-42D4-949B-A22D837FDB31}"/>
              </a:ext>
            </a:extLst>
          </p:cNvPr>
          <p:cNvSpPr txBox="1"/>
          <p:nvPr/>
        </p:nvSpPr>
        <p:spPr>
          <a:xfrm>
            <a:off x="4438650" y="5193268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2021-2022</a:t>
            </a:r>
          </a:p>
        </p:txBody>
      </p:sp>
    </p:spTree>
    <p:extLst>
      <p:ext uri="{BB962C8B-B14F-4D97-AF65-F5344CB8AC3E}">
        <p14:creationId xmlns:p14="http://schemas.microsoft.com/office/powerpoint/2010/main" val="3051826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00294BC2-AE2B-405B-81A3-96DBAC8A23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39938" y="774700"/>
            <a:ext cx="8153400" cy="579438"/>
          </a:xfrm>
        </p:spPr>
        <p:txBody>
          <a:bodyPr>
            <a:normAutofit fontScale="90000"/>
          </a:bodyPr>
          <a:lstStyle/>
          <a:p>
            <a:endParaRPr lang="en-US" altLang="en-US"/>
          </a:p>
        </p:txBody>
      </p:sp>
      <p:pic>
        <p:nvPicPr>
          <p:cNvPr id="20483" name="Content Placeholder 4">
            <a:extLst>
              <a:ext uri="{FF2B5EF4-FFF2-40B4-BE49-F238E27FC236}">
                <a16:creationId xmlns:a16="http://schemas.microsoft.com/office/drawing/2014/main" id="{5E79DB52-E062-4304-8DFB-2CD2C8B0E4E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972300"/>
          </a:xfrm>
        </p:spPr>
      </p:pic>
      <p:sp>
        <p:nvSpPr>
          <p:cNvPr id="20484" name="TextBox 5">
            <a:extLst>
              <a:ext uri="{FF2B5EF4-FFF2-40B4-BE49-F238E27FC236}">
                <a16:creationId xmlns:a16="http://schemas.microsoft.com/office/drawing/2014/main" id="{4B8B1DE7-173D-4FEB-AAEE-CB20F9F1C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1" y="3013501"/>
            <a:ext cx="589787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alt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F67312-8474-4117-97F0-78ADBF48F8A1}"/>
              </a:ext>
            </a:extLst>
          </p:cNvPr>
          <p:cNvSpPr txBox="1"/>
          <p:nvPr/>
        </p:nvSpPr>
        <p:spPr>
          <a:xfrm>
            <a:off x="2875280" y="610328"/>
            <a:ext cx="8747760" cy="5312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đích-yêu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5.</a:t>
            </a:r>
          </a:p>
          <a:p>
            <a:pPr>
              <a:lnSpc>
                <a:spcPct val="80000"/>
              </a:lnSpc>
            </a:pP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407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A8F1D6-F34F-4F46-B43B-3D6FBFD175F2}"/>
              </a:ext>
            </a:extLst>
          </p:cNvPr>
          <p:cNvSpPr txBox="1"/>
          <p:nvPr/>
        </p:nvSpPr>
        <p:spPr>
          <a:xfrm>
            <a:off x="2804160" y="926237"/>
            <a:ext cx="6096000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6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altLang="en-US" sz="6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6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6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sz="6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con”.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con?</a:t>
            </a:r>
          </a:p>
        </p:txBody>
      </p:sp>
    </p:spTree>
    <p:extLst>
      <p:ext uri="{BB962C8B-B14F-4D97-AF65-F5344CB8AC3E}">
        <p14:creationId xmlns:p14="http://schemas.microsoft.com/office/powerpoint/2010/main" val="2357507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E8DD1223-8850-459B-ABF5-C2C6C0F806A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822" y="1734234"/>
            <a:ext cx="3140364" cy="276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5">
            <a:extLst>
              <a:ext uri="{FF2B5EF4-FFF2-40B4-BE49-F238E27FC236}">
                <a16:creationId xmlns:a16="http://schemas.microsoft.com/office/drawing/2014/main" id="{A5877091-05A8-4194-AD08-E042C7B242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268" y="1955460"/>
            <a:ext cx="2834640" cy="2532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034E94BD-D84C-4575-8A23-1EFAF31C0B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38" y="3830711"/>
            <a:ext cx="2764167" cy="2699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CB300C5A-28CC-4402-B0CC-02E3AE6A02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460" y="4353169"/>
            <a:ext cx="2344808" cy="245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11">
            <a:extLst>
              <a:ext uri="{FF2B5EF4-FFF2-40B4-BE49-F238E27FC236}">
                <a16:creationId xmlns:a16="http://schemas.microsoft.com/office/drawing/2014/main" id="{77EC8BC7-3507-4019-A759-A9D1A7491946}"/>
              </a:ext>
            </a:extLst>
          </p:cNvPr>
          <p:cNvGrpSpPr>
            <a:grpSpLocks/>
          </p:cNvGrpSpPr>
          <p:nvPr/>
        </p:nvGrpSpPr>
        <p:grpSpPr bwMode="auto">
          <a:xfrm>
            <a:off x="10662920" y="3302000"/>
            <a:ext cx="1371600" cy="2590800"/>
            <a:chOff x="2496" y="2112"/>
            <a:chExt cx="672" cy="1248"/>
          </a:xfrm>
        </p:grpSpPr>
        <p:sp>
          <p:nvSpPr>
            <p:cNvPr id="7" name="Rectangle 12">
              <a:extLst>
                <a:ext uri="{FF2B5EF4-FFF2-40B4-BE49-F238E27FC236}">
                  <a16:creationId xmlns:a16="http://schemas.microsoft.com/office/drawing/2014/main" id="{87CA52A3-8E76-4178-9FFA-89CAB80E8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112"/>
              <a:ext cx="672" cy="1248"/>
            </a:xfrm>
            <a:prstGeom prst="rect">
              <a:avLst/>
            </a:prstGeom>
            <a:noFill/>
            <a:ln w="76200" cmpd="tri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endParaRPr lang="en-US" altLang="en-US" sz="3200" b="0"/>
            </a:p>
          </p:txBody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40F6BA0C-72B8-4326-AA05-9D3F713551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256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4">
              <a:extLst>
                <a:ext uri="{FF2B5EF4-FFF2-40B4-BE49-F238E27FC236}">
                  <a16:creationId xmlns:a16="http://schemas.microsoft.com/office/drawing/2014/main" id="{8FADAA72-6311-45EE-A4CD-EC77041B1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736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5">
              <a:extLst>
                <a:ext uri="{FF2B5EF4-FFF2-40B4-BE49-F238E27FC236}">
                  <a16:creationId xmlns:a16="http://schemas.microsoft.com/office/drawing/2014/main" id="{54C1056C-D2C8-4732-860D-AFD50D7584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976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6">
              <a:extLst>
                <a:ext uri="{FF2B5EF4-FFF2-40B4-BE49-F238E27FC236}">
                  <a16:creationId xmlns:a16="http://schemas.microsoft.com/office/drawing/2014/main" id="{89AFF6A1-76AF-4DA2-B4CB-4AA7B008B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96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52571B55-FE5C-437F-86FC-1F8618B618AC}"/>
              </a:ext>
            </a:extLst>
          </p:cNvPr>
          <p:cNvSpPr/>
          <p:nvPr/>
        </p:nvSpPr>
        <p:spPr>
          <a:xfrm>
            <a:off x="10662920" y="2113280"/>
            <a:ext cx="1371600" cy="1005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508756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8FA9A00-43D6-4AB3-AAB9-A08B1EFD3652}"/>
              </a:ext>
            </a:extLst>
          </p:cNvPr>
          <p:cNvSpPr txBox="1"/>
          <p:nvPr/>
        </p:nvSpPr>
        <p:spPr>
          <a:xfrm>
            <a:off x="2733040" y="2642215"/>
            <a:ext cx="855472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buFontTx/>
              <a:buChar char="-"/>
            </a:pPr>
            <a:r>
              <a:rPr lang="en-US" altLang="en-US" sz="4000" dirty="0">
                <a:latin typeface="Times New Roman" panose="02020603050405020304" pitchFamily="18" charset="0"/>
              </a:rPr>
              <a:t>Cho </a:t>
            </a:r>
            <a:r>
              <a:rPr lang="en-US" altLang="en-US" sz="4000" dirty="0" err="1">
                <a:latin typeface="Times New Roman" panose="02020603050405020304" pitchFamily="18" charset="0"/>
              </a:rPr>
              <a:t>trẻ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chơi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trò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chơi</a:t>
            </a:r>
            <a:r>
              <a:rPr lang="en-US" altLang="en-US" sz="4000" dirty="0">
                <a:latin typeface="Times New Roman" panose="02020603050405020304" pitchFamily="18" charset="0"/>
              </a:rPr>
              <a:t>: </a:t>
            </a:r>
            <a:r>
              <a:rPr lang="en-US" altLang="en-US" sz="4000" dirty="0" err="1">
                <a:latin typeface="Times New Roman" panose="02020603050405020304" pitchFamily="18" charset="0"/>
              </a:rPr>
              <a:t>Đếm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tiếng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vỗ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tay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cô</a:t>
            </a:r>
            <a:r>
              <a:rPr lang="en-US" altLang="en-US" sz="4000" dirty="0">
                <a:latin typeface="Times New Roman" panose="02020603050405020304" pitchFamily="18" charset="0"/>
              </a:rPr>
              <a:t> (</a:t>
            </a:r>
            <a:r>
              <a:rPr lang="en-US" altLang="en-US" sz="4000" dirty="0" err="1">
                <a:latin typeface="Times New Roman" panose="02020603050405020304" pitchFamily="18" charset="0"/>
              </a:rPr>
              <a:t>đếm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thêm</a:t>
            </a:r>
            <a:r>
              <a:rPr lang="en-US" altLang="en-US" sz="4000" dirty="0">
                <a:latin typeface="Times New Roman" panose="02020603050405020304" pitchFamily="18" charset="0"/>
              </a:rPr>
              <a:t>, </a:t>
            </a:r>
            <a:r>
              <a:rPr lang="en-US" altLang="en-US" sz="4000" dirty="0" err="1">
                <a:latin typeface="Times New Roman" panose="02020603050405020304" pitchFamily="18" charset="0"/>
              </a:rPr>
              <a:t>bớt</a:t>
            </a:r>
            <a:r>
              <a:rPr lang="en-US" altLang="en-US" sz="4000" dirty="0">
                <a:latin typeface="Times New Roman" panose="02020603050405020304" pitchFamily="18" charset="0"/>
              </a:rPr>
              <a:t>).</a:t>
            </a:r>
          </a:p>
          <a:p>
            <a:pPr lvl="1">
              <a:buFontTx/>
              <a:buChar char="-"/>
            </a:pPr>
            <a:r>
              <a:rPr lang="en-US" altLang="en-US" sz="4000" dirty="0" err="1">
                <a:latin typeface="Times New Roman" panose="02020603050405020304" pitchFamily="18" charset="0"/>
              </a:rPr>
              <a:t>Giới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thiệu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mới</a:t>
            </a:r>
            <a:r>
              <a:rPr lang="en-US" altLang="en-US" sz="4000" dirty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7901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4" name="Picture 4">
            <a:extLst>
              <a:ext uri="{FF2B5EF4-FFF2-40B4-BE49-F238E27FC236}">
                <a16:creationId xmlns:a16="http://schemas.microsoft.com/office/drawing/2014/main" id="{F6184C5D-DA01-4E26-93EF-C186C7ECB2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880" y="438404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25" name="Picture 5">
            <a:extLst>
              <a:ext uri="{FF2B5EF4-FFF2-40B4-BE49-F238E27FC236}">
                <a16:creationId xmlns:a16="http://schemas.microsoft.com/office/drawing/2014/main" id="{46A5B96D-B1F0-472F-BC1D-14ADC51AB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080" y="438404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26" name="Picture 6">
            <a:extLst>
              <a:ext uri="{FF2B5EF4-FFF2-40B4-BE49-F238E27FC236}">
                <a16:creationId xmlns:a16="http://schemas.microsoft.com/office/drawing/2014/main" id="{4C81FBBD-E1E8-48F4-A8DD-B9966C7072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280" y="438404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27" name="Picture 7">
            <a:extLst>
              <a:ext uri="{FF2B5EF4-FFF2-40B4-BE49-F238E27FC236}">
                <a16:creationId xmlns:a16="http://schemas.microsoft.com/office/drawing/2014/main" id="{613CB379-2B7F-4CA5-B682-4DBDA57C1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480" y="438404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30" name="Picture 10">
            <a:extLst>
              <a:ext uri="{FF2B5EF4-FFF2-40B4-BE49-F238E27FC236}">
                <a16:creationId xmlns:a16="http://schemas.microsoft.com/office/drawing/2014/main" id="{CABC63CA-AA4D-4182-8D95-A1B42C1D9FB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480" y="225044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35" name="Picture 15">
            <a:extLst>
              <a:ext uri="{FF2B5EF4-FFF2-40B4-BE49-F238E27FC236}">
                <a16:creationId xmlns:a16="http://schemas.microsoft.com/office/drawing/2014/main" id="{03C72E05-527B-488E-9DAC-E583B5C39F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2080" y="217424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36" name="Picture 16">
            <a:extLst>
              <a:ext uri="{FF2B5EF4-FFF2-40B4-BE49-F238E27FC236}">
                <a16:creationId xmlns:a16="http://schemas.microsoft.com/office/drawing/2014/main" id="{786B095D-F167-4069-A07E-29DF01A8C6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480" y="225044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37" name="Picture 17">
            <a:extLst>
              <a:ext uri="{FF2B5EF4-FFF2-40B4-BE49-F238E27FC236}">
                <a16:creationId xmlns:a16="http://schemas.microsoft.com/office/drawing/2014/main" id="{F7169702-C0F0-41B1-8491-14016462274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480" y="217424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38" name="Picture 18">
            <a:extLst>
              <a:ext uri="{FF2B5EF4-FFF2-40B4-BE49-F238E27FC236}">
                <a16:creationId xmlns:a16="http://schemas.microsoft.com/office/drawing/2014/main" id="{0D6E5C71-70CF-43E9-AF91-D5700587F27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480" y="217424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41" name="Picture 21">
            <a:extLst>
              <a:ext uri="{FF2B5EF4-FFF2-40B4-BE49-F238E27FC236}">
                <a16:creationId xmlns:a16="http://schemas.microsoft.com/office/drawing/2014/main" id="{D315298F-35AB-4203-8332-24328994A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3018" y="438404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10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decel="100000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" decel="100000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decel="100000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decel="100000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decel="100000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decel="100000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0" dur="500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62278DE4-0ED2-4CC0-B47C-7ABE93BEC8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2320" y="1828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Trò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chơi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củng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cố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4D4217CD-ECD8-4FCB-902E-4711C1DC87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95120" y="2667000"/>
            <a:ext cx="9144000" cy="91440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altLang="en-US" sz="2400" dirty="0" err="1">
                <a:latin typeface="Times New Roman" panose="02020603050405020304" pitchFamily="18" charset="0"/>
              </a:rPr>
              <a:t>Chơi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trò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chơi</a:t>
            </a:r>
            <a:r>
              <a:rPr lang="en-US" altLang="en-US" sz="2400" dirty="0">
                <a:latin typeface="Times New Roman" panose="02020603050405020304" pitchFamily="18" charset="0"/>
              </a:rPr>
              <a:t> “</a:t>
            </a:r>
            <a:r>
              <a:rPr lang="en-US" altLang="en-US" sz="2400" dirty="0" err="1">
                <a:latin typeface="Times New Roman" panose="02020603050405020304" pitchFamily="18" charset="0"/>
              </a:rPr>
              <a:t>Giả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tiếng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kêu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dirty="0">
                <a:latin typeface="Times New Roman" panose="02020603050405020304" pitchFamily="18" charset="0"/>
              </a:rPr>
              <a:t> con </a:t>
            </a:r>
            <a:r>
              <a:rPr lang="en-US" altLang="en-US" sz="2400" dirty="0" err="1">
                <a:latin typeface="Times New Roman" panose="02020603050405020304" pitchFamily="18" charset="0"/>
              </a:rPr>
              <a:t>vật</a:t>
            </a:r>
            <a:r>
              <a:rPr lang="en-US" altLang="en-US" sz="2400" dirty="0">
                <a:latin typeface="Times New Roman" panose="02020603050405020304" pitchFamily="18" charset="0"/>
              </a:rPr>
              <a:t>”.</a:t>
            </a:r>
          </a:p>
        </p:txBody>
      </p:sp>
      <p:grpSp>
        <p:nvGrpSpPr>
          <p:cNvPr id="57372" name="Group 28">
            <a:extLst>
              <a:ext uri="{FF2B5EF4-FFF2-40B4-BE49-F238E27FC236}">
                <a16:creationId xmlns:a16="http://schemas.microsoft.com/office/drawing/2014/main" id="{802D1DA6-39F3-4816-97F6-793BBE60C02F}"/>
              </a:ext>
            </a:extLst>
          </p:cNvPr>
          <p:cNvGrpSpPr>
            <a:grpSpLocks/>
          </p:cNvGrpSpPr>
          <p:nvPr/>
        </p:nvGrpSpPr>
        <p:grpSpPr bwMode="auto">
          <a:xfrm>
            <a:off x="2509520" y="4267200"/>
            <a:ext cx="1066800" cy="1981200"/>
            <a:chOff x="576" y="2112"/>
            <a:chExt cx="672" cy="1248"/>
          </a:xfrm>
        </p:grpSpPr>
        <p:sp>
          <p:nvSpPr>
            <p:cNvPr id="57348" name="Rectangle 4">
              <a:extLst>
                <a:ext uri="{FF2B5EF4-FFF2-40B4-BE49-F238E27FC236}">
                  <a16:creationId xmlns:a16="http://schemas.microsoft.com/office/drawing/2014/main" id="{DDFF8317-7488-4D67-B68B-860B66591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112"/>
              <a:ext cx="672" cy="1248"/>
            </a:xfrm>
            <a:prstGeom prst="rect">
              <a:avLst/>
            </a:prstGeom>
            <a:noFill/>
            <a:ln w="76200" cmpd="tri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endParaRPr lang="en-US" altLang="en-US" sz="3200"/>
            </a:p>
          </p:txBody>
        </p:sp>
        <p:sp>
          <p:nvSpPr>
            <p:cNvPr id="57349" name="Oval 5">
              <a:extLst>
                <a:ext uri="{FF2B5EF4-FFF2-40B4-BE49-F238E27FC236}">
                  <a16:creationId xmlns:a16="http://schemas.microsoft.com/office/drawing/2014/main" id="{37CBFBF6-D1BD-4E3C-AD06-C9529CA80D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304"/>
              <a:ext cx="192" cy="192"/>
            </a:xfrm>
            <a:prstGeom prst="ellipse">
              <a:avLst/>
            </a:prstGeom>
            <a:solidFill>
              <a:srgbClr val="FF3300"/>
            </a:solidFill>
            <a:ln w="6350" algn="ctr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anose="05000000000000000000" pitchFamily="2" charset="2"/>
                <a:buChar char="l"/>
              </a:pPr>
              <a:endParaRPr lang="en-US" altLang="en-US" sz="3200">
                <a:solidFill>
                  <a:srgbClr val="FF3300"/>
                </a:solidFill>
              </a:endParaRPr>
            </a:p>
          </p:txBody>
        </p:sp>
        <p:sp>
          <p:nvSpPr>
            <p:cNvPr id="57351" name="Oval 7">
              <a:extLst>
                <a:ext uri="{FF2B5EF4-FFF2-40B4-BE49-F238E27FC236}">
                  <a16:creationId xmlns:a16="http://schemas.microsoft.com/office/drawing/2014/main" id="{5EA99F49-A148-4AF4-AF1D-A21891420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072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55" name="Oval 11">
              <a:extLst>
                <a:ext uri="{FF2B5EF4-FFF2-40B4-BE49-F238E27FC236}">
                  <a16:creationId xmlns:a16="http://schemas.microsoft.com/office/drawing/2014/main" id="{F6E775F5-9122-4FEC-94AC-A6C8412B55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688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373" name="Group 29">
            <a:extLst>
              <a:ext uri="{FF2B5EF4-FFF2-40B4-BE49-F238E27FC236}">
                <a16:creationId xmlns:a16="http://schemas.microsoft.com/office/drawing/2014/main" id="{A8AA2460-26C1-42D4-A9C3-ED85BE35065C}"/>
              </a:ext>
            </a:extLst>
          </p:cNvPr>
          <p:cNvGrpSpPr>
            <a:grpSpLocks/>
          </p:cNvGrpSpPr>
          <p:nvPr/>
        </p:nvGrpSpPr>
        <p:grpSpPr bwMode="auto">
          <a:xfrm>
            <a:off x="4033520" y="4267200"/>
            <a:ext cx="1066800" cy="1981200"/>
            <a:chOff x="1536" y="2112"/>
            <a:chExt cx="672" cy="1248"/>
          </a:xfrm>
        </p:grpSpPr>
        <p:sp>
          <p:nvSpPr>
            <p:cNvPr id="57354" name="Oval 10">
              <a:extLst>
                <a:ext uri="{FF2B5EF4-FFF2-40B4-BE49-F238E27FC236}">
                  <a16:creationId xmlns:a16="http://schemas.microsoft.com/office/drawing/2014/main" id="{519496AB-C28A-4769-AE22-D44A1BE9F4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688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59" name="Rectangle 15">
              <a:extLst>
                <a:ext uri="{FF2B5EF4-FFF2-40B4-BE49-F238E27FC236}">
                  <a16:creationId xmlns:a16="http://schemas.microsoft.com/office/drawing/2014/main" id="{2CD6D8CB-6ADD-4D9E-BCE8-B33737C5A0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112"/>
              <a:ext cx="672" cy="1248"/>
            </a:xfrm>
            <a:prstGeom prst="rect">
              <a:avLst/>
            </a:prstGeom>
            <a:noFill/>
            <a:ln w="76200" cmpd="tri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endParaRPr lang="en-US" altLang="en-US" sz="3200"/>
            </a:p>
          </p:txBody>
        </p:sp>
      </p:grpSp>
      <p:grpSp>
        <p:nvGrpSpPr>
          <p:cNvPr id="57374" name="Group 30">
            <a:extLst>
              <a:ext uri="{FF2B5EF4-FFF2-40B4-BE49-F238E27FC236}">
                <a16:creationId xmlns:a16="http://schemas.microsoft.com/office/drawing/2014/main" id="{E31C3DA1-58DE-4F41-9A72-2EC2FCDFB4AC}"/>
              </a:ext>
            </a:extLst>
          </p:cNvPr>
          <p:cNvGrpSpPr>
            <a:grpSpLocks/>
          </p:cNvGrpSpPr>
          <p:nvPr/>
        </p:nvGrpSpPr>
        <p:grpSpPr bwMode="auto">
          <a:xfrm>
            <a:off x="5557520" y="4267200"/>
            <a:ext cx="1066800" cy="1981200"/>
            <a:chOff x="2496" y="2112"/>
            <a:chExt cx="672" cy="1248"/>
          </a:xfrm>
        </p:grpSpPr>
        <p:sp>
          <p:nvSpPr>
            <p:cNvPr id="57357" name="Rectangle 13">
              <a:extLst>
                <a:ext uri="{FF2B5EF4-FFF2-40B4-BE49-F238E27FC236}">
                  <a16:creationId xmlns:a16="http://schemas.microsoft.com/office/drawing/2014/main" id="{539E5A52-D901-4E5B-BA97-ACD5998FE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112"/>
              <a:ext cx="672" cy="1248"/>
            </a:xfrm>
            <a:prstGeom prst="rect">
              <a:avLst/>
            </a:prstGeom>
            <a:noFill/>
            <a:ln w="76200" cmpd="tri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endParaRPr lang="en-US" altLang="en-US" sz="3200"/>
            </a:p>
          </p:txBody>
        </p:sp>
        <p:sp>
          <p:nvSpPr>
            <p:cNvPr id="57358" name="Oval 14">
              <a:extLst>
                <a:ext uri="{FF2B5EF4-FFF2-40B4-BE49-F238E27FC236}">
                  <a16:creationId xmlns:a16="http://schemas.microsoft.com/office/drawing/2014/main" id="{2B6A60B7-10C8-4AE6-A0AD-E481BCC2C4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256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7363" name="Oval 19">
              <a:extLst>
                <a:ext uri="{FF2B5EF4-FFF2-40B4-BE49-F238E27FC236}">
                  <a16:creationId xmlns:a16="http://schemas.microsoft.com/office/drawing/2014/main" id="{3ABBF660-CEE4-4C13-9DEF-34A43B423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736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64" name="Oval 20">
              <a:extLst>
                <a:ext uri="{FF2B5EF4-FFF2-40B4-BE49-F238E27FC236}">
                  <a16:creationId xmlns:a16="http://schemas.microsoft.com/office/drawing/2014/main" id="{262DD14B-5357-4D94-9E1C-A035ACC9E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976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65" name="Oval 21">
              <a:extLst>
                <a:ext uri="{FF2B5EF4-FFF2-40B4-BE49-F238E27FC236}">
                  <a16:creationId xmlns:a16="http://schemas.microsoft.com/office/drawing/2014/main" id="{9B937C92-1C48-49D3-BAAE-C66DBD3EE6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96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375" name="Group 31">
            <a:extLst>
              <a:ext uri="{FF2B5EF4-FFF2-40B4-BE49-F238E27FC236}">
                <a16:creationId xmlns:a16="http://schemas.microsoft.com/office/drawing/2014/main" id="{F2B64313-61ED-4E0E-9F17-1B96DF3FFDA7}"/>
              </a:ext>
            </a:extLst>
          </p:cNvPr>
          <p:cNvGrpSpPr>
            <a:grpSpLocks/>
          </p:cNvGrpSpPr>
          <p:nvPr/>
        </p:nvGrpSpPr>
        <p:grpSpPr bwMode="auto">
          <a:xfrm>
            <a:off x="7081520" y="4267200"/>
            <a:ext cx="1066800" cy="1981200"/>
            <a:chOff x="3456" y="2112"/>
            <a:chExt cx="672" cy="1248"/>
          </a:xfrm>
        </p:grpSpPr>
        <p:sp>
          <p:nvSpPr>
            <p:cNvPr id="57360" name="Rectangle 16">
              <a:extLst>
                <a:ext uri="{FF2B5EF4-FFF2-40B4-BE49-F238E27FC236}">
                  <a16:creationId xmlns:a16="http://schemas.microsoft.com/office/drawing/2014/main" id="{010CF082-2152-4538-9F92-B660D2144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112"/>
              <a:ext cx="672" cy="1248"/>
            </a:xfrm>
            <a:prstGeom prst="rect">
              <a:avLst/>
            </a:prstGeom>
            <a:noFill/>
            <a:ln w="76200" cmpd="tri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endParaRPr lang="en-US" altLang="en-US" sz="3200"/>
            </a:p>
          </p:txBody>
        </p:sp>
        <p:sp>
          <p:nvSpPr>
            <p:cNvPr id="57368" name="Oval 24">
              <a:extLst>
                <a:ext uri="{FF2B5EF4-FFF2-40B4-BE49-F238E27FC236}">
                  <a16:creationId xmlns:a16="http://schemas.microsoft.com/office/drawing/2014/main" id="{A7151EA9-8396-4006-8265-84568D37B7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784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69" name="Oval 25">
              <a:extLst>
                <a:ext uri="{FF2B5EF4-FFF2-40B4-BE49-F238E27FC236}">
                  <a16:creationId xmlns:a16="http://schemas.microsoft.com/office/drawing/2014/main" id="{3BDCEF61-3C0D-4F0F-99E0-A55AC0D20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40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376" name="Group 32">
            <a:extLst>
              <a:ext uri="{FF2B5EF4-FFF2-40B4-BE49-F238E27FC236}">
                <a16:creationId xmlns:a16="http://schemas.microsoft.com/office/drawing/2014/main" id="{513DE442-4872-42EC-B26E-ED263A7723B9}"/>
              </a:ext>
            </a:extLst>
          </p:cNvPr>
          <p:cNvGrpSpPr>
            <a:grpSpLocks/>
          </p:cNvGrpSpPr>
          <p:nvPr/>
        </p:nvGrpSpPr>
        <p:grpSpPr bwMode="auto">
          <a:xfrm>
            <a:off x="8605520" y="4267200"/>
            <a:ext cx="1066800" cy="1981200"/>
            <a:chOff x="4416" y="2112"/>
            <a:chExt cx="672" cy="1248"/>
          </a:xfrm>
        </p:grpSpPr>
        <p:sp>
          <p:nvSpPr>
            <p:cNvPr id="57361" name="Rectangle 17">
              <a:extLst>
                <a:ext uri="{FF2B5EF4-FFF2-40B4-BE49-F238E27FC236}">
                  <a16:creationId xmlns:a16="http://schemas.microsoft.com/office/drawing/2014/main" id="{96B74D43-363D-491F-A371-309CCD53CC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112"/>
              <a:ext cx="672" cy="1248"/>
            </a:xfrm>
            <a:prstGeom prst="rect">
              <a:avLst/>
            </a:prstGeom>
            <a:noFill/>
            <a:ln w="76200" cmpd="tri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endParaRPr lang="en-US" altLang="en-US" sz="3200"/>
            </a:p>
          </p:txBody>
        </p:sp>
        <p:sp>
          <p:nvSpPr>
            <p:cNvPr id="57362" name="Oval 18">
              <a:extLst>
                <a:ext uri="{FF2B5EF4-FFF2-40B4-BE49-F238E27FC236}">
                  <a16:creationId xmlns:a16="http://schemas.microsoft.com/office/drawing/2014/main" id="{0901AD18-01A2-4607-8920-56C5D0307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64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66" name="Oval 22">
              <a:extLst>
                <a:ext uri="{FF2B5EF4-FFF2-40B4-BE49-F238E27FC236}">
                  <a16:creationId xmlns:a16="http://schemas.microsoft.com/office/drawing/2014/main" id="{8851BE8E-7771-4647-BEEA-E0D2A5C71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40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67" name="Oval 23">
              <a:extLst>
                <a:ext uri="{FF2B5EF4-FFF2-40B4-BE49-F238E27FC236}">
                  <a16:creationId xmlns:a16="http://schemas.microsoft.com/office/drawing/2014/main" id="{2656FCEF-E78C-45BC-B79D-E3B87D5A5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16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70" name="Oval 26">
              <a:extLst>
                <a:ext uri="{FF2B5EF4-FFF2-40B4-BE49-F238E27FC236}">
                  <a16:creationId xmlns:a16="http://schemas.microsoft.com/office/drawing/2014/main" id="{9B018E0E-C8A2-4D20-9DFF-6B1141D09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88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71" name="Oval 27">
              <a:extLst>
                <a:ext uri="{FF2B5EF4-FFF2-40B4-BE49-F238E27FC236}">
                  <a16:creationId xmlns:a16="http://schemas.microsoft.com/office/drawing/2014/main" id="{8E7AF7B7-8F6E-4404-A02F-04B485D4C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312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6122372A-C2DD-4EDB-B2D9-07AF405F039A}"/>
              </a:ext>
            </a:extLst>
          </p:cNvPr>
          <p:cNvSpPr/>
          <p:nvPr/>
        </p:nvSpPr>
        <p:spPr>
          <a:xfrm>
            <a:off x="5405120" y="3048000"/>
            <a:ext cx="1371600" cy="1005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37A1E0C-3792-4464-9499-63CE0A8439E1}"/>
              </a:ext>
            </a:extLst>
          </p:cNvPr>
          <p:cNvSpPr/>
          <p:nvPr/>
        </p:nvSpPr>
        <p:spPr>
          <a:xfrm>
            <a:off x="3881120" y="3048000"/>
            <a:ext cx="1371600" cy="1005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070D941-88CC-422A-AD40-D5ADD9142BF2}"/>
              </a:ext>
            </a:extLst>
          </p:cNvPr>
          <p:cNvSpPr/>
          <p:nvPr/>
        </p:nvSpPr>
        <p:spPr>
          <a:xfrm>
            <a:off x="6939282" y="2989580"/>
            <a:ext cx="1371600" cy="1005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2739055-EDEE-45DA-82C6-E280207E3C65}"/>
              </a:ext>
            </a:extLst>
          </p:cNvPr>
          <p:cNvSpPr/>
          <p:nvPr/>
        </p:nvSpPr>
        <p:spPr>
          <a:xfrm>
            <a:off x="8473444" y="2989580"/>
            <a:ext cx="1371600" cy="1005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C28FE84-AD37-4C8F-95CB-30A31AFED66D}"/>
              </a:ext>
            </a:extLst>
          </p:cNvPr>
          <p:cNvSpPr/>
          <p:nvPr/>
        </p:nvSpPr>
        <p:spPr>
          <a:xfrm>
            <a:off x="2336796" y="3025140"/>
            <a:ext cx="1371600" cy="1005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7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7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7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7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7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7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7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7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7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7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73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7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7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7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73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7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7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7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73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7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4" name="Oval 16">
            <a:extLst>
              <a:ext uri="{FF2B5EF4-FFF2-40B4-BE49-F238E27FC236}">
                <a16:creationId xmlns:a16="http://schemas.microsoft.com/office/drawing/2014/main" id="{35C61567-B2ED-4BCF-9C1A-D326133D6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685800"/>
            <a:ext cx="2514600" cy="2438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endParaRPr lang="en-US" altLang="en-US" sz="3200"/>
          </a:p>
        </p:txBody>
      </p:sp>
      <p:grpSp>
        <p:nvGrpSpPr>
          <p:cNvPr id="58398" name="Group 30">
            <a:extLst>
              <a:ext uri="{FF2B5EF4-FFF2-40B4-BE49-F238E27FC236}">
                <a16:creationId xmlns:a16="http://schemas.microsoft.com/office/drawing/2014/main" id="{65C9AF9B-3C53-4BB4-8CF6-E855A9D1C7EC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457200"/>
            <a:ext cx="3352800" cy="3200400"/>
            <a:chOff x="864" y="288"/>
            <a:chExt cx="2112" cy="2016"/>
          </a:xfrm>
        </p:grpSpPr>
        <p:sp>
          <p:nvSpPr>
            <p:cNvPr id="58385" name="Oval 17">
              <a:extLst>
                <a:ext uri="{FF2B5EF4-FFF2-40B4-BE49-F238E27FC236}">
                  <a16:creationId xmlns:a16="http://schemas.microsoft.com/office/drawing/2014/main" id="{2995BE93-6087-4294-B114-51A34DA01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88"/>
              <a:ext cx="2064" cy="2016"/>
            </a:xfrm>
            <a:prstGeom prst="ellipse">
              <a:avLst/>
            </a:prstGeom>
            <a:noFill/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endParaRPr lang="en-US" altLang="en-US" sz="3200"/>
            </a:p>
          </p:txBody>
        </p:sp>
        <p:pic>
          <p:nvPicPr>
            <p:cNvPr id="58386" name="Picture 18">
              <a:extLst>
                <a:ext uri="{FF2B5EF4-FFF2-40B4-BE49-F238E27FC236}">
                  <a16:creationId xmlns:a16="http://schemas.microsoft.com/office/drawing/2014/main" id="{EBA0535D-156D-4480-941D-9AB0FE671B1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576"/>
              <a:ext cx="816" cy="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0" name="Picture 22">
              <a:extLst>
                <a:ext uri="{FF2B5EF4-FFF2-40B4-BE49-F238E27FC236}">
                  <a16:creationId xmlns:a16="http://schemas.microsoft.com/office/drawing/2014/main" id="{B1F049A6-89FF-4F55-9900-115DF10589F2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1392"/>
              <a:ext cx="816" cy="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1" name="Picture 23">
              <a:extLst>
                <a:ext uri="{FF2B5EF4-FFF2-40B4-BE49-F238E27FC236}">
                  <a16:creationId xmlns:a16="http://schemas.microsoft.com/office/drawing/2014/main" id="{00D0C4AA-54EE-4B8A-AB84-EAA921B63FC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624"/>
              <a:ext cx="816" cy="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8400" name="Group 32">
            <a:extLst>
              <a:ext uri="{FF2B5EF4-FFF2-40B4-BE49-F238E27FC236}">
                <a16:creationId xmlns:a16="http://schemas.microsoft.com/office/drawing/2014/main" id="{E32CD331-9256-458C-BB6E-305B9FB9278C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886200"/>
            <a:ext cx="2895600" cy="2819400"/>
            <a:chOff x="144" y="2448"/>
            <a:chExt cx="1824" cy="1776"/>
          </a:xfrm>
        </p:grpSpPr>
        <p:pic>
          <p:nvPicPr>
            <p:cNvPr id="58387" name="Picture 19">
              <a:extLst>
                <a:ext uri="{FF2B5EF4-FFF2-40B4-BE49-F238E27FC236}">
                  <a16:creationId xmlns:a16="http://schemas.microsoft.com/office/drawing/2014/main" id="{E2820269-74D6-47E8-8605-A1FFB405ACF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2832"/>
              <a:ext cx="960" cy="9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392" name="Oval 24">
              <a:extLst>
                <a:ext uri="{FF2B5EF4-FFF2-40B4-BE49-F238E27FC236}">
                  <a16:creationId xmlns:a16="http://schemas.microsoft.com/office/drawing/2014/main" id="{8B6FB78A-230C-422C-9E46-3CE1961B9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2448"/>
              <a:ext cx="1824" cy="1776"/>
            </a:xfrm>
            <a:prstGeom prst="ellipse">
              <a:avLst/>
            </a:prstGeom>
            <a:noFill/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399" name="Group 31">
            <a:extLst>
              <a:ext uri="{FF2B5EF4-FFF2-40B4-BE49-F238E27FC236}">
                <a16:creationId xmlns:a16="http://schemas.microsoft.com/office/drawing/2014/main" id="{B7759A08-9AD4-4FEA-A49E-6F1660D68BEA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914400"/>
            <a:ext cx="3048000" cy="2971800"/>
            <a:chOff x="3456" y="576"/>
            <a:chExt cx="1920" cy="1872"/>
          </a:xfrm>
        </p:grpSpPr>
        <p:pic>
          <p:nvPicPr>
            <p:cNvPr id="58388" name="Picture 20">
              <a:extLst>
                <a:ext uri="{FF2B5EF4-FFF2-40B4-BE49-F238E27FC236}">
                  <a16:creationId xmlns:a16="http://schemas.microsoft.com/office/drawing/2014/main" id="{E5D183E6-EB3C-4481-B513-DFE493FE94D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1056"/>
              <a:ext cx="816" cy="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9" name="Picture 21">
              <a:extLst>
                <a:ext uri="{FF2B5EF4-FFF2-40B4-BE49-F238E27FC236}">
                  <a16:creationId xmlns:a16="http://schemas.microsoft.com/office/drawing/2014/main" id="{C6E35A32-22E8-4723-A79A-18D1B8526B5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2" y="1056"/>
              <a:ext cx="816" cy="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393" name="Oval 25">
              <a:extLst>
                <a:ext uri="{FF2B5EF4-FFF2-40B4-BE49-F238E27FC236}">
                  <a16:creationId xmlns:a16="http://schemas.microsoft.com/office/drawing/2014/main" id="{758720AF-3A83-4865-8394-213C1F15C4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576"/>
              <a:ext cx="1920" cy="1872"/>
            </a:xfrm>
            <a:prstGeom prst="ellipse">
              <a:avLst/>
            </a:prstGeom>
            <a:noFill/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395" name="Line 27">
            <a:extLst>
              <a:ext uri="{FF2B5EF4-FFF2-40B4-BE49-F238E27FC236}">
                <a16:creationId xmlns:a16="http://schemas.microsoft.com/office/drawing/2014/main" id="{C5511129-2FF3-4E4E-B3D6-2F8A89EF47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657600"/>
            <a:ext cx="2819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7" name="Line 29">
            <a:extLst>
              <a:ext uri="{FF2B5EF4-FFF2-40B4-BE49-F238E27FC236}">
                <a16:creationId xmlns:a16="http://schemas.microsoft.com/office/drawing/2014/main" id="{A67D6074-68F5-49F3-82C0-9BD3B9B40B5D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3657600"/>
            <a:ext cx="762000" cy="129540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8402" name="Group 34">
            <a:extLst>
              <a:ext uri="{FF2B5EF4-FFF2-40B4-BE49-F238E27FC236}">
                <a16:creationId xmlns:a16="http://schemas.microsoft.com/office/drawing/2014/main" id="{BADF2174-3060-4F4C-99EB-1C7E49F714EC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10400" y="4648200"/>
            <a:ext cx="1524000" cy="2438400"/>
            <a:chOff x="4416" y="2112"/>
            <a:chExt cx="672" cy="1248"/>
          </a:xfrm>
        </p:grpSpPr>
        <p:sp>
          <p:nvSpPr>
            <p:cNvPr id="58403" name="Rectangle 35">
              <a:extLst>
                <a:ext uri="{FF2B5EF4-FFF2-40B4-BE49-F238E27FC236}">
                  <a16:creationId xmlns:a16="http://schemas.microsoft.com/office/drawing/2014/main" id="{07B8905D-1EF1-463F-ABB9-A834E16B8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112"/>
              <a:ext cx="672" cy="1248"/>
            </a:xfrm>
            <a:prstGeom prst="rect">
              <a:avLst/>
            </a:prstGeom>
            <a:noFill/>
            <a:ln w="76200" cmpd="tri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marL="342900" indent="-342900"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endParaRPr lang="en-US" altLang="en-US" sz="3200"/>
            </a:p>
          </p:txBody>
        </p:sp>
        <p:sp>
          <p:nvSpPr>
            <p:cNvPr id="58404" name="Oval 36">
              <a:extLst>
                <a:ext uri="{FF2B5EF4-FFF2-40B4-BE49-F238E27FC236}">
                  <a16:creationId xmlns:a16="http://schemas.microsoft.com/office/drawing/2014/main" id="{4D3CBD04-5E68-4398-A239-3E0B2C770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64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05" name="Oval 37">
              <a:extLst>
                <a:ext uri="{FF2B5EF4-FFF2-40B4-BE49-F238E27FC236}">
                  <a16:creationId xmlns:a16="http://schemas.microsoft.com/office/drawing/2014/main" id="{8742A684-C774-43CF-A4F3-1C2459979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40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06" name="Oval 38">
              <a:extLst>
                <a:ext uri="{FF2B5EF4-FFF2-40B4-BE49-F238E27FC236}">
                  <a16:creationId xmlns:a16="http://schemas.microsoft.com/office/drawing/2014/main" id="{72D4B110-1276-4F5D-822A-DCDD94DF8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16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07" name="Oval 39">
              <a:extLst>
                <a:ext uri="{FF2B5EF4-FFF2-40B4-BE49-F238E27FC236}">
                  <a16:creationId xmlns:a16="http://schemas.microsoft.com/office/drawing/2014/main" id="{BB73116E-D323-4E3E-87EB-066375B9B7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88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08" name="Oval 40">
              <a:extLst>
                <a:ext uri="{FF2B5EF4-FFF2-40B4-BE49-F238E27FC236}">
                  <a16:creationId xmlns:a16="http://schemas.microsoft.com/office/drawing/2014/main" id="{1C2C8E09-3727-40CC-845A-42D8FC2CFC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312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D8C93929-60A2-4A5A-9EC0-B50ACB0A4928}"/>
              </a:ext>
            </a:extLst>
          </p:cNvPr>
          <p:cNvSpPr/>
          <p:nvPr/>
        </p:nvSpPr>
        <p:spPr>
          <a:xfrm>
            <a:off x="5011616" y="5295900"/>
            <a:ext cx="1371600" cy="1005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8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8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8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8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4" name="Group 6">
            <a:extLst>
              <a:ext uri="{FF2B5EF4-FFF2-40B4-BE49-F238E27FC236}">
                <a16:creationId xmlns:a16="http://schemas.microsoft.com/office/drawing/2014/main" id="{6A627F4E-E908-4A5B-BF81-3D049B421226}"/>
              </a:ext>
            </a:extLst>
          </p:cNvPr>
          <p:cNvGrpSpPr>
            <a:grpSpLocks/>
          </p:cNvGrpSpPr>
          <p:nvPr/>
        </p:nvGrpSpPr>
        <p:grpSpPr bwMode="auto">
          <a:xfrm>
            <a:off x="2641600" y="609600"/>
            <a:ext cx="1828800" cy="1752600"/>
            <a:chOff x="1920" y="720"/>
            <a:chExt cx="1152" cy="1104"/>
          </a:xfrm>
        </p:grpSpPr>
        <p:pic>
          <p:nvPicPr>
            <p:cNvPr id="63492" name="Picture 4">
              <a:extLst>
                <a:ext uri="{FF2B5EF4-FFF2-40B4-BE49-F238E27FC236}">
                  <a16:creationId xmlns:a16="http://schemas.microsoft.com/office/drawing/2014/main" id="{6B5DAD9A-3983-4E5C-AB2B-FFD7A535ADD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816"/>
              <a:ext cx="912" cy="9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493" name="Rectangle 5">
              <a:extLst>
                <a:ext uri="{FF2B5EF4-FFF2-40B4-BE49-F238E27FC236}">
                  <a16:creationId xmlns:a16="http://schemas.microsoft.com/office/drawing/2014/main" id="{FA369C27-4460-4EB7-B59A-3574D0B06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720"/>
              <a:ext cx="1152" cy="1104"/>
            </a:xfrm>
            <a:prstGeom prst="rect">
              <a:avLst/>
            </a:prstGeom>
            <a:noFill/>
            <a:ln w="38100" cmpd="dbl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495" name="Group 7">
            <a:extLst>
              <a:ext uri="{FF2B5EF4-FFF2-40B4-BE49-F238E27FC236}">
                <a16:creationId xmlns:a16="http://schemas.microsoft.com/office/drawing/2014/main" id="{CB8AF164-10E5-4446-9D6D-030636A8B25D}"/>
              </a:ext>
            </a:extLst>
          </p:cNvPr>
          <p:cNvGrpSpPr>
            <a:grpSpLocks/>
          </p:cNvGrpSpPr>
          <p:nvPr/>
        </p:nvGrpSpPr>
        <p:grpSpPr bwMode="auto">
          <a:xfrm>
            <a:off x="7137400" y="4343400"/>
            <a:ext cx="1828800" cy="1752600"/>
            <a:chOff x="1920" y="720"/>
            <a:chExt cx="1152" cy="1104"/>
          </a:xfrm>
        </p:grpSpPr>
        <p:pic>
          <p:nvPicPr>
            <p:cNvPr id="63496" name="Picture 8">
              <a:extLst>
                <a:ext uri="{FF2B5EF4-FFF2-40B4-BE49-F238E27FC236}">
                  <a16:creationId xmlns:a16="http://schemas.microsoft.com/office/drawing/2014/main" id="{1083C750-D9FF-4A47-B0B7-6C1C872F35B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816"/>
              <a:ext cx="912" cy="9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497" name="Rectangle 9">
              <a:extLst>
                <a:ext uri="{FF2B5EF4-FFF2-40B4-BE49-F238E27FC236}">
                  <a16:creationId xmlns:a16="http://schemas.microsoft.com/office/drawing/2014/main" id="{73C30C71-B4EF-4368-96E5-5A63BB0AE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720"/>
              <a:ext cx="1152" cy="1104"/>
            </a:xfrm>
            <a:prstGeom prst="rect">
              <a:avLst/>
            </a:prstGeom>
            <a:noFill/>
            <a:ln w="38100" cmpd="dbl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498" name="Group 10">
            <a:extLst>
              <a:ext uri="{FF2B5EF4-FFF2-40B4-BE49-F238E27FC236}">
                <a16:creationId xmlns:a16="http://schemas.microsoft.com/office/drawing/2014/main" id="{759CBD88-F32C-403D-9347-8CA42C9B48B8}"/>
              </a:ext>
            </a:extLst>
          </p:cNvPr>
          <p:cNvGrpSpPr>
            <a:grpSpLocks/>
          </p:cNvGrpSpPr>
          <p:nvPr/>
        </p:nvGrpSpPr>
        <p:grpSpPr bwMode="auto">
          <a:xfrm>
            <a:off x="3175000" y="3505200"/>
            <a:ext cx="1828800" cy="1752600"/>
            <a:chOff x="1920" y="720"/>
            <a:chExt cx="1152" cy="1104"/>
          </a:xfrm>
        </p:grpSpPr>
        <p:pic>
          <p:nvPicPr>
            <p:cNvPr id="63499" name="Picture 11">
              <a:extLst>
                <a:ext uri="{FF2B5EF4-FFF2-40B4-BE49-F238E27FC236}">
                  <a16:creationId xmlns:a16="http://schemas.microsoft.com/office/drawing/2014/main" id="{28DB2953-12F3-4460-999D-58F5B4268D3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816"/>
              <a:ext cx="912" cy="9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500" name="Rectangle 12">
              <a:extLst>
                <a:ext uri="{FF2B5EF4-FFF2-40B4-BE49-F238E27FC236}">
                  <a16:creationId xmlns:a16="http://schemas.microsoft.com/office/drawing/2014/main" id="{E7705448-B0DB-4429-A4B2-611872EC78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720"/>
              <a:ext cx="1152" cy="1104"/>
            </a:xfrm>
            <a:prstGeom prst="rect">
              <a:avLst/>
            </a:prstGeom>
            <a:noFill/>
            <a:ln w="38100" cmpd="dbl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501" name="Group 13">
            <a:extLst>
              <a:ext uri="{FF2B5EF4-FFF2-40B4-BE49-F238E27FC236}">
                <a16:creationId xmlns:a16="http://schemas.microsoft.com/office/drawing/2014/main" id="{6BC4C365-37B0-43BB-B07A-6A90DB7F4B3C}"/>
              </a:ext>
            </a:extLst>
          </p:cNvPr>
          <p:cNvGrpSpPr>
            <a:grpSpLocks/>
          </p:cNvGrpSpPr>
          <p:nvPr/>
        </p:nvGrpSpPr>
        <p:grpSpPr bwMode="auto">
          <a:xfrm>
            <a:off x="5156200" y="2209800"/>
            <a:ext cx="1828800" cy="1752600"/>
            <a:chOff x="1920" y="720"/>
            <a:chExt cx="1152" cy="1104"/>
          </a:xfrm>
        </p:grpSpPr>
        <p:pic>
          <p:nvPicPr>
            <p:cNvPr id="63502" name="Picture 14">
              <a:extLst>
                <a:ext uri="{FF2B5EF4-FFF2-40B4-BE49-F238E27FC236}">
                  <a16:creationId xmlns:a16="http://schemas.microsoft.com/office/drawing/2014/main" id="{5D6FE740-169E-4A21-93F7-5629799870C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816"/>
              <a:ext cx="912" cy="9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503" name="Rectangle 15">
              <a:extLst>
                <a:ext uri="{FF2B5EF4-FFF2-40B4-BE49-F238E27FC236}">
                  <a16:creationId xmlns:a16="http://schemas.microsoft.com/office/drawing/2014/main" id="{515A7436-6505-4785-8BB4-1722F3DF8E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720"/>
              <a:ext cx="1152" cy="1104"/>
            </a:xfrm>
            <a:prstGeom prst="rect">
              <a:avLst/>
            </a:prstGeom>
            <a:noFill/>
            <a:ln w="38100" cmpd="dbl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504" name="Group 16">
            <a:extLst>
              <a:ext uri="{FF2B5EF4-FFF2-40B4-BE49-F238E27FC236}">
                <a16:creationId xmlns:a16="http://schemas.microsoft.com/office/drawing/2014/main" id="{DE59805D-AED9-446E-873A-0613A08F93FE}"/>
              </a:ext>
            </a:extLst>
          </p:cNvPr>
          <p:cNvGrpSpPr>
            <a:grpSpLocks/>
          </p:cNvGrpSpPr>
          <p:nvPr/>
        </p:nvGrpSpPr>
        <p:grpSpPr bwMode="auto">
          <a:xfrm>
            <a:off x="5156200" y="4343400"/>
            <a:ext cx="1828800" cy="1752600"/>
            <a:chOff x="1920" y="720"/>
            <a:chExt cx="1152" cy="1104"/>
          </a:xfrm>
        </p:grpSpPr>
        <p:pic>
          <p:nvPicPr>
            <p:cNvPr id="63505" name="Picture 17">
              <a:extLst>
                <a:ext uri="{FF2B5EF4-FFF2-40B4-BE49-F238E27FC236}">
                  <a16:creationId xmlns:a16="http://schemas.microsoft.com/office/drawing/2014/main" id="{5A9773FE-DA1D-4294-979A-5EC4366BDD4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816"/>
              <a:ext cx="912" cy="9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506" name="Rectangle 18">
              <a:extLst>
                <a:ext uri="{FF2B5EF4-FFF2-40B4-BE49-F238E27FC236}">
                  <a16:creationId xmlns:a16="http://schemas.microsoft.com/office/drawing/2014/main" id="{46D00FB0-EEC3-4374-918E-7C88C25278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720"/>
              <a:ext cx="1152" cy="1104"/>
            </a:xfrm>
            <a:prstGeom prst="rect">
              <a:avLst/>
            </a:prstGeom>
            <a:noFill/>
            <a:ln w="38100" cmpd="dbl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507" name="Group 19">
            <a:extLst>
              <a:ext uri="{FF2B5EF4-FFF2-40B4-BE49-F238E27FC236}">
                <a16:creationId xmlns:a16="http://schemas.microsoft.com/office/drawing/2014/main" id="{BF7CA5CD-5BFC-4592-B463-728450E4D2C6}"/>
              </a:ext>
            </a:extLst>
          </p:cNvPr>
          <p:cNvGrpSpPr>
            <a:grpSpLocks/>
          </p:cNvGrpSpPr>
          <p:nvPr/>
        </p:nvGrpSpPr>
        <p:grpSpPr bwMode="auto">
          <a:xfrm>
            <a:off x="7137400" y="2209800"/>
            <a:ext cx="1828800" cy="1752600"/>
            <a:chOff x="1920" y="720"/>
            <a:chExt cx="1152" cy="1104"/>
          </a:xfrm>
        </p:grpSpPr>
        <p:pic>
          <p:nvPicPr>
            <p:cNvPr id="63508" name="Picture 20">
              <a:extLst>
                <a:ext uri="{FF2B5EF4-FFF2-40B4-BE49-F238E27FC236}">
                  <a16:creationId xmlns:a16="http://schemas.microsoft.com/office/drawing/2014/main" id="{1D1B7E81-B512-4C3E-873D-CBD25103D06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816"/>
              <a:ext cx="912" cy="9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509" name="Rectangle 21">
              <a:extLst>
                <a:ext uri="{FF2B5EF4-FFF2-40B4-BE49-F238E27FC236}">
                  <a16:creationId xmlns:a16="http://schemas.microsoft.com/office/drawing/2014/main" id="{1782F933-63F9-4C43-BC13-D0D8875EA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720"/>
              <a:ext cx="1152" cy="1104"/>
            </a:xfrm>
            <a:prstGeom prst="rect">
              <a:avLst/>
            </a:prstGeom>
            <a:noFill/>
            <a:ln w="38100" cmpd="dbl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510" name="Group 22">
            <a:extLst>
              <a:ext uri="{FF2B5EF4-FFF2-40B4-BE49-F238E27FC236}">
                <a16:creationId xmlns:a16="http://schemas.microsoft.com/office/drawing/2014/main" id="{6FEABCAC-35F5-46F6-B63A-A28D82A79199}"/>
              </a:ext>
            </a:extLst>
          </p:cNvPr>
          <p:cNvGrpSpPr>
            <a:grpSpLocks/>
          </p:cNvGrpSpPr>
          <p:nvPr/>
        </p:nvGrpSpPr>
        <p:grpSpPr bwMode="auto">
          <a:xfrm>
            <a:off x="9652000" y="457200"/>
            <a:ext cx="1828800" cy="1752600"/>
            <a:chOff x="1920" y="720"/>
            <a:chExt cx="1152" cy="1104"/>
          </a:xfrm>
        </p:grpSpPr>
        <p:pic>
          <p:nvPicPr>
            <p:cNvPr id="63511" name="Picture 23">
              <a:extLst>
                <a:ext uri="{FF2B5EF4-FFF2-40B4-BE49-F238E27FC236}">
                  <a16:creationId xmlns:a16="http://schemas.microsoft.com/office/drawing/2014/main" id="{0A37209E-D950-4D41-88BE-C8144EEDC97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816"/>
              <a:ext cx="912" cy="9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512" name="Rectangle 24">
              <a:extLst>
                <a:ext uri="{FF2B5EF4-FFF2-40B4-BE49-F238E27FC236}">
                  <a16:creationId xmlns:a16="http://schemas.microsoft.com/office/drawing/2014/main" id="{1ABD1554-FF38-4F34-A23F-1D234D8A3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720"/>
              <a:ext cx="1152" cy="1104"/>
            </a:xfrm>
            <a:prstGeom prst="rect">
              <a:avLst/>
            </a:prstGeom>
            <a:noFill/>
            <a:ln w="38100" cmpd="dbl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3513" name="Oval 25">
            <a:extLst>
              <a:ext uri="{FF2B5EF4-FFF2-40B4-BE49-F238E27FC236}">
                <a16:creationId xmlns:a16="http://schemas.microsoft.com/office/drawing/2014/main" id="{31A3BF93-64F7-4CF6-850E-9B4C6107E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0200" y="1828800"/>
            <a:ext cx="8610600" cy="50292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endParaRPr lang="en-US" altLang="en-US" sz="3200"/>
          </a:p>
        </p:txBody>
      </p:sp>
      <p:grpSp>
        <p:nvGrpSpPr>
          <p:cNvPr id="63516" name="Group 28">
            <a:extLst>
              <a:ext uri="{FF2B5EF4-FFF2-40B4-BE49-F238E27FC236}">
                <a16:creationId xmlns:a16="http://schemas.microsoft.com/office/drawing/2014/main" id="{F53B2BCD-05B6-4FA1-A955-012077C8DD97}"/>
              </a:ext>
            </a:extLst>
          </p:cNvPr>
          <p:cNvGrpSpPr>
            <a:grpSpLocks/>
          </p:cNvGrpSpPr>
          <p:nvPr/>
        </p:nvGrpSpPr>
        <p:grpSpPr bwMode="auto">
          <a:xfrm>
            <a:off x="9271000" y="3200400"/>
            <a:ext cx="1295400" cy="2438400"/>
            <a:chOff x="4416" y="2112"/>
            <a:chExt cx="672" cy="1248"/>
          </a:xfrm>
        </p:grpSpPr>
        <p:sp>
          <p:nvSpPr>
            <p:cNvPr id="63517" name="Rectangle 29">
              <a:extLst>
                <a:ext uri="{FF2B5EF4-FFF2-40B4-BE49-F238E27FC236}">
                  <a16:creationId xmlns:a16="http://schemas.microsoft.com/office/drawing/2014/main" id="{332B8968-D72B-49FF-9253-1772C47A8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112"/>
              <a:ext cx="672" cy="1248"/>
            </a:xfrm>
            <a:prstGeom prst="rect">
              <a:avLst/>
            </a:prstGeom>
            <a:noFill/>
            <a:ln w="76200" cmpd="tri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endParaRPr lang="en-US" altLang="en-US" sz="3200"/>
            </a:p>
          </p:txBody>
        </p:sp>
        <p:sp>
          <p:nvSpPr>
            <p:cNvPr id="63518" name="Oval 30">
              <a:extLst>
                <a:ext uri="{FF2B5EF4-FFF2-40B4-BE49-F238E27FC236}">
                  <a16:creationId xmlns:a16="http://schemas.microsoft.com/office/drawing/2014/main" id="{568178D0-C63F-4652-98DA-C6EA90E89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64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9" name="Oval 31">
              <a:extLst>
                <a:ext uri="{FF2B5EF4-FFF2-40B4-BE49-F238E27FC236}">
                  <a16:creationId xmlns:a16="http://schemas.microsoft.com/office/drawing/2014/main" id="{B147B4EE-1732-45AC-B562-A5A9A46E6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40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0" name="Oval 32">
              <a:extLst>
                <a:ext uri="{FF2B5EF4-FFF2-40B4-BE49-F238E27FC236}">
                  <a16:creationId xmlns:a16="http://schemas.microsoft.com/office/drawing/2014/main" id="{74F70FB1-72F8-4CE5-91C0-0A9D03F98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16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1" name="Oval 33">
              <a:extLst>
                <a:ext uri="{FF2B5EF4-FFF2-40B4-BE49-F238E27FC236}">
                  <a16:creationId xmlns:a16="http://schemas.microsoft.com/office/drawing/2014/main" id="{40AA8844-6602-4303-B406-1DD1A6E23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88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2" name="Oval 34">
              <a:extLst>
                <a:ext uri="{FF2B5EF4-FFF2-40B4-BE49-F238E27FC236}">
                  <a16:creationId xmlns:a16="http://schemas.microsoft.com/office/drawing/2014/main" id="{F8D608D7-C6EA-4B42-A9F1-409D287A8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3120"/>
              <a:ext cx="192" cy="192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583EDA2E-B3E3-41BC-9BC2-4D1C830C4314}"/>
              </a:ext>
            </a:extLst>
          </p:cNvPr>
          <p:cNvSpPr/>
          <p:nvPr/>
        </p:nvSpPr>
        <p:spPr>
          <a:xfrm>
            <a:off x="10680700" y="3840480"/>
            <a:ext cx="1371600" cy="1005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63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3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13" grpId="0" animBg="1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237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 củng cố.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Nguyen Thi</dc:creator>
  <cp:lastModifiedBy>Thao Nguyen Thi</cp:lastModifiedBy>
  <cp:revision>4</cp:revision>
  <dcterms:created xsi:type="dcterms:W3CDTF">2021-09-02T09:24:33Z</dcterms:created>
  <dcterms:modified xsi:type="dcterms:W3CDTF">2021-09-02T11:55:10Z</dcterms:modified>
</cp:coreProperties>
</file>