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5" r:id="rId6"/>
    <p:sldId id="262" r:id="rId7"/>
    <p:sldId id="263" r:id="rId8"/>
    <p:sldId id="264" r:id="rId9"/>
    <p:sldId id="265" r:id="rId10"/>
    <p:sldId id="261" r:id="rId11"/>
    <p:sldId id="268" r:id="rId12"/>
    <p:sldId id="276" r:id="rId13"/>
    <p:sldId id="27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2641-CF62-444D-A732-F4351BFEA2C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8B0B-4CFE-40AF-8474-28384FFC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32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2641-CF62-444D-A732-F4351BFEA2C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8B0B-4CFE-40AF-8474-28384FFC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47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2641-CF62-444D-A732-F4351BFEA2C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8B0B-4CFE-40AF-8474-28384FFC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5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2641-CF62-444D-A732-F4351BFEA2C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8B0B-4CFE-40AF-8474-28384FFC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85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2641-CF62-444D-A732-F4351BFEA2C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8B0B-4CFE-40AF-8474-28384FFC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0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2641-CF62-444D-A732-F4351BFEA2C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8B0B-4CFE-40AF-8474-28384FFC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1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2641-CF62-444D-A732-F4351BFEA2C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8B0B-4CFE-40AF-8474-28384FFC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8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2641-CF62-444D-A732-F4351BFEA2C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8B0B-4CFE-40AF-8474-28384FFC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81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2641-CF62-444D-A732-F4351BFEA2C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8B0B-4CFE-40AF-8474-28384FFC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6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2641-CF62-444D-A732-F4351BFEA2C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8B0B-4CFE-40AF-8474-28384FFC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77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2641-CF62-444D-A732-F4351BFEA2C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8B0B-4CFE-40AF-8474-28384FFC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A2641-CF62-444D-A732-F4351BFEA2C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68B0B-4CFE-40AF-8474-28384FFC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9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9553" y="166255"/>
            <a:ext cx="7584897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PHÒNG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DỤC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ĐÀO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TẠO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QUẬN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TRƯỜNG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MẦM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KHỐI</a:t>
            </a:r>
            <a:endParaRPr lang="en-US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án</a:t>
            </a:r>
            <a:endParaRPr lang="en-US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Lĩnh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vực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phát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triển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nhận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thức</a:t>
            </a:r>
            <a:endParaRPr lang="en-US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khám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́</a:t>
            </a:r>
          </a:p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tài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Tìm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hiểu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́ con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đình</a:t>
            </a:r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Lứa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tuổi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Mẫu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nhơ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̃ 4-5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tuổi</a:t>
            </a:r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Đàm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ằng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00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esktop\tải xuống (1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52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esktop\tải xuống (1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istrator\Desktop\images (2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istrator\Desktop\tải xuống (2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2801"/>
            <a:ext cx="4572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dministrator\Desktop\images (2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8164"/>
            <a:ext cx="4572000" cy="353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5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17490" y="56178"/>
            <a:ext cx="65565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Dạy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 so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sánh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điểm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giống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khác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giữa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nhóm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giacầm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súc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048000" cy="4729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6627"/>
            <a:ext cx="335957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56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1186" y="1090903"/>
            <a:ext cx="475322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 3:</a:t>
            </a:r>
          </a:p>
          <a:p>
            <a:pPr algn="ctr"/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luyện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củng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25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143000"/>
            <a:ext cx="870953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”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400" b="1" u="sng" dirty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53" y="2011363"/>
            <a:ext cx="16827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58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5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-1"/>
            <a:ext cx="4572000" cy="35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C:\Users\Administrator\Desktop\tải xuống (2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8" r="8363" b="4178"/>
          <a:stretch/>
        </p:blipFill>
        <p:spPr bwMode="auto">
          <a:xfrm>
            <a:off x="6927" y="3541712"/>
            <a:ext cx="4572000" cy="33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64"/>
          <a:stretch/>
        </p:blipFill>
        <p:spPr bwMode="auto">
          <a:xfrm>
            <a:off x="4572000" y="3541714"/>
            <a:ext cx="4572000" cy="3316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90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/>
        </p:blipFill>
        <p:spPr bwMode="auto">
          <a:xfrm>
            <a:off x="4572000" y="0"/>
            <a:ext cx="4523509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3352800"/>
            <a:ext cx="4572000" cy="354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291" y="3352800"/>
            <a:ext cx="4599709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55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599" y="533400"/>
            <a:ext cx="817341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đội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400" b="1" u="sng" dirty="0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400" b="1" u="sng" dirty="0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456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1542" y="1846936"/>
            <a:ext cx="55899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Kết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thúc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72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699" y="457200"/>
            <a:ext cx="7086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Mục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đích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i="1" dirty="0" smtClean="0">
                <a:solidFill>
                  <a:srgbClr val="FF0000"/>
                </a:solidFill>
              </a:rPr>
              <a:t>1</a:t>
            </a:r>
            <a:r>
              <a:rPr lang="vi-VN" sz="2400" b="1" i="1" dirty="0" smtClean="0">
                <a:solidFill>
                  <a:srgbClr val="FF0000"/>
                </a:solidFill>
              </a:rPr>
              <a:t>. Kiến thức </a:t>
            </a:r>
            <a:r>
              <a:rPr lang="vi-VN" sz="2400" b="1" dirty="0" smtClean="0"/>
              <a:t>:</a:t>
            </a:r>
          </a:p>
          <a:p>
            <a:r>
              <a:rPr lang="vi-VN" sz="2400" dirty="0" smtClean="0"/>
              <a:t>-Trẻ nêu tên gọi, đặc điểm nổi bật, cách sinh sản</a:t>
            </a:r>
            <a:r>
              <a:rPr lang="vi-VN" sz="2400" dirty="0" smtClean="0">
                <a:latin typeface="+mj-lt"/>
              </a:rPr>
              <a:t>,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thức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ăn</a:t>
            </a:r>
            <a:r>
              <a:rPr lang="en-US" sz="2400" dirty="0" smtClean="0">
                <a:latin typeface="+mj-lt"/>
              </a:rPr>
              <a:t>,</a:t>
            </a:r>
            <a:r>
              <a:rPr lang="vi-VN" sz="2400" dirty="0" smtClean="0"/>
              <a:t>nơi sống của một số con vật nuô</a:t>
            </a:r>
            <a:r>
              <a:rPr lang="en-US" sz="2400" dirty="0" smtClean="0"/>
              <a:t>i</a:t>
            </a:r>
            <a:r>
              <a:rPr lang="vi-VN" sz="2400" dirty="0" smtClean="0"/>
              <a:t> trong gia đình.</a:t>
            </a:r>
          </a:p>
          <a:p>
            <a:r>
              <a:rPr lang="vi-VN" sz="2400" b="1" i="1" dirty="0" smtClean="0">
                <a:solidFill>
                  <a:srgbClr val="FF0000"/>
                </a:solidFill>
              </a:rPr>
              <a:t>2. Kỹ năng</a:t>
            </a:r>
            <a:r>
              <a:rPr lang="vi-VN" sz="2400" b="1" dirty="0" smtClean="0"/>
              <a:t>:</a:t>
            </a:r>
          </a:p>
          <a:p>
            <a:r>
              <a:rPr lang="vi-VN" sz="2400" dirty="0" smtClean="0"/>
              <a:t>- Trẻ trả lời câu hỏi của cô rõ ràng mạch lạc</a:t>
            </a:r>
          </a:p>
          <a:p>
            <a:r>
              <a:rPr lang="vi-VN" sz="2400" dirty="0" smtClean="0"/>
              <a:t>-Rèn kỹ năng quan sát, tư duy, ghi nhớ có chủ định</a:t>
            </a:r>
            <a:r>
              <a:rPr lang="en-US" sz="2400" dirty="0" smtClean="0"/>
              <a:t> </a:t>
            </a:r>
            <a:r>
              <a:rPr lang="vi-VN" sz="2400" dirty="0" smtClean="0"/>
              <a:t>cho trẻ.</a:t>
            </a:r>
          </a:p>
          <a:p>
            <a:r>
              <a:rPr lang="vi-VN" sz="2400" b="1" i="1" dirty="0" smtClean="0">
                <a:solidFill>
                  <a:srgbClr val="FF0000"/>
                </a:solidFill>
              </a:rPr>
              <a:t>3. Thái độ </a:t>
            </a:r>
            <a:r>
              <a:rPr lang="vi-VN" sz="2400" b="1" dirty="0" smtClean="0"/>
              <a:t>:</a:t>
            </a:r>
          </a:p>
          <a:p>
            <a:r>
              <a:rPr lang="vi-VN" sz="2400" dirty="0" smtClean="0"/>
              <a:t> -Giáo dục trẻ yêu quý, chăm sóc các con vật nuôi trong gia đình.</a:t>
            </a:r>
          </a:p>
          <a:p>
            <a:r>
              <a:rPr lang="vi-VN" sz="2400" dirty="0" smtClean="0"/>
              <a:t>- Trẻ hứng thú tham gia hoạt động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64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4677" y="1905000"/>
            <a:ext cx="784732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Chuẩn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bị                                                                        </a:t>
            </a:r>
          </a:p>
          <a:p>
            <a:r>
              <a:rPr lang="en-US" sz="2000" b="1" i="1" dirty="0" smtClean="0">
                <a:solidFill>
                  <a:srgbClr val="FF0000"/>
                </a:solidFill>
              </a:rPr>
              <a:t>1. </a:t>
            </a:r>
            <a:r>
              <a:rPr lang="vi-VN" sz="2000" b="1" i="1" dirty="0" smtClean="0">
                <a:solidFill>
                  <a:srgbClr val="FF0000"/>
                </a:solidFill>
              </a:rPr>
              <a:t>Đồ </a:t>
            </a:r>
            <a:r>
              <a:rPr lang="vi-VN" sz="2000" b="1" i="1" dirty="0" smtClean="0">
                <a:solidFill>
                  <a:srgbClr val="FF0000"/>
                </a:solidFill>
              </a:rPr>
              <a:t>dùng của cô </a:t>
            </a:r>
          </a:p>
          <a:p>
            <a:r>
              <a:rPr lang="vi-VN" sz="2000" dirty="0" smtClean="0"/>
              <a:t>-Nhạc bài hát " Gà trống, mèo con và cún con" ,lời bài hát "Đàn gà trong sân"</a:t>
            </a:r>
          </a:p>
          <a:p>
            <a:r>
              <a:rPr lang="vi-VN" sz="2000" dirty="0" smtClean="0"/>
              <a:t>-Giáo án PP về nội dung bài học,</a:t>
            </a:r>
          </a:p>
          <a:p>
            <a:r>
              <a:rPr lang="en-US" sz="2000" dirty="0" smtClean="0"/>
              <a:t>-</a:t>
            </a:r>
            <a:r>
              <a:rPr lang="vi-VN" sz="2000" dirty="0" smtClean="0"/>
              <a:t>2 bảng to cho trẻ chơi, hình ảnh các con vật thuộc nhóm gia súc và gia cầm.</a:t>
            </a:r>
            <a:endParaRPr lang="en-US" sz="2000" dirty="0"/>
          </a:p>
          <a:p>
            <a:r>
              <a:rPr lang="en-US" sz="2400" b="1" i="1" dirty="0">
                <a:solidFill>
                  <a:srgbClr val="FF0000"/>
                </a:solidFill>
              </a:rPr>
              <a:t>2.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Đồ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dùng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của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trẻ</a:t>
            </a:r>
            <a:r>
              <a:rPr lang="en-US" sz="2400" b="1" i="1" dirty="0" smtClean="0">
                <a:solidFill>
                  <a:srgbClr val="FF0000"/>
                </a:solidFill>
              </a:rPr>
              <a:t> :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tranh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ướng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ngại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trẻ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b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ước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qua 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ă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5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1447800"/>
            <a:ext cx="706475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 1:</a:t>
            </a:r>
          </a:p>
          <a:p>
            <a:pPr algn="ctr"/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bắt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trước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tiếng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vật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94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70726" y="685800"/>
            <a:ext cx="726513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 2: </a:t>
            </a:r>
          </a:p>
          <a:p>
            <a:pPr algn="ctr"/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pháp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thức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chức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Tìm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hiểu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kiến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thức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41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tải xuống (1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05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tải xuống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13855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59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3428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" t="18747" r="8404" b="15313"/>
          <a:stretch/>
        </p:blipFill>
        <p:spPr bwMode="auto">
          <a:xfrm>
            <a:off x="4800600" y="-1"/>
            <a:ext cx="4343400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3428999"/>
            <a:ext cx="4343400" cy="342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759" b="27383"/>
          <a:stretch/>
        </p:blipFill>
        <p:spPr bwMode="auto">
          <a:xfrm>
            <a:off x="-1" y="3418606"/>
            <a:ext cx="4800601" cy="3429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70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tải xuống (1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istrator\Desktop\images (2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istrator\Desktop\images (2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3352801"/>
            <a:ext cx="44958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istrator\Desktop\tải xuống (17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52800"/>
            <a:ext cx="4648201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2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510</Words>
  <Application>Microsoft Office PowerPoint</Application>
  <PresentationFormat>On-screen Show (4:3)</PresentationFormat>
  <Paragraphs>58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27</cp:revision>
  <dcterms:created xsi:type="dcterms:W3CDTF">2020-11-28T14:29:29Z</dcterms:created>
  <dcterms:modified xsi:type="dcterms:W3CDTF">2021-09-02T04:08:15Z</dcterms:modified>
</cp:coreProperties>
</file>