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86" r:id="rId3"/>
    <p:sldId id="287" r:id="rId4"/>
    <p:sldId id="288" r:id="rId5"/>
    <p:sldId id="259" r:id="rId6"/>
    <p:sldId id="267" r:id="rId7"/>
    <p:sldId id="263" r:id="rId8"/>
    <p:sldId id="257" r:id="rId9"/>
    <p:sldId id="261" r:id="rId10"/>
    <p:sldId id="268" r:id="rId11"/>
    <p:sldId id="262" r:id="rId12"/>
    <p:sldId id="265" r:id="rId13"/>
    <p:sldId id="270" r:id="rId14"/>
    <p:sldId id="271" r:id="rId15"/>
    <p:sldId id="273" r:id="rId16"/>
    <p:sldId id="275" r:id="rId17"/>
    <p:sldId id="277" r:id="rId18"/>
    <p:sldId id="280" r:id="rId19"/>
    <p:sldId id="282" r:id="rId20"/>
    <p:sldId id="28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5B5471-A341-4097-B97A-DB19DFF382AE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2286000" y="18288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286000" y="1097756"/>
            <a:ext cx="4362450" cy="14788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Giáo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án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Phát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triển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ngôn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ngữ</a:t>
            </a: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876425" y="2576610"/>
            <a:ext cx="5181600" cy="8819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truyện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xuân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họa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mi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233774" y="3690937"/>
            <a:ext cx="2990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24- 36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tháng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32289" y="4509120"/>
            <a:ext cx="4000500" cy="8158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Hường</a:t>
            </a:r>
            <a:endParaRPr lang="vi-VN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        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46885" y="223826"/>
            <a:ext cx="6553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PHÒNG GIÁO DỤC&amp; ĐÀO TẠO QUẬN LONG BIÊN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TRƯỜNG MẦM NON CỰ KHỐI</a:t>
            </a:r>
          </a:p>
        </p:txBody>
      </p:sp>
      <p:pic>
        <p:nvPicPr>
          <p:cNvPr id="36872" name="Picture 8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144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67169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181600"/>
            <a:ext cx="16462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67169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462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1850" y="6210300"/>
            <a:ext cx="2856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Năm học 20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21</a:t>
            </a:r>
            <a:r>
              <a:rPr lang="vi-VN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-20</a:t>
            </a:r>
            <a:r>
              <a:rPr lang="en-US" sz="24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7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3687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7142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" y="-2588"/>
            <a:ext cx="9137466" cy="73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76">
            <a:off x="2060413" y="4193704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7143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9722E-6 C -0.01077 0.0141 -0.04671 0.02821 -0.05903 0.02821 C -0.13802 0.02821 -0.21927 -0.19727 -0.21927 -0.4223 C -0.21927 -0.30898 -0.26042 -0.19727 -0.29879 -0.19727 C -0.33941 -0.19727 -0.37778 -0.31013 -0.37778 -0.42276 C -0.37778 -0.36656 -0.39809 -0.30898 -0.41841 -0.30898 C -0.43889 -0.30898 -0.45903 -0.36517 -0.45903 -0.42276 C -0.45903 -0.39408 -0.46945 -0.36656 -0.47952 -0.36656 C -0.48976 -0.36656 -0.50018 -0.39547 -0.50018 -0.42276 C -0.50018 -0.40773 -0.50539 -0.39408 -0.51007 -0.39408 C -0.51268 -0.39408 -0.52032 -0.40842 -0.52032 -0.42276 C -0.52032 -0.41536 -0.52275 -0.40773 -0.5257 -0.40773 C -0.5257 -0.40634 -0.53056 -0.4149 -0.53056 -0.42276 C -0.53056 -0.41837 -0.53056 -0.41536 -0.53351 -0.41536 C -0.53351 -0.41767 -0.53612 -0.41952 -0.53612 -0.42276 C -0.53612 -0.42091 -0.53612 -0.41837 -0.53612 -0.41767 C -0.53872 -0.41767 -0.53872 -0.41837 -0.53872 -0.42091 C -0.54132 -0.42091 -0.54132 -0.41952 -0.54132 -0.41767 C -0.54341 -0.41767 -0.54341 -0.41837 -0.54341 -0.42091 " pathEditMode="relative" rAng="0" ptsTypes="fffffffffffffffffff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19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0437" y="-1477143"/>
            <a:ext cx="6858000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3872" y="1931577"/>
            <a:ext cx="331346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163709" y="1738119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4">
            <a:off x="3503545" y="2155494"/>
            <a:ext cx="993244" cy="8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3824204" y="4554249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602485" y="4979890"/>
            <a:ext cx="828528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751">
            <a:off x="8238715" y="4636259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43544" y="4946878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1216">
            <a:off x="2747181" y="5388537"/>
            <a:ext cx="1077898" cy="11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5111">
            <a:off x="3869657" y="55117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848">
            <a:off x="3235238" y="230116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4163223" y="404403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6007 0.07979 -0.06632 0.07794 -0.06857 0.07794 C -0.08281 0.07794 -0.09722 0.10916 -0.09722 0.14015 C -0.09722 0.12443 -0.10451 0.10916 -0.11145 0.10916 C -0.11875 0.10916 -0.12569 0.12466 -0.12569 0.14038 C -0.12569 0.13252 -0.12934 0.12466 -0.13298 0.12466 C -0.13663 0.12466 -0.14027 0.13229 -0.14027 0.14038 C -0.14027 0.13622 -0.14201 0.13252 -0.14392 0.13252 C -0.14566 0.13252 -0.14757 0.13645 -0.14757 0.14038 C -0.14757 0.1383 -0.14843 0.13622 -0.1493 0.13622 C -0.14982 0.13622 -0.15121 0.1383 -0.15121 0.14038 C -0.15121 0.13923 -0.15173 0.1383 -0.15208 0.1383 C -0.15208 0.13807 -0.15312 0.13923 -0.15312 0.14038 C -0.15312 0.13969 -0.15312 0.13923 -0.15364 0.13923 C -0.15364 0.13946 -0.15399 0.13969 -0.15399 0.14038 C -0.15399 0.13992 -0.15399 0.13969 -0.15399 0.13946 C -0.15451 0.13946 -0.15451 0.13969 -0.15451 0.13992 C -0.15503 0.13992 -0.15503 0.13969 -0.15503 0.13946 C -0.15555 0.13946 -0.15555 0.13969 -0.15555 0.13992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10731 C -0.08732 0.10523 -0.09375 0.10338 -0.096 0.10338 C -0.11024 0.10338 -0.12482 0.1346 -0.12482 0.16559 C -0.12482 0.14986 -0.13211 0.1346 -0.13906 0.1346 C -0.14635 0.1346 -0.15329 0.15009 -0.15329 0.16582 C -0.15329 0.15795 -0.15694 0.15009 -0.16059 0.15009 C -0.16423 0.15009 -0.16788 0.15772 -0.16788 0.16582 C -0.16788 0.16165 -0.16961 0.15795 -0.17152 0.15795 C -0.17326 0.15795 -0.17517 0.16189 -0.17517 0.16582 C -0.17517 0.16374 -0.17604 0.16165 -0.17691 0.16165 C -0.17743 0.16165 -0.17881 0.16374 -0.17881 0.16582 C -0.17881 0.16466 -0.17934 0.16374 -0.17968 0.16374 C -0.17968 0.1635 -0.18072 0.16466 -0.18072 0.16582 C -0.18072 0.16512 -0.18072 0.16466 -0.18125 0.16466 C -0.18125 0.16489 -0.18159 0.16512 -0.18159 0.16582 C -0.18159 0.16535 -0.18159 0.16512 -0.18159 0.16489 C -0.18211 0.16489 -0.18211 0.16512 -0.18211 0.16535 C -0.18263 0.16535 -0.18263 0.16512 -0.18263 0.16489 C -0.18298 0.16489 -0.18298 0.16512 -0.18298 0.1653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1 0.07794 -0.0974 0.10916 -0.0974 0.14015 C -0.0974 0.12443 -0.10469 0.10916 -0.11163 0.10916 C -0.11892 0.10916 -0.12587 0.12466 -0.12587 0.14038 C -0.12587 0.13252 -0.12951 0.12466 -0.13316 0.12466 C -0.13681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6006 0.07979 -0.06631 0.07794 -0.06857 0.07794 C -0.08281 0.07794 -0.09739 0.10916 -0.09739 0.14015 C -0.09739 0.12442 -0.10486 0.10916 -0.11163 0.10916 C -0.11909 0.10916 -0.12604 0.12466 -0.12604 0.14038 C -0.12604 0.13252 -0.12968 0.12466 -0.13316 0.12466 C -0.1368 0.12466 -0.14045 0.13229 -0.14045 0.14038 C -0.14045 0.13622 -0.14218 0.13252 -0.14409 0.13252 C -0.14566 0.13252 -0.14757 0.13645 -0.14757 0.14038 C -0.14757 0.1383 -0.14843 0.13622 -0.1493 0.13622 C -0.14982 0.13622 -0.15121 0.1383 -0.15121 0.14038 C -0.15121 0.13923 -0.15173 0.1383 -0.15208 0.1383 C -0.15208 0.13807 -0.15312 0.13923 -0.15312 0.14038 C -0.15312 0.13969 -0.15312 0.13923 -0.15364 0.13923 C -0.15364 0.13946 -0.15399 0.13969 -0.15399 0.14038 C -0.15399 0.13992 -0.15399 0.13969 -0.15399 0.13946 C -0.15451 0.13946 -0.15451 0.13969 -0.15451 0.13992 C -0.15503 0.13992 -0.15503 0.13969 -0.15503 0.13946 C -0.15555 0.13946 -0.15555 0.13969 -0.15555 0.1399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1471 C -0.08038 0.11262 -0.0868 0.11077 -0.08889 0.11077 C -0.10312 0.11077 -0.11771 0.142 -0.11771 0.17299 C -0.11771 0.15726 -0.125 0.142 -0.13194 0.142 C -0.13924 0.142 -0.14618 0.15749 -0.14618 0.17322 C -0.14618 0.16535 -0.14983 0.15749 -0.15347 0.15749 C -0.15712 0.15749 -0.16076 0.16512 -0.16076 0.17322 C -0.16076 0.16905 -0.1625 0.16535 -0.16441 0.16535 C -0.16614 0.16535 -0.16805 0.16929 -0.16805 0.17322 C -0.16805 0.17114 -0.16892 0.16905 -0.16979 0.16905 C -0.17031 0.16905 -0.1717 0.17114 -0.1717 0.17322 C -0.1717 0.17206 -0.17222 0.17114 -0.17257 0.17114 C -0.17257 0.1709 -0.17361 0.17206 -0.17361 0.17322 C -0.17361 0.17252 -0.17361 0.17206 -0.17413 0.17206 C -0.17413 0.17229 -0.17448 0.17252 -0.17448 0.17322 C -0.17448 0.17275 -0.17448 0.17252 -0.17448 0.17229 C -0.175 0.17229 -0.175 0.17252 -0.175 0.17275 C -0.17552 0.17275 -0.17552 0.17252 -0.17552 0.17229 C -0.17604 0.17229 -0.17604 0.17252 -0.17604 0.1727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592 C -0.02795 0.05712 -0.03437 0.05527 -0.03663 0.05527 C -0.05086 0.05527 -0.06545 0.08649 -0.06545 0.11748 C -0.06545 0.10175 -0.07274 0.08649 -0.07968 0.08649 C -0.08697 0.08649 -0.09392 0.10199 -0.09392 0.11771 C -0.09392 0.10985 -0.09757 0.10199 -0.10121 0.10199 C -0.10486 0.10199 -0.1085 0.10962 -0.1085 0.11771 C -0.1085 0.11355 -0.11024 0.10985 -0.11215 0.10985 C -0.11388 0.10985 -0.11579 0.11378 -0.11579 0.11771 C -0.11579 0.11563 -0.11666 0.11355 -0.11753 0.11355 C -0.11805 0.11355 -0.11944 0.11563 -0.11944 0.11771 C -0.11944 0.11656 -0.11996 0.11563 -0.12031 0.11563 C -0.12031 0.1154 -0.12135 0.11656 -0.12135 0.11771 C -0.12135 0.11702 -0.12135 0.11656 -0.12187 0.11656 C -0.12187 0.11679 -0.12222 0.11702 -0.12222 0.11771 C -0.12222 0.11725 -0.12222 0.11702 -0.12222 0.11679 C -0.12274 0.11679 -0.12274 0.11702 -0.12274 0.11725 C -0.12326 0.11725 -0.12326 0.11702 -0.12326 0.11679 C -0.12378 0.11679 -0.12378 0.11702 -0.12378 0.11725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6007 0.07979 -0.06632 0.07794 -0.06858 0.07794 C -0.08282 0.07794 -0.0974 0.10916 -0.0974 0.14015 C -0.0974 0.12442 -0.10487 0.10916 -0.11164 0.10916 C -0.11893 0.10916 -0.12587 0.12465 -0.12587 0.14038 C -0.12587 0.13252 -0.12952 0.12465 -0.13316 0.12465 C -0.13681 0.12465 -0.14046 0.13228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9 -0.1533 0.13922 -0.15382 0.13922 C -0.15382 0.13945 -0.15417 0.13969 -0.15417 0.14038 C -0.15417 0.13992 -0.15417 0.13969 -0.15417 0.13945 C -0.15469 0.13945 -0.15469 0.13969 -0.15469 0.13992 C -0.15521 0.13992 -0.15521 0.13969 -0.15521 0.13945 C -0.15556 0.13945 -0.15556 0.13969 -0.15556 0.13992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6 C -0.05989 0.07978 -0.06632 0.07793 -0.06857 0.07793 C -0.08281 0.07793 -0.09739 0.10915 -0.09739 0.14014 C -0.09739 0.12442 -0.10469 0.10915 -0.11163 0.10915 C -0.11892 0.10915 -0.12587 0.12465 -0.12587 0.14037 C -0.12587 0.13251 -0.12951 0.12465 -0.13316 0.12465 C -0.1368 0.12465 -0.14045 0.13228 -0.14045 0.14037 C -0.14045 0.13621 -0.14219 0.13251 -0.1441 0.13251 C -0.14583 0.13251 -0.14774 0.13644 -0.14774 0.14037 C -0.14774 0.13829 -0.14861 0.13621 -0.14948 0.13621 C -0.15 0.13621 -0.15139 0.13829 -0.15139 0.14037 C -0.15139 0.13922 -0.15191 0.13829 -0.15226 0.13829 C -0.15226 0.13806 -0.1533 0.13922 -0.1533 0.14037 C -0.1533 0.13968 -0.1533 0.13922 -0.15382 0.13922 C -0.15382 0.13945 -0.15416 0.13968 -0.15416 0.14037 C -0.15416 0.13991 -0.15416 0.13968 -0.15416 0.13945 C -0.15469 0.13945 -0.15469 0.13968 -0.15469 0.13991 C -0.15521 0.13991 -0.15521 0.13968 -0.15521 0.13945 C -0.15555 0.13945 -0.15555 0.13968 -0.15555 0.13991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2 0.07794 -0.06857 0.07794 C -0.08281 0.07794 -0.09739 0.10916 -0.09739 0.14015 C -0.09739 0.12442 -0.10468 0.10916 -0.11163 0.10916 C -0.11892 0.10916 -0.12587 0.12465 -0.12587 0.14038 C -0.12587 0.13252 -0.12951 0.12465 -0.13316 0.12465 C -0.1368 0.12465 -0.14045 0.13228 -0.14045 0.14038 C -0.14045 0.13622 -0.14218 0.13252 -0.14409 0.13252 C -0.14583 0.13252 -0.14774 0.13645 -0.14774 0.14038 C -0.14774 0.1383 -0.14861 0.13622 -0.14948 0.13622 C -0.15 0.13622 -0.15139 0.1383 -0.15139 0.14038 C -0.15139 0.13922 -0.15191 0.1383 -0.15225 0.1383 C -0.15225 0.13807 -0.1533 0.13922 -0.1533 0.14038 C -0.1533 0.13968 -0.1533 0.13922 -0.15382 0.13922 C -0.15382 0.13945 -0.15416 0.13968 -0.15416 0.14038 C -0.15416 0.13992 -0.15416 0.13968 -0.15416 0.13945 C -0.15468 0.13945 -0.15468 0.13968 -0.15468 0.13992 C -0.15521 0.13992 -0.15521 0.13968 -0.15521 0.13945 C -0.15555 0.13945 -0.15555 0.13968 -0.15555 0.13992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1 0.07794 -0.06857 0.07794 C -0.08282 0.07794 -0.09739 0.10916 -0.09739 0.14015 C -0.09739 0.12442 -0.10469 0.10916 -0.11164 0.10916 C -0.11893 0.10916 -0.12587 0.12465 -0.12587 0.14038 C -0.12587 0.13252 -0.12952 0.12465 -0.13316 0.12465 C -0.13681 0.12465 -0.14046 0.13229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9 -0.1533 0.13922 -0.15382 0.13922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2 0.07794 -0.0974 0.10916 -0.0974 0.14015 C -0.0974 0.12443 -0.10469 0.10916 -0.11164 0.10916 C -0.11893 0.10916 -0.12587 0.12466 -0.12587 0.14038 C -0.12587 0.13252 -0.12952 0.12466 -0.13316 0.12466 C -0.13681 0.12466 -0.14046 0.13229 -0.14046 0.14038 C -0.14046 0.13622 -0.14219 0.13252 -0.1441 0.13252 C -0.14584 0.13252 -0.14775 0.13645 -0.14775 0.14038 C -0.14775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04094 C -0.03854 0.03885 -0.04496 0.037 -0.04722 0.037 C -0.06145 0.037 -0.07604 0.06822 -0.07604 0.09921 C -0.07604 0.08349 -0.08333 0.06822 -0.09027 0.06822 C -0.09757 0.06822 -0.10451 0.08372 -0.10451 0.09945 C -0.10451 0.09158 -0.10816 0.08372 -0.1118 0.08372 C -0.11545 0.08372 -0.11909 0.09135 -0.11909 0.09945 C -0.11909 0.09528 -0.12083 0.09158 -0.12274 0.09158 C -0.12448 0.09158 -0.12639 0.09551 -0.12639 0.09945 C -0.12639 0.09736 -0.12725 0.09528 -0.12812 0.09528 C -0.12864 0.09528 -0.13003 0.09736 -0.13003 0.09945 C -0.13003 0.09829 -0.13055 0.09736 -0.1309 0.09736 C -0.1309 0.09713 -0.13194 0.09829 -0.13194 0.09945 C -0.13194 0.09875 -0.13194 0.09829 -0.13246 0.09829 C -0.13246 0.09852 -0.13281 0.09875 -0.13281 0.09945 C -0.13281 0.09898 -0.13281 0.09875 -0.13281 0.09852 C -0.13333 0.09852 -0.13333 0.09875 -0.13333 0.09898 C -0.13385 0.09898 -0.13385 0.09875 -0.13385 0.09852 C -0.1342 0.09852 -0.1342 0.09875 -0.1342 0.09898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1006 C -0.05122 0.09852 -0.05764 0.09667 -0.0599 0.09667 C -0.07413 0.09667 -0.08872 0.12789 -0.08872 0.15888 C -0.08872 0.14315 -0.09601 0.12789 -0.10295 0.12789 C -0.11024 0.12789 -0.11719 0.14338 -0.11719 0.15911 C -0.11719 0.15124 -0.12083 0.14338 -0.12448 0.14338 C -0.12813 0.14338 -0.13177 0.15101 -0.13177 0.15911 C -0.13177 0.15494 -0.13351 0.15124 -0.13542 0.15124 C -0.13715 0.15124 -0.13906 0.15518 -0.13906 0.15911 C -0.13906 0.15703 -0.13993 0.15494 -0.1408 0.15494 C -0.14132 0.15494 -0.14271 0.15703 -0.14271 0.15911 C -0.14271 0.15795 -0.14323 0.15703 -0.14358 0.15703 C -0.14358 0.15679 -0.14462 0.15795 -0.14462 0.15911 C -0.14462 0.15841 -0.14462 0.15795 -0.14514 0.15795 C -0.14514 0.15818 -0.14549 0.15841 -0.14549 0.15911 C -0.14549 0.15865 -0.14549 0.15841 -0.14549 0.15818 C -0.14601 0.15818 -0.14601 0.15841 -0.14601 0.15865 C -0.14653 0.15865 -0.14653 0.15841 -0.14653 0.15818 C -0.14688 0.15818 -0.14688 0.15841 -0.14688 0.15865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2 0.07794 -0.0974 0.10916 -0.0974 0.14015 C -0.0974 0.12442 -0.10469 0.10916 -0.11164 0.10916 C -0.11893 0.10916 -0.12587 0.12465 -0.12587 0.14038 C -0.12587 0.13252 -0.12952 0.12465 -0.13316 0.12465 C -0.13681 0.12465 -0.14046 0.13228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8 -0.1533 0.13922 -0.15382 0.13922 C -0.15382 0.13945 -0.15417 0.13968 -0.15417 0.14038 C -0.15417 0.13992 -0.15417 0.13968 -0.15417 0.13945 C -0.15469 0.13945 -0.15469 0.13968 -0.15469 0.13992 C -0.15521 0.13992 -0.15521 0.13968 -0.15521 0.13945 C -0.15556 0.13945 -0.15556 0.13968 -0.15556 0.13992 " pathEditMode="relative" rAng="0" ptsTypes="fffffffffffffffffff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6 C -0.05989 0.07978 -0.06632 0.07793 -0.06857 0.07793 C -0.08281 0.07793 -0.09739 0.10915 -0.09739 0.14014 C -0.09739 0.12442 -0.10468 0.10915 -0.11163 0.10915 C -0.11892 0.10915 -0.12586 0.12465 -0.12586 0.14037 C -0.12586 0.13251 -0.12951 0.12465 -0.13316 0.12465 C -0.1368 0.12465 -0.14045 0.13228 -0.14045 0.14037 C -0.14045 0.13621 -0.14218 0.13251 -0.14409 0.13251 C -0.14583 0.13251 -0.14774 0.13644 -0.14774 0.14037 C -0.14774 0.13829 -0.14861 0.13621 -0.14947 0.13621 C -0.15 0.13621 -0.15138 0.13829 -0.15138 0.14037 C -0.15138 0.13922 -0.15191 0.13829 -0.15225 0.13829 C -0.15225 0.13806 -0.15329 0.13922 -0.15329 0.14037 C -0.15329 0.13968 -0.15329 0.13922 -0.15382 0.13922 C -0.15382 0.13945 -0.15416 0.13968 -0.15416 0.14037 C -0.15416 0.13991 -0.15416 0.13968 -0.15416 0.13945 C -0.15468 0.13945 -0.15468 0.13968 -0.15468 0.13991 C -0.1552 0.13991 -0.1552 0.13968 -0.1552 0.13945 C -0.15555 0.13945 -0.15555 0.13968 -0.15555 0.13991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1 0.07794 -0.0974 0.10916 -0.0974 0.14015 C -0.0974 0.12443 -0.10469 0.10916 -0.11163 0.10916 C -0.11892 0.10916 -0.12587 0.12466 -0.12587 0.14038 C -0.12587 0.13252 -0.12951 0.12466 -0.13316 0.12466 C -0.13681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2 0.07794 -0.06858 0.07794 C -0.08281 0.07794 -0.09739 0.10916 -0.09739 0.14015 C -0.09739 0.12443 -0.10469 0.10916 -0.11163 0.10916 C -0.11892 0.10916 -0.12587 0.12466 -0.12587 0.14038 C -0.12587 0.13252 -0.12951 0.12466 -0.13316 0.12466 C -0.1368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5 0.13946 -0.15555 0.13969 -0.15555 0.13992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863227" y="1556792"/>
            <a:ext cx="5112568" cy="14692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thoại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3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6"/>
    </mc:Choice>
    <mc:Fallback xmlns="">
      <p:transition spd="slow" advTm="14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6094440" cy="1979466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171">
            <a:off x="719497" y="3963093"/>
            <a:ext cx="336664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7143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23" y="332656"/>
            <a:ext cx="5390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48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854">
            <a:off x="3507913" y="3386035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012160" y="342900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1823"/>
            <a:ext cx="5462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0437" y="-1477143"/>
            <a:ext cx="6858000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44188" y="1931577"/>
            <a:ext cx="390714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336502" y="1767900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7">
            <a:off x="3570630" y="23459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967748" y="4412811"/>
            <a:ext cx="161764" cy="432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119391">
            <a:off x="5330655" y="4480809"/>
            <a:ext cx="207534" cy="438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19483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 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259616" y="4017765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3264243" y="3784991"/>
            <a:ext cx="2910387" cy="24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7609 C -0.03004 -0.07285 -0.03091 -0.06938 -0.03125 -0.06499 C -0.0316 -0.06036 -0.03177 -0.05458 -0.03195 -0.04903 C -0.03195 -0.04348 -0.03195 -0.03863 -0.03177 -0.03354 C -0.0316 -0.02868 -0.03125 -0.02336 -0.03073 -0.0192 C -0.03004 -0.0148 -0.02917 -0.01134 -0.02813 -0.00879 C -0.02709 -0.00625 -0.02605 -0.0044 -0.02483 -0.0037 C -0.02379 -0.00255 -0.02257 -0.00255 -0.02153 -0.0037 C -0.02049 -0.0044 -0.01945 -0.00671 -0.01858 -0.00995 C -0.01771 -0.01319 -0.01684 -0.01712 -0.0165 -0.02174 C -0.01598 -0.02614 -0.01598 -0.03215 -0.01598 -0.03701 C -0.0158 -0.04163 -0.01598 -0.04741 -0.01632 -0.05204 C -0.01684 -0.05643 -0.01771 -0.0599 -0.01875 -0.06152 C -0.01997 -0.06291 -0.02101 -0.06129 -0.02188 -0.05805 C -0.02257 -0.05505 -0.02292 -0.05042 -0.02309 -0.04464 C -0.02309 -0.03909 -0.02292 -0.03377 -0.02257 -0.02961 C -0.02205 -0.02521 -0.02205 -0.02429 -0.02014 -0.01874 C -0.01858 -0.01272 -0.01684 -0.01457 -0.0158 -0.01388 C -0.01476 -0.01388 -0.01389 -0.01573 -0.01285 -0.01735 C -0.01181 -0.01966 -0.01077 -0.02336 -0.01007 -0.02683 C -0.00955 -0.0303 -0.00921 -0.03469 -0.00886 -0.04163 C -0.00834 -0.04857 -0.00834 -0.05204 -0.00834 -0.05736 C -0.00834 -0.06245 -0.00834 -0.06777 -0.00834 -0.07285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8374" y="-1465080"/>
            <a:ext cx="6882125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44188" y="1931577"/>
            <a:ext cx="390714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336502" y="1767900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7">
            <a:off x="3570630" y="23459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967748" y="4412811"/>
            <a:ext cx="161764" cy="432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119391">
            <a:off x="5330655" y="4480809"/>
            <a:ext cx="207534" cy="438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316" y="43562"/>
            <a:ext cx="4942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259616" y="4017765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3264243" y="3784991"/>
            <a:ext cx="2910387" cy="24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01 C -0.00312 0.00254 -0.01337 0.00855 -0.01684 0.00855 C -0.03958 0.00855 -0.06267 -0.07979 -0.06267 -0.16744 C -0.06267 -0.12327 -0.07413 -0.07979 -0.08524 -0.07979 C -0.09687 -0.07979 -0.10781 -0.12396 -0.10781 -0.16744 C -0.10781 -0.14639 -0.11354 -0.12396 -0.11944 -0.12396 C -0.12535 -0.12396 -0.13107 -0.14547 -0.13107 -0.16744 C -0.13107 -0.15657 -0.13403 -0.14639 -0.1368 -0.14639 C -0.13976 -0.14639 -0.14253 -0.15726 -0.14253 -0.16744 C -0.14253 -0.16258 -0.1441 -0.15657 -0.14548 -0.15657 C -0.14618 -0.15657 -0.14826 -0.16258 -0.14826 -0.16744 C -0.14826 -0.16513 -0.1493 -0.16258 -0.15 -0.16258 C -0.15 -0.16143 -0.15156 -0.16513 -0.15156 -0.16744 C -0.15156 -0.16651 -0.15156 -0.16513 -0.15226 -0.16513 C -0.15226 -0.16559 -0.15278 -0.16651 -0.15278 -0.16744 C -0.15278 -0.16721 -0.15278 -0.16651 -0.15278 -0.16559 C -0.15382 -0.16559 -0.15382 -0.16651 -0.15382 -0.16721 C -0.15451 -0.16721 -0.15451 -0.16651 -0.15451 -0.16559 C -0.15503 -0.16559 -0.15503 -0.16651 -0.15503 -0.1672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192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ĐÍCH- YÊU C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57175"/>
            <a:ext cx="7477125" cy="762000"/>
          </a:xfrm>
        </p:spPr>
        <p:txBody>
          <a:bodyPr/>
          <a:lstStyle/>
          <a:p>
            <a:endParaRPr lang="en-US" altLang="en-US" sz="200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4173538"/>
            <a:ext cx="7386638" cy="1922462"/>
          </a:xfrm>
        </p:spPr>
        <p:txBody>
          <a:bodyPr/>
          <a:lstStyle/>
          <a:p>
            <a:endParaRPr lang="en-US" altLang="en-US">
              <a:latin typeface=".VnAvant" pitchFamily="34" charset="0"/>
            </a:endParaRPr>
          </a:p>
        </p:txBody>
      </p:sp>
      <p:pic>
        <p:nvPicPr>
          <p:cNvPr id="17412" name="Picture 4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53144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65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193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9497" y="2080464"/>
            <a:ext cx="62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Xin </a:t>
            </a:r>
            <a:r>
              <a:rPr lang="en-US" sz="3600" b="1" dirty="0" err="1" smtClean="0">
                <a:solidFill>
                  <a:srgbClr val="FF0000"/>
                </a:solidFill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ơn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192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GADT  minh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Khung rối, rối tay truyện “Mùa xuân của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i”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587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5051E-6 C 0.00052 0.00023 0.00295 0.00069 0.00382 0.00069 C 0.0092 0.00069 0.01458 -0.0044 0.01458 -0.00949 C 0.01458 -0.00694 0.01736 -0.0044 0.01996 -0.0044 C 0.02274 -0.0044 0.02534 -0.00717 0.02534 -0.00949 C 0.02534 -0.00833 0.02673 -0.00694 0.02812 -0.00694 C 0.02951 -0.00694 0.0309 -0.00833 0.0309 -0.00949 C 0.0309 -0.00902 0.03142 -0.00833 0.03212 -0.00833 C 0.03281 -0.00833 0.0335 -0.00902 0.0335 -0.00949 C 0.0335 -0.00925 0.03385 -0.00902 0.0342 -0.00902 C 0.03437 -0.00902 0.03489 -0.00925 0.03489 -0.00949 C 0.03489 -0.00925 0.03507 -0.00925 0.03524 -0.00925 C 0.03524 -0.00902 0.03559 -0.00949 0.03559 -0.00925 C 0.03559 -0.00949 0.03559 -0.00925 0.03576 -0.00949 C 0.03576 -0.00925 0.03593 -0.00949 0.03593 -0.00925 C 0.03593 -0.00949 0.03593 -0.00925 0.03593 -0.00949 C 0.03611 -0.00949 0.03611 -0.00925 0.03611 -0.00949 C 0.03628 -0.00949 0.03628 -0.00925 0.03628 -0.00949 C 0.03663 -0.00949 0.03663 -0.00925 0.03663 -0.00949 " pathEditMode="relative" rAng="0" ptsTypes="fffffffffffffffffff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" y="-315416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728123" y="342900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118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1101 C -0.01076 -0.11217 -0.01232 -0.11332 -0.01285 -0.11332 C -0.01632 -0.11332 -0.01979 -0.0932 -0.01979 -0.07308 C -0.01979 -0.08326 -0.0217 -0.0932 -0.02326 -0.0932 C -0.025 -0.0932 -0.02673 -0.08303 -0.02673 -0.07285 C -0.02673 -0.07794 -0.0276 -0.08326 -0.02847 -0.08326 C -0.02934 -0.08326 -0.03021 -0.07817 -0.03021 -0.07285 C -0.03021 -0.07563 -0.03073 -0.07794 -0.03107 -0.07794 C -0.0316 -0.07794 -0.03194 -0.07563 -0.03194 -0.07285 C -0.03194 -0.07447 -0.03229 -0.07563 -0.03246 -0.07563 C -0.03264 -0.07563 -0.03298 -0.07424 -0.03298 -0.07285 C -0.03298 -0.07378 -0.03298 -0.07447 -0.03316 -0.07447 C -0.03316 -0.07447 -0.03333 -0.07378 -0.03333 -0.07285 C -0.03333 -0.07331 -0.03333 -0.07378 -0.03351 -0.07378 C -0.03351 -0.07355 -0.03368 -0.07331 -0.03368 -0.07285 C -0.03368 -0.07331 -0.03368 -0.07331 -0.03368 -0.07355 C -0.03368 -0.07355 -0.03368 -0.07331 -0.03368 -0.07331 C -0.03385 -0.07331 -0.03385 -0.07331 -0.03385 -0.07355 C -0.03385 -0.07355 -0.03385 -0.07331 -0.03385 -0.0733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436096" y="341859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473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" fill="hold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436096" y="341859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7142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347</TotalTime>
  <Words>148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PowerPoint Presentation</vt:lpstr>
      <vt:lpstr>I. MỤC ĐÍCH- YÊU CẦU 1. Kiến thức - Trẻ biết tên truyện, biết các nhân vật trong truyện. - Trẻ hiểu nội dung truyện mùa xuân của Họa Mi là được giúp đỡ cây xanh không còn bị sâu phá hoại. </vt:lpstr>
      <vt:lpstr>2. Kỹ năng - Trẻ nói được tên truyện, tên các nhân vật trong truyện - Rèn khả năng tập trung chú ý trong giờ học, khả năng quan sát, ghi nhớ có chủ định ở trẻ - Trẻ trả lời các câu hỏi của cô, rõ ràng, mạch lạc - Mở rộng vốn từ cho trẻ, trẻ hiểu nghĩa tử “lách chách” là nhảy nhanh và liên tục </vt:lpstr>
      <vt:lpstr>II. CHUẨN BỊ - Màn hình ti vi, GADT  minh họa nội dung truyện. - Đĩa nhạc bài hát “Mùa xuân của bé, mùa xuân đến rồi”  - Khung rối, rối tay truyện “Mùa xuân của Họa Mi” - Thu âm kịch bản diễn rối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chuyện có những bạn nhỏ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31</cp:revision>
  <dcterms:created xsi:type="dcterms:W3CDTF">2021-01-28T11:38:25Z</dcterms:created>
  <dcterms:modified xsi:type="dcterms:W3CDTF">2021-09-03T05:22:35Z</dcterms:modified>
</cp:coreProperties>
</file>